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84048"/>
            <a:ext cx="1051560" cy="10515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64208" y="53035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003B75"/>
                </a:solidFill>
              </a:rPr>
              <a:t>Veterans Energy Academy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1682496" y="1143000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59A1B"/>
                </a:solidFill>
              </a:rPr>
              <a:t>Пілот навчання ветеранів монтажу СЕС та систем резервного живлення</a:t>
            </a:r>
            <a:endParaRPr lang="en-US" sz="1500" dirty="0"/>
          </a:p>
        </p:txBody>
      </p:sp>
      <p:pic>
        <p:nvPicPr>
          <p:cNvPr id="5" name="Image 1" descr="/mnt/data/URL_HERO_IMAGE_Veterans_Energy_Academy_1180x420.png">    </p:cNvPr>
          <p:cNvPicPr>
            <a:picLocks noChangeAspect="1"/>
          </p:cNvPicPr>
          <p:nvPr/>
        </p:nvPicPr>
        <p:blipFill>
          <a:blip r:embed="rId2"/>
          <a:srcRect l="0" r="0" t="248" b="248"/>
          <a:stretch/>
        </p:blipFill>
        <p:spPr>
          <a:xfrm>
            <a:off x="603504" y="1856232"/>
            <a:ext cx="10972800" cy="3886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0080" y="598932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33"/>
                </a:solidFill>
              </a:rPr>
              <a:t>Донорський пакет • червень 2026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Чому Академія потрібна зараз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Реінтеграція ветеранів + енергетична стійкість громад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85800" y="14173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59A1B"/>
                </a:solidFill>
              </a:rPr>
              <a:t>Проблема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85800" y="1920240"/>
            <a:ext cx="3200400" cy="1965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дефіцит практичних монтажних кадрів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помилки у СЕС, резерві та захистах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громади потребують локальних фахівців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389120" y="14173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59A1B"/>
                </a:solidFill>
              </a:rPr>
              <a:t>Можливість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389120" y="1920240"/>
            <a:ext cx="3383280" cy="2148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ветерани отримують прикладну професію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бригада працює за єдиним стандартом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обладнання Veterans Energy стає навчальною базою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229600" y="14173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59A1B"/>
                </a:solidFill>
              </a:rPr>
              <a:t>Рішення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0" y="1920240"/>
            <a:ext cx="3108960" cy="1965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курс + практика + іспит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сертифікат VE-PV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реєстр на veterans.com.ua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85800" y="495604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Підґрунтя: Україні потрібні люди, які можуть не тільки продати обладнання, а й безпечно змонтувати, перевірити та передати систему в роботу.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Модель роботи Академії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Заявка → навчання → практика → іспит → сертифікат → реєстр → робота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920240" y="2743200"/>
            <a:ext cx="502920" cy="0"/>
          </a:xfrm>
          <a:prstGeom prst="line">
            <a:avLst/>
          </a:prstGeom>
          <a:noFill/>
          <a:ln w="25400">
            <a:solidFill>
              <a:srgbClr val="C59A1B"/>
            </a:solidFill>
            <a:prstDash val="solid"/>
            <a:tailEnd type="triangle"/>
          </a:ln>
        </p:spPr>
      </p:sp>
      <p:sp>
        <p:nvSpPr>
          <p:cNvPr id="6" name="Shape 3"/>
          <p:cNvSpPr/>
          <p:nvPr/>
        </p:nvSpPr>
        <p:spPr>
          <a:xfrm>
            <a:off x="3685032" y="2743200"/>
            <a:ext cx="502920" cy="0"/>
          </a:xfrm>
          <a:prstGeom prst="line">
            <a:avLst/>
          </a:prstGeom>
          <a:noFill/>
          <a:ln w="25400">
            <a:solidFill>
              <a:srgbClr val="C59A1B"/>
            </a:solidFill>
            <a:prstDash val="solid"/>
            <a:tailEnd type="triangle"/>
          </a:ln>
        </p:spPr>
      </p:sp>
      <p:sp>
        <p:nvSpPr>
          <p:cNvPr id="7" name="Shape 4"/>
          <p:cNvSpPr/>
          <p:nvPr/>
        </p:nvSpPr>
        <p:spPr>
          <a:xfrm>
            <a:off x="5513832" y="2743200"/>
            <a:ext cx="502920" cy="0"/>
          </a:xfrm>
          <a:prstGeom prst="line">
            <a:avLst/>
          </a:prstGeom>
          <a:noFill/>
          <a:ln w="25400">
            <a:solidFill>
              <a:srgbClr val="C59A1B"/>
            </a:solidFill>
            <a:prstDash val="solid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7287768" y="2743200"/>
            <a:ext cx="502920" cy="0"/>
          </a:xfrm>
          <a:prstGeom prst="line">
            <a:avLst/>
          </a:prstGeom>
          <a:noFill/>
          <a:ln w="25400">
            <a:solidFill>
              <a:srgbClr val="C59A1B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9052560" y="2743200"/>
            <a:ext cx="502920" cy="0"/>
          </a:xfrm>
          <a:prstGeom prst="line">
            <a:avLst/>
          </a:prstGeom>
          <a:noFill/>
          <a:ln w="25400">
            <a:solidFill>
              <a:srgbClr val="C59A1B"/>
            </a:solidFill>
            <a:prstDash val="solid"/>
            <a:tailEnd type="triangle"/>
          </a:ln>
        </p:spPr>
      </p:sp>
      <p:sp>
        <p:nvSpPr>
          <p:cNvPr id="10" name="Text 7"/>
          <p:cNvSpPr/>
          <p:nvPr/>
        </p:nvSpPr>
        <p:spPr>
          <a:xfrm>
            <a:off x="685800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① Заявка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450592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② Доступ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279392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③ Практика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053328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④ Іспит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818120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⑤ Сертифікат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582912" y="24505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B75"/>
                </a:solidFill>
              </a:rPr>
              <a:t>⑥ Реєстр</a:t>
            </a:r>
            <a:endParaRPr lang="en-US" sz="1600" dirty="0"/>
          </a:p>
        </p:txBody>
      </p:sp>
      <p:pic>
        <p:nvPicPr>
          <p:cNvPr id="16" name="Image 1" descr="/mnt/data/URL_SCHEMA_IMAGE_Veterans_Energy_Academy_1180x420.png">    </p:cNvPr>
          <p:cNvPicPr>
            <a:picLocks noChangeAspect="1"/>
          </p:cNvPicPr>
          <p:nvPr/>
        </p:nvPicPr>
        <p:blipFill>
          <a:blip r:embed="rId2"/>
          <a:srcRect l="0" r="0" t="27203" b="27203"/>
          <a:stretch/>
        </p:blipFill>
        <p:spPr>
          <a:xfrm>
            <a:off x="914400" y="3977640"/>
            <a:ext cx="10424160" cy="16916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Статус проєкту: вже є MVP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Це не ідея з нуля — вже створено цифрову основу Академії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77240" y="13258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B75"/>
                </a:solidFill>
              </a:rPr>
              <a:t>Вже зроблено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4754880" cy="3611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сторінка Академії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сторінка курсу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сторінка перевірки сертифікатів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Google Form працює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перша заявка отримана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сертифікат VE-PV створено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492240" y="13258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59A1B"/>
                </a:solidFill>
              </a:rPr>
              <a:t>Доробити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92240" y="1828800"/>
            <a:ext cx="4754880" cy="3611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кнопки заявки на сайті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Google Sheets-реєстр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форма іспиту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банк питань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навчальний стенд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донорський звіт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Навчальна програма: 12 практичних модулів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Матеріал для лекції, самонавчання та підготовки до сертифікації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31520" y="126187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Блоки курсу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31520" y="1591056"/>
            <a:ext cx="5029200" cy="4700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1. Основи СЕС і безпека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2. Обстеження об’єкта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3. Панелі, стрінги, MPPT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4. PV/DC частина і захист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5. Гібридні інвертори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6. АКБ LiFePO4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7. AC і резервна група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8. Заземлення та SPD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9. Практичний монтаж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10. Пусконалагодження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11. Типові помилки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12. Іспит і сертифікація</a:t>
            </a:r>
            <a:endParaRPr lang="en-US" sz="1250" dirty="0"/>
          </a:p>
        </p:txBody>
      </p:sp>
      <p:pic>
        <p:nvPicPr>
          <p:cNvPr id="7" name="Image 1" descr="/mnt/data/URL_CERTIFICATE_IMAGE_Kotolup_VE-PV-2026-0001_900w.png">    </p:cNvPr>
          <p:cNvPicPr>
            <a:picLocks noChangeAspect="1"/>
          </p:cNvPicPr>
          <p:nvPr/>
        </p:nvPicPr>
        <p:blipFill>
          <a:blip r:embed="rId2"/>
          <a:srcRect l="2685" r="2685" t="0" b="0"/>
          <a:stretch/>
        </p:blipFill>
        <p:spPr>
          <a:xfrm>
            <a:off x="6675120" y="1234440"/>
            <a:ext cx="4526280" cy="33375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20840" y="475488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B75"/>
                </a:solidFill>
              </a:rPr>
              <a:t>Сертифікація: VE-PV-YYYY-NNNN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720840" y="519379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Прохідний бал: 75/100 + практичне завдання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Пілот на 3 місяці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Ціль — перевірити модель, видати перші сертифікати й підготувати масштабування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31520" y="128016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Календар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31520" y="1609344"/>
            <a:ext cx="521208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Тиж. 1-2: сайт, форма, реєстр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Тиж. 3-4: перший набір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Місяць 2: навчальні модулі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Місяць 2: практичний стенд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Місяць 3: іспит 75/100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Місяць 3: сертифікати VE-PV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Місяць 3: донорський звіт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903720" y="1417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B75"/>
                </a:solidFill>
              </a:rPr>
              <a:t>Пілотні KPI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903720" y="1920240"/>
            <a:ext cx="3840480" cy="2240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50+ заявок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20 відібраних слухачів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5-10 сертифікатів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1-2 бригади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3+ практичні кейси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903720" y="48006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59A1B"/>
                </a:solidFill>
              </a:rPr>
              <a:t>Головний результат: підтверджена модель, яку можна масштабувати на громади.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Навчальний стенд: серце практики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Слухач має потримати кабель, зібрати вузол і перевірити параметри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13232" y="13258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B75"/>
                </a:solidFill>
              </a:rPr>
              <a:t>Базова конфігурація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13232" y="1828800"/>
            <a:ext cx="4663440" cy="2514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6 × Bluesun 650W = 3,9 кВт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Deye SE-F12-C 11,8 kWh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гібридний інвертор 8 кВт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PV/DC щит + AC резерв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профіль 41×41×1,5 та вузли монтажу</a:t>
            </a:r>
            <a:endParaRPr lang="en-US" sz="1450" dirty="0"/>
          </a:p>
        </p:txBody>
      </p:sp>
      <p:pic>
        <p:nvPicPr>
          <p:cNvPr id="7" name="Image 1" descr="/mnt/data/URL_HERO_IMAGE_Veterans_Energy_Academy_1180x420.png">    </p:cNvPr>
          <p:cNvPicPr>
            <a:picLocks noChangeAspect="1"/>
          </p:cNvPicPr>
          <p:nvPr/>
        </p:nvPicPr>
        <p:blipFill>
          <a:blip r:embed="rId2"/>
          <a:srcRect l="1163" r="1163" t="0" b="0"/>
          <a:stretch/>
        </p:blipFill>
        <p:spPr>
          <a:xfrm>
            <a:off x="5989320" y="1234440"/>
            <a:ext cx="5394960" cy="19659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9320" y="370332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Що тренуємо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5989320" y="4032504"/>
            <a:ext cx="512064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PV: стрінг, MC4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DC: SPD, gPV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AC: резервна група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АКБ: BMS, резерв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Пуск: тест, акт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Запит фінансування: 1 998 370 грн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Кошторис запуску пілотної Академії на 3 місяці</a:t>
            </a:r>
            <a:endParaRPr lang="en-US" sz="1100" dirty="0"/>
          </a:p>
        </p:txBody>
      </p:sp>
      <p:pic>
        <p:nvPicPr>
          <p:cNvPr id="5" name="Image 1" descr="/mnt/data/VE_Academy_budget_chart.png">    </p:cNvPr>
          <p:cNvPicPr>
            <a:picLocks noChangeAspect="1"/>
          </p:cNvPicPr>
          <p:nvPr/>
        </p:nvPicPr>
        <p:blipFill>
          <a:blip r:embed="rId2"/>
          <a:srcRect l="11303" r="11303" t="0" b="0"/>
          <a:stretch/>
        </p:blipFill>
        <p:spPr>
          <a:xfrm>
            <a:off x="777240" y="1234440"/>
            <a:ext cx="6400800" cy="44348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635240" y="1417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Бюджетні блоки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7635240" y="1746504"/>
            <a:ext cx="3749040" cy="396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Стенд — 444 700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Команда — 510 000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Пілот і логістика — 310 000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Методика і контент — 235 000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Цифрова система — 143 000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Інструмент і ЗІЗ — 174 000 грн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Резерв — 181 670 грн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9" name="Text 5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B75"/>
                </a:solidFill>
              </a:rPr>
              <a:t>Соціальний і практичний ефект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060704" y="713232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Проєкт дає професію, створює бригади та підсилює громади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77240" y="141732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Кому допомагає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77240" y="1746504"/>
            <a:ext cx="4937760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Ветерани — професія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Громади — локальні фахівці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Бізнес — якісний монтаж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Донори — видимий KPI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Veterans Energy — мережа бригад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400800" y="141732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59A1B"/>
                </a:solidFill>
              </a:rPr>
              <a:t>Ключова логіка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0" y="1920240"/>
            <a:ext cx="4389120" cy="2697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не просто курс, а маршрут до роботи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не просто сертифікат, а реєстр компетенцій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не просто обладнання, а навчальна база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0B1F33"/>
                </a:solidFill>
              </a:rPr>
              <a:t>• не просто підтримка, а масштабована модель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914400" y="507492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B75"/>
                </a:solidFill>
              </a:rPr>
              <a:t>Формула результату: ветеран + практика + стандарт + облік = бригада, якій можна довіряти.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11480" y="651967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</a:rPr>
              <a:t>Veterans Energy Academy • veterans.com.ua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24712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B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RL_LOGO_veterans_energy_original_5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960120" cy="960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27632" y="502920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</a:rPr>
              <a:t>Що просимо підтримати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1645920" y="1115568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59A1B"/>
                </a:solidFill>
              </a:rPr>
              <a:t>1 998 370 грн на запуск пілоту Veterans Energy Academy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77240" y="187452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B75"/>
                </a:solidFill>
              </a:rPr>
              <a:t>Фінансуються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77240" y="2203704"/>
            <a:ext cx="502920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Стенд: демо-СЕС та захист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Інструмент: набір бригади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Команда: координація 3 міс.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Контент: методика та відео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B1F33"/>
                </a:solidFill>
              </a:rPr>
              <a:t>Пілот: виїзди та практика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492240" y="19202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Перші 90 днів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492240" y="2423160"/>
            <a:ext cx="4206240" cy="2377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• завершити MVP сайту та реєстру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• набрати 10-20 слухачів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• зібрати навчальний стенд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• провести практику та іспит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• видати перші VE-PV сертифікати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61996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Контакт: Veterans Energy • veterans.com.ua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292840" y="63550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59A1B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Veterans Energy</dc:creator>
  <cp:lastModifiedBy>Veterans Energy</cp:lastModifiedBy>
  <cp:revision>1</cp:revision>
  <dcterms:created xsi:type="dcterms:W3CDTF">2026-06-15T20:55:07Z</dcterms:created>
  <dcterms:modified xsi:type="dcterms:W3CDTF">2026-06-15T20:55:07Z</dcterms:modified>
</cp:coreProperties>
</file>