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5334000" cy="7562850"/>
  <p:notesSz cx="53340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2048" y="-5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00050" y="2344483"/>
            <a:ext cx="453390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00100" y="4235196"/>
            <a:ext cx="373380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66700" y="1739455"/>
            <a:ext cx="232029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747010" y="1739455"/>
            <a:ext cx="232029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5200" y="462863"/>
            <a:ext cx="2753360" cy="116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4559" y="3743566"/>
            <a:ext cx="4085590" cy="2677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13560" y="7033450"/>
            <a:ext cx="1706880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66700" y="7033450"/>
            <a:ext cx="1226820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840480" y="7033450"/>
            <a:ext cx="1226820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" Type="http://schemas.openxmlformats.org/officeDocument/2006/relationships/image" Target="../media/image75.png"/><Relationship Id="rId16" Type="http://schemas.openxmlformats.org/officeDocument/2006/relationships/image" Target="../media/image89.png"/><Relationship Id="rId20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19" Type="http://schemas.openxmlformats.org/officeDocument/2006/relationships/image" Target="../media/image92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4" Type="http://schemas.openxmlformats.org/officeDocument/2006/relationships/image" Target="../media/image1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7" Type="http://schemas.openxmlformats.org/officeDocument/2006/relationships/image" Target="../media/image117.jp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136.jpg"/><Relationship Id="rId5" Type="http://schemas.openxmlformats.org/officeDocument/2006/relationships/image" Target="../media/image130.pn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g"/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jpg"/><Relationship Id="rId3" Type="http://schemas.openxmlformats.org/officeDocument/2006/relationships/image" Target="../media/image149.jpg"/><Relationship Id="rId7" Type="http://schemas.openxmlformats.org/officeDocument/2006/relationships/image" Target="../media/image153.jpg"/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2.jpg"/><Relationship Id="rId5" Type="http://schemas.openxmlformats.org/officeDocument/2006/relationships/image" Target="../media/image151.jpg"/><Relationship Id="rId4" Type="http://schemas.openxmlformats.org/officeDocument/2006/relationships/image" Target="../media/image150.jpg"/><Relationship Id="rId9" Type="http://schemas.openxmlformats.org/officeDocument/2006/relationships/image" Target="../media/image15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g"/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g"/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2.jpg"/><Relationship Id="rId5" Type="http://schemas.openxmlformats.org/officeDocument/2006/relationships/image" Target="../media/image161.jpg"/><Relationship Id="rId4" Type="http://schemas.openxmlformats.org/officeDocument/2006/relationships/image" Target="../media/image160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13" Type="http://schemas.openxmlformats.org/officeDocument/2006/relationships/image" Target="../media/image173.png"/><Relationship Id="rId18" Type="http://schemas.openxmlformats.org/officeDocument/2006/relationships/image" Target="../media/image178.png"/><Relationship Id="rId26" Type="http://schemas.openxmlformats.org/officeDocument/2006/relationships/image" Target="../media/image186.png"/><Relationship Id="rId39" Type="http://schemas.openxmlformats.org/officeDocument/2006/relationships/image" Target="../media/image198.png"/><Relationship Id="rId3" Type="http://schemas.openxmlformats.org/officeDocument/2006/relationships/image" Target="../media/image163.png"/><Relationship Id="rId21" Type="http://schemas.openxmlformats.org/officeDocument/2006/relationships/image" Target="../media/image181.png"/><Relationship Id="rId34" Type="http://schemas.openxmlformats.org/officeDocument/2006/relationships/image" Target="../media/image194.png"/><Relationship Id="rId7" Type="http://schemas.openxmlformats.org/officeDocument/2006/relationships/image" Target="../media/image167.png"/><Relationship Id="rId12" Type="http://schemas.openxmlformats.org/officeDocument/2006/relationships/image" Target="../media/image172.png"/><Relationship Id="rId17" Type="http://schemas.openxmlformats.org/officeDocument/2006/relationships/image" Target="../media/image177.png"/><Relationship Id="rId25" Type="http://schemas.openxmlformats.org/officeDocument/2006/relationships/image" Target="../media/image185.png"/><Relationship Id="rId33" Type="http://schemas.openxmlformats.org/officeDocument/2006/relationships/image" Target="../media/image193.png"/><Relationship Id="rId38" Type="http://schemas.openxmlformats.org/officeDocument/2006/relationships/hyperlink" Target="mailto:sales@stelipro.com.ua" TargetMode="External"/><Relationship Id="rId2" Type="http://schemas.openxmlformats.org/officeDocument/2006/relationships/image" Target="../media/image41.png"/><Relationship Id="rId16" Type="http://schemas.openxmlformats.org/officeDocument/2006/relationships/image" Target="../media/image176.png"/><Relationship Id="rId20" Type="http://schemas.openxmlformats.org/officeDocument/2006/relationships/image" Target="../media/image180.png"/><Relationship Id="rId29" Type="http://schemas.openxmlformats.org/officeDocument/2006/relationships/image" Target="../media/image18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6.png"/><Relationship Id="rId11" Type="http://schemas.openxmlformats.org/officeDocument/2006/relationships/image" Target="../media/image171.png"/><Relationship Id="rId24" Type="http://schemas.openxmlformats.org/officeDocument/2006/relationships/image" Target="../media/image184.png"/><Relationship Id="rId32" Type="http://schemas.openxmlformats.org/officeDocument/2006/relationships/image" Target="../media/image192.png"/><Relationship Id="rId37" Type="http://schemas.openxmlformats.org/officeDocument/2006/relationships/image" Target="../media/image197.png"/><Relationship Id="rId5" Type="http://schemas.openxmlformats.org/officeDocument/2006/relationships/image" Target="../media/image165.png"/><Relationship Id="rId15" Type="http://schemas.openxmlformats.org/officeDocument/2006/relationships/image" Target="../media/image175.png"/><Relationship Id="rId23" Type="http://schemas.openxmlformats.org/officeDocument/2006/relationships/image" Target="../media/image183.png"/><Relationship Id="rId28" Type="http://schemas.openxmlformats.org/officeDocument/2006/relationships/image" Target="../media/image188.png"/><Relationship Id="rId36" Type="http://schemas.openxmlformats.org/officeDocument/2006/relationships/image" Target="../media/image196.png"/><Relationship Id="rId10" Type="http://schemas.openxmlformats.org/officeDocument/2006/relationships/image" Target="../media/image170.png"/><Relationship Id="rId19" Type="http://schemas.openxmlformats.org/officeDocument/2006/relationships/image" Target="../media/image179.png"/><Relationship Id="rId31" Type="http://schemas.openxmlformats.org/officeDocument/2006/relationships/image" Target="../media/image191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Relationship Id="rId14" Type="http://schemas.openxmlformats.org/officeDocument/2006/relationships/image" Target="../media/image174.png"/><Relationship Id="rId22" Type="http://schemas.openxmlformats.org/officeDocument/2006/relationships/image" Target="../media/image182.png"/><Relationship Id="rId27" Type="http://schemas.openxmlformats.org/officeDocument/2006/relationships/image" Target="../media/image187.png"/><Relationship Id="rId30" Type="http://schemas.openxmlformats.org/officeDocument/2006/relationships/image" Target="../media/image190.png"/><Relationship Id="rId35" Type="http://schemas.openxmlformats.org/officeDocument/2006/relationships/image" Target="../media/image1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26C18CEE-7B93-FF71-059C-700F16D077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13" y="6070819"/>
            <a:ext cx="1944327" cy="1944327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0076" y="162038"/>
            <a:ext cx="3298825" cy="1678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425"/>
              </a:lnSpc>
              <a:spcBef>
                <a:spcPts val="100"/>
              </a:spcBef>
            </a:pPr>
            <a:r>
              <a:rPr sz="5400" spc="-200" dirty="0">
                <a:solidFill>
                  <a:srgbClr val="F15A29"/>
                </a:solidFill>
              </a:rPr>
              <a:t>SUSPENDED</a:t>
            </a:r>
            <a:endParaRPr sz="5400" dirty="0"/>
          </a:p>
          <a:p>
            <a:pPr marL="12700">
              <a:lnSpc>
                <a:spcPts val="7584"/>
              </a:lnSpc>
            </a:pPr>
            <a:r>
              <a:rPr sz="7200" spc="-290" dirty="0">
                <a:solidFill>
                  <a:srgbClr val="F15A29"/>
                </a:solidFill>
              </a:rPr>
              <a:t>CEILINGS</a:t>
            </a:r>
            <a:endParaRPr sz="7200" dirty="0"/>
          </a:p>
        </p:txBody>
      </p:sp>
      <p:sp>
        <p:nvSpPr>
          <p:cNvPr id="3" name="object 3"/>
          <p:cNvSpPr txBox="1"/>
          <p:nvPr/>
        </p:nvSpPr>
        <p:spPr>
          <a:xfrm>
            <a:off x="2855988" y="6559062"/>
            <a:ext cx="1497330" cy="4963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2099"/>
              </a:lnSpc>
              <a:spcBef>
                <a:spcPts val="95"/>
              </a:spcBef>
            </a:pPr>
            <a:r>
              <a:rPr sz="1050" spc="-40" dirty="0">
                <a:latin typeface="Trebuchet MS"/>
                <a:cs typeface="Trebuchet MS"/>
              </a:rPr>
              <a:t>CEILINGS</a:t>
            </a:r>
            <a:r>
              <a:rPr sz="1050" spc="-35" dirty="0">
                <a:latin typeface="Trebuchet MS"/>
                <a:cs typeface="Trebuchet MS"/>
              </a:rPr>
              <a:t> </a:t>
            </a:r>
            <a:r>
              <a:rPr sz="1050" spc="-25" dirty="0">
                <a:latin typeface="Trebuchet MS"/>
                <a:cs typeface="Trebuchet MS"/>
              </a:rPr>
              <a:t>BY </a:t>
            </a:r>
            <a:r>
              <a:rPr sz="1050" spc="-60" dirty="0">
                <a:latin typeface="Trebuchet MS"/>
                <a:cs typeface="Trebuchet MS"/>
              </a:rPr>
              <a:t>MANUFACTURING</a:t>
            </a:r>
            <a:r>
              <a:rPr sz="1050" spc="35" dirty="0">
                <a:latin typeface="Trebuchet MS"/>
                <a:cs typeface="Trebuchet MS"/>
              </a:rPr>
              <a:t> </a:t>
            </a:r>
            <a:r>
              <a:rPr sz="1050" spc="-75" dirty="0">
                <a:latin typeface="Trebuchet MS"/>
                <a:cs typeface="Trebuchet MS"/>
              </a:rPr>
              <a:t>FACTORY </a:t>
            </a:r>
            <a:r>
              <a:rPr lang="en-US" sz="1050" spc="-75" dirty="0">
                <a:latin typeface="Trebuchet MS"/>
                <a:cs typeface="Trebuchet MS"/>
              </a:rPr>
              <a:t>STELIPRO</a:t>
            </a:r>
            <a:r>
              <a:rPr sz="1050" spc="-45" dirty="0">
                <a:latin typeface="Trebuchet MS"/>
                <a:cs typeface="Trebuchet MS"/>
              </a:rPr>
              <a:t> </a:t>
            </a:r>
            <a:r>
              <a:rPr sz="1050" spc="-10" dirty="0">
                <a:latin typeface="Trebuchet MS"/>
                <a:cs typeface="Trebuchet MS"/>
              </a:rPr>
              <a:t>UKRAINE</a:t>
            </a:r>
            <a:endParaRPr sz="105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67203" y="6515110"/>
            <a:ext cx="0" cy="646430"/>
          </a:xfrm>
          <a:custGeom>
            <a:avLst/>
            <a:gdLst/>
            <a:ahLst/>
            <a:cxnLst/>
            <a:rect l="l" t="t" r="r" b="b"/>
            <a:pathLst>
              <a:path h="646429">
                <a:moveTo>
                  <a:pt x="0" y="0"/>
                </a:moveTo>
                <a:lnTo>
                  <a:pt x="0" y="646341"/>
                </a:lnTo>
              </a:path>
            </a:pathLst>
          </a:custGeom>
          <a:ln w="120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394104" y="6994507"/>
            <a:ext cx="1441160" cy="1211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00" b="1" spc="-10" dirty="0">
                <a:solidFill>
                  <a:srgbClr val="E95F25"/>
                </a:solidFill>
                <a:latin typeface="Arial"/>
                <a:cs typeface="Arial"/>
              </a:rPr>
              <a:t>SUSPENDED</a:t>
            </a:r>
            <a:r>
              <a:rPr sz="700" b="1" spc="5" dirty="0">
                <a:solidFill>
                  <a:srgbClr val="E95F25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E95F25"/>
                </a:solidFill>
                <a:latin typeface="Arial"/>
                <a:cs typeface="Arial"/>
              </a:rPr>
              <a:t>CEELINGS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94610" y="2606954"/>
            <a:ext cx="90614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3345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Trebuchet MS"/>
                <a:cs typeface="Trebuchet MS"/>
              </a:rPr>
              <a:t>REFINED</a:t>
            </a:r>
            <a:r>
              <a:rPr sz="800" dirty="0">
                <a:latin typeface="Trebuchet MS"/>
                <a:cs typeface="Trebuchet MS"/>
              </a:rPr>
              <a:t> </a:t>
            </a:r>
            <a:r>
              <a:rPr sz="800" spc="-10" dirty="0">
                <a:latin typeface="Trebuchet MS"/>
                <a:cs typeface="Trebuchet MS"/>
              </a:rPr>
              <a:t>DESIGN </a:t>
            </a:r>
            <a:r>
              <a:rPr sz="800" spc="-45" dirty="0">
                <a:latin typeface="Trebuchet MS"/>
                <a:cs typeface="Trebuchet MS"/>
              </a:rPr>
              <a:t>AND</a:t>
            </a:r>
            <a:r>
              <a:rPr sz="800" spc="-35" dirty="0">
                <a:latin typeface="Trebuchet MS"/>
                <a:cs typeface="Trebuchet MS"/>
              </a:rPr>
              <a:t> </a:t>
            </a:r>
            <a:r>
              <a:rPr sz="800" spc="-50" dirty="0">
                <a:latin typeface="Trebuchet MS"/>
                <a:cs typeface="Trebuchet MS"/>
              </a:rPr>
              <a:t>COMMUNICATON</a:t>
            </a:r>
            <a:endParaRPr sz="800">
              <a:latin typeface="Trebuchet MS"/>
              <a:cs typeface="Trebuchet MS"/>
            </a:endParaRPr>
          </a:p>
          <a:p>
            <a:pPr marL="232410">
              <a:lnSpc>
                <a:spcPct val="100000"/>
              </a:lnSpc>
            </a:pPr>
            <a:r>
              <a:rPr sz="800" spc="-10" dirty="0">
                <a:latin typeface="Trebuchet MS"/>
                <a:cs typeface="Trebuchet MS"/>
              </a:rPr>
              <a:t>NETWORKS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40688" y="4175353"/>
            <a:ext cx="102361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1445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latin typeface="Trebuchet MS"/>
                <a:cs typeface="Trebuchet MS"/>
              </a:rPr>
              <a:t>FIRE-</a:t>
            </a:r>
            <a:r>
              <a:rPr sz="800" spc="-10" dirty="0">
                <a:latin typeface="Trebuchet MS"/>
                <a:cs typeface="Trebuchet MS"/>
              </a:rPr>
              <a:t>RESISTANCE </a:t>
            </a:r>
            <a:r>
              <a:rPr sz="800" spc="-45" dirty="0">
                <a:latin typeface="Trebuchet MS"/>
                <a:cs typeface="Trebuchet MS"/>
              </a:rPr>
              <a:t>AND</a:t>
            </a:r>
            <a:r>
              <a:rPr sz="800" spc="-30" dirty="0">
                <a:latin typeface="Trebuchet MS"/>
                <a:cs typeface="Trebuchet MS"/>
              </a:rPr>
              <a:t> </a:t>
            </a:r>
            <a:r>
              <a:rPr sz="800" spc="-70" dirty="0">
                <a:latin typeface="Trebuchet MS"/>
                <a:cs typeface="Trebuchet MS"/>
              </a:rPr>
              <a:t>WATER</a:t>
            </a:r>
            <a:r>
              <a:rPr sz="800" spc="-25" dirty="0">
                <a:latin typeface="Trebuchet MS"/>
                <a:cs typeface="Trebuchet MS"/>
              </a:rPr>
              <a:t> </a:t>
            </a:r>
            <a:r>
              <a:rPr sz="800" spc="-35" dirty="0">
                <a:latin typeface="Trebuchet MS"/>
                <a:cs typeface="Trebuchet MS"/>
              </a:rPr>
              <a:t>PROOFNESS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79950" y="4850704"/>
            <a:ext cx="2719070" cy="14224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99695" marR="111125" indent="-99695" algn="r">
              <a:lnSpc>
                <a:spcPct val="100000"/>
              </a:lnSpc>
              <a:spcBef>
                <a:spcPts val="180"/>
              </a:spcBef>
              <a:buSzPct val="88235"/>
              <a:buAutoNum type="arabicPeriod"/>
              <a:tabLst>
                <a:tab pos="99695" algn="l"/>
              </a:tabLst>
            </a:pPr>
            <a:r>
              <a:rPr sz="850" spc="-70" dirty="0">
                <a:latin typeface="Trebuchet MS"/>
                <a:cs typeface="Trebuchet MS"/>
              </a:rPr>
              <a:t>GALVANIZED</a:t>
            </a:r>
            <a:r>
              <a:rPr sz="850" spc="-20" dirty="0">
                <a:latin typeface="Trebuchet MS"/>
                <a:cs typeface="Trebuchet MS"/>
              </a:rPr>
              <a:t> </a:t>
            </a:r>
            <a:r>
              <a:rPr sz="850" spc="-45" dirty="0">
                <a:latin typeface="Trebuchet MS"/>
                <a:cs typeface="Trebuchet MS"/>
              </a:rPr>
              <a:t>STEEL</a:t>
            </a:r>
            <a:r>
              <a:rPr sz="850" spc="-15" dirty="0">
                <a:latin typeface="Trebuchet MS"/>
                <a:cs typeface="Trebuchet MS"/>
              </a:rPr>
              <a:t> </a:t>
            </a:r>
            <a:r>
              <a:rPr sz="850" spc="-45" dirty="0">
                <a:latin typeface="Trebuchet MS"/>
                <a:cs typeface="Trebuchet MS"/>
              </a:rPr>
              <a:t>AND</a:t>
            </a:r>
            <a:r>
              <a:rPr sz="850" spc="-20" dirty="0">
                <a:latin typeface="Trebuchet MS"/>
                <a:cs typeface="Trebuchet MS"/>
              </a:rPr>
              <a:t> </a:t>
            </a:r>
            <a:r>
              <a:rPr sz="850" spc="-40" dirty="0">
                <a:latin typeface="Trebuchet MS"/>
                <a:cs typeface="Trebuchet MS"/>
              </a:rPr>
              <a:t>ALUMINIUM</a:t>
            </a:r>
            <a:r>
              <a:rPr sz="850" spc="-15" dirty="0">
                <a:latin typeface="Trebuchet MS"/>
                <a:cs typeface="Trebuchet MS"/>
              </a:rPr>
              <a:t> </a:t>
            </a:r>
            <a:r>
              <a:rPr sz="850" spc="-60" dirty="0">
                <a:latin typeface="Trebuchet MS"/>
                <a:cs typeface="Trebuchet MS"/>
              </a:rPr>
              <a:t>OPEN-</a:t>
            </a:r>
            <a:r>
              <a:rPr sz="850" spc="-50" dirty="0">
                <a:latin typeface="Trebuchet MS"/>
                <a:cs typeface="Trebuchet MS"/>
              </a:rPr>
              <a:t>CELL</a:t>
            </a:r>
            <a:r>
              <a:rPr sz="850" spc="-20" dirty="0">
                <a:latin typeface="Trebuchet MS"/>
                <a:cs typeface="Trebuchet MS"/>
              </a:rPr>
              <a:t> </a:t>
            </a:r>
            <a:r>
              <a:rPr sz="850" spc="-30" dirty="0">
                <a:latin typeface="Trebuchet MS"/>
                <a:cs typeface="Trebuchet MS"/>
              </a:rPr>
              <a:t>CEILINGS;</a:t>
            </a:r>
            <a:endParaRPr sz="850" dirty="0">
              <a:latin typeface="Trebuchet MS"/>
              <a:cs typeface="Trebuchet MS"/>
            </a:endParaRPr>
          </a:p>
          <a:p>
            <a:pPr marL="99695" marR="103505" indent="-99695" algn="r">
              <a:lnSpc>
                <a:spcPct val="100000"/>
              </a:lnSpc>
              <a:spcBef>
                <a:spcPts val="80"/>
              </a:spcBef>
              <a:buSzPct val="88235"/>
              <a:buAutoNum type="arabicPeriod"/>
              <a:tabLst>
                <a:tab pos="99695" algn="l"/>
              </a:tabLst>
            </a:pPr>
            <a:r>
              <a:rPr sz="850" spc="-50" dirty="0">
                <a:latin typeface="Trebuchet MS"/>
                <a:cs typeface="Trebuchet MS"/>
              </a:rPr>
              <a:t>LINEAR</a:t>
            </a:r>
            <a:r>
              <a:rPr sz="850" spc="-20" dirty="0">
                <a:latin typeface="Trebuchet MS"/>
                <a:cs typeface="Trebuchet MS"/>
              </a:rPr>
              <a:t> </a:t>
            </a:r>
            <a:r>
              <a:rPr sz="850" spc="-65" dirty="0">
                <a:latin typeface="Trebuchet MS"/>
                <a:cs typeface="Trebuchet MS"/>
              </a:rPr>
              <a:t>CEILING</a:t>
            </a:r>
            <a:r>
              <a:rPr sz="850" spc="-20" dirty="0">
                <a:latin typeface="Trebuchet MS"/>
                <a:cs typeface="Trebuchet MS"/>
              </a:rPr>
              <a:t> </a:t>
            </a:r>
            <a:r>
              <a:rPr sz="850" spc="-95" dirty="0">
                <a:latin typeface="Trebuchet MS"/>
                <a:cs typeface="Trebuchet MS"/>
              </a:rPr>
              <a:t>OF</a:t>
            </a:r>
            <a:r>
              <a:rPr sz="850" spc="-15" dirty="0">
                <a:latin typeface="Trebuchet MS"/>
                <a:cs typeface="Trebuchet MS"/>
              </a:rPr>
              <a:t> </a:t>
            </a:r>
            <a:r>
              <a:rPr sz="850" spc="-55" dirty="0">
                <a:latin typeface="Trebuchet MS"/>
                <a:cs typeface="Trebuchet MS"/>
              </a:rPr>
              <a:t>LUXALON</a:t>
            </a:r>
            <a:r>
              <a:rPr sz="850" spc="-20" dirty="0">
                <a:latin typeface="Trebuchet MS"/>
                <a:cs typeface="Trebuchet MS"/>
              </a:rPr>
              <a:t> </a:t>
            </a:r>
            <a:r>
              <a:rPr sz="850" spc="-55" dirty="0">
                <a:latin typeface="Trebuchet MS"/>
                <a:cs typeface="Trebuchet MS"/>
              </a:rPr>
              <a:t>TYPE</a:t>
            </a:r>
            <a:r>
              <a:rPr sz="850" spc="-15" dirty="0">
                <a:latin typeface="Trebuchet MS"/>
                <a:cs typeface="Trebuchet MS"/>
              </a:rPr>
              <a:t> </a:t>
            </a:r>
            <a:r>
              <a:rPr sz="850" spc="-60" dirty="0">
                <a:latin typeface="Trebuchet MS"/>
                <a:cs typeface="Trebuchet MS"/>
              </a:rPr>
              <a:t>(85+15ММ;</a:t>
            </a:r>
            <a:r>
              <a:rPr sz="850" spc="-20" dirty="0">
                <a:latin typeface="Trebuchet MS"/>
                <a:cs typeface="Trebuchet MS"/>
              </a:rPr>
              <a:t> </a:t>
            </a:r>
            <a:r>
              <a:rPr sz="850" spc="-10" dirty="0">
                <a:latin typeface="Trebuchet MS"/>
                <a:cs typeface="Trebuchet MS"/>
              </a:rPr>
              <a:t>85+5ММ);</a:t>
            </a:r>
            <a:endParaRPr sz="850" dirty="0">
              <a:latin typeface="Trebuchet MS"/>
              <a:cs typeface="Trebuchet MS"/>
            </a:endParaRPr>
          </a:p>
          <a:p>
            <a:pPr marL="275590" indent="-99695">
              <a:lnSpc>
                <a:spcPct val="100000"/>
              </a:lnSpc>
              <a:spcBef>
                <a:spcPts val="80"/>
              </a:spcBef>
              <a:buSzPct val="88235"/>
              <a:buAutoNum type="arabicPeriod"/>
              <a:tabLst>
                <a:tab pos="275590" algn="l"/>
              </a:tabLst>
            </a:pPr>
            <a:r>
              <a:rPr sz="850" spc="-50" dirty="0">
                <a:latin typeface="Trebuchet MS"/>
                <a:cs typeface="Trebuchet MS"/>
              </a:rPr>
              <a:t>LINEAR</a:t>
            </a:r>
            <a:r>
              <a:rPr sz="850" spc="-10" dirty="0">
                <a:latin typeface="Trebuchet MS"/>
                <a:cs typeface="Trebuchet MS"/>
              </a:rPr>
              <a:t> </a:t>
            </a:r>
            <a:r>
              <a:rPr sz="850" spc="-55" dirty="0">
                <a:latin typeface="Trebuchet MS"/>
                <a:cs typeface="Trebuchet MS"/>
              </a:rPr>
              <a:t>CAILINGS</a:t>
            </a:r>
            <a:r>
              <a:rPr sz="850" spc="-5" dirty="0">
                <a:latin typeface="Trebuchet MS"/>
                <a:cs typeface="Trebuchet MS"/>
              </a:rPr>
              <a:t> </a:t>
            </a:r>
            <a:r>
              <a:rPr sz="850" spc="-55" dirty="0">
                <a:latin typeface="Trebuchet MS"/>
                <a:cs typeface="Trebuchet MS"/>
              </a:rPr>
              <a:t>(FACADES)150ММ;</a:t>
            </a:r>
            <a:r>
              <a:rPr sz="850" spc="-5" dirty="0">
                <a:latin typeface="Trebuchet MS"/>
                <a:cs typeface="Trebuchet MS"/>
              </a:rPr>
              <a:t> </a:t>
            </a:r>
            <a:r>
              <a:rPr sz="850" spc="-55" dirty="0">
                <a:latin typeface="Trebuchet MS"/>
                <a:cs typeface="Trebuchet MS"/>
              </a:rPr>
              <a:t>200ММ;</a:t>
            </a:r>
            <a:r>
              <a:rPr sz="850" spc="-5" dirty="0">
                <a:latin typeface="Trebuchet MS"/>
                <a:cs typeface="Trebuchet MS"/>
              </a:rPr>
              <a:t> </a:t>
            </a:r>
            <a:r>
              <a:rPr sz="850" spc="-10" dirty="0">
                <a:latin typeface="Trebuchet MS"/>
                <a:cs typeface="Trebuchet MS"/>
              </a:rPr>
              <a:t>300ММ;</a:t>
            </a:r>
            <a:endParaRPr sz="850" dirty="0">
              <a:latin typeface="Trebuchet MS"/>
              <a:cs typeface="Trebuchet MS"/>
            </a:endParaRPr>
          </a:p>
          <a:p>
            <a:pPr marL="356870" indent="-99695">
              <a:lnSpc>
                <a:spcPct val="100000"/>
              </a:lnSpc>
              <a:spcBef>
                <a:spcPts val="80"/>
              </a:spcBef>
              <a:buSzPct val="88235"/>
              <a:buAutoNum type="arabicPeriod"/>
              <a:tabLst>
                <a:tab pos="356870" algn="l"/>
              </a:tabLst>
            </a:pPr>
            <a:r>
              <a:rPr sz="850" spc="-65" dirty="0">
                <a:latin typeface="Trebuchet MS"/>
                <a:cs typeface="Trebuchet MS"/>
              </a:rPr>
              <a:t>MULTI</a:t>
            </a:r>
            <a:r>
              <a:rPr sz="850" spc="-30" dirty="0">
                <a:latin typeface="Trebuchet MS"/>
                <a:cs typeface="Trebuchet MS"/>
              </a:rPr>
              <a:t> </a:t>
            </a:r>
            <a:r>
              <a:rPr sz="850" spc="-55" dirty="0">
                <a:latin typeface="Trebuchet MS"/>
                <a:cs typeface="Trebuchet MS"/>
              </a:rPr>
              <a:t>PANEL</a:t>
            </a:r>
            <a:r>
              <a:rPr sz="850" spc="-25" dirty="0">
                <a:latin typeface="Trebuchet MS"/>
                <a:cs typeface="Trebuchet MS"/>
              </a:rPr>
              <a:t> </a:t>
            </a:r>
            <a:r>
              <a:rPr sz="850" spc="-50" dirty="0">
                <a:latin typeface="Trebuchet MS"/>
                <a:cs typeface="Trebuchet MS"/>
              </a:rPr>
              <a:t>CEILINGS</a:t>
            </a:r>
            <a:r>
              <a:rPr sz="850" spc="-25" dirty="0">
                <a:latin typeface="Trebuchet MS"/>
                <a:cs typeface="Trebuchet MS"/>
              </a:rPr>
              <a:t> </a:t>
            </a:r>
            <a:r>
              <a:rPr sz="850" spc="-60" dirty="0">
                <a:latin typeface="Trebuchet MS"/>
                <a:cs typeface="Trebuchet MS"/>
              </a:rPr>
              <a:t>(130ММ;</a:t>
            </a:r>
            <a:r>
              <a:rPr sz="850" spc="-25" dirty="0">
                <a:latin typeface="Trebuchet MS"/>
                <a:cs typeface="Trebuchet MS"/>
              </a:rPr>
              <a:t> </a:t>
            </a:r>
            <a:r>
              <a:rPr sz="850" spc="-55" dirty="0">
                <a:latin typeface="Trebuchet MS"/>
                <a:cs typeface="Trebuchet MS"/>
              </a:rPr>
              <a:t>80ММ;</a:t>
            </a:r>
            <a:r>
              <a:rPr sz="850" spc="-25" dirty="0">
                <a:latin typeface="Trebuchet MS"/>
                <a:cs typeface="Trebuchet MS"/>
              </a:rPr>
              <a:t> </a:t>
            </a:r>
            <a:r>
              <a:rPr sz="850" spc="-55" dirty="0">
                <a:latin typeface="Trebuchet MS"/>
                <a:cs typeface="Trebuchet MS"/>
              </a:rPr>
              <a:t>30ММ;</a:t>
            </a:r>
            <a:r>
              <a:rPr sz="850" spc="-25" dirty="0">
                <a:latin typeface="Trebuchet MS"/>
                <a:cs typeface="Trebuchet MS"/>
              </a:rPr>
              <a:t> </a:t>
            </a:r>
            <a:r>
              <a:rPr sz="850" spc="-10" dirty="0">
                <a:latin typeface="Trebuchet MS"/>
                <a:cs typeface="Trebuchet MS"/>
              </a:rPr>
              <a:t>20ММ);</a:t>
            </a:r>
            <a:endParaRPr sz="850" dirty="0">
              <a:latin typeface="Trebuchet MS"/>
              <a:cs typeface="Trebuchet MS"/>
            </a:endParaRPr>
          </a:p>
          <a:p>
            <a:pPr marL="438784" indent="-99695">
              <a:lnSpc>
                <a:spcPct val="100000"/>
              </a:lnSpc>
              <a:spcBef>
                <a:spcPts val="80"/>
              </a:spcBef>
              <a:buSzPct val="88235"/>
              <a:buAutoNum type="arabicPeriod"/>
              <a:tabLst>
                <a:tab pos="438784" algn="l"/>
              </a:tabLst>
            </a:pPr>
            <a:r>
              <a:rPr sz="850" spc="-55" dirty="0">
                <a:latin typeface="Trebuchet MS"/>
                <a:cs typeface="Trebuchet MS"/>
              </a:rPr>
              <a:t>METALLIC</a:t>
            </a:r>
            <a:r>
              <a:rPr sz="850" spc="5" dirty="0">
                <a:latin typeface="Trebuchet MS"/>
                <a:cs typeface="Trebuchet MS"/>
              </a:rPr>
              <a:t> </a:t>
            </a:r>
            <a:r>
              <a:rPr sz="850" spc="-65" dirty="0">
                <a:latin typeface="Trebuchet MS"/>
                <a:cs typeface="Trebuchet MS"/>
              </a:rPr>
              <a:t>(PERFORATED)</a:t>
            </a:r>
            <a:r>
              <a:rPr sz="850" spc="10" dirty="0">
                <a:latin typeface="Trebuchet MS"/>
                <a:cs typeface="Trebuchet MS"/>
              </a:rPr>
              <a:t> </a:t>
            </a:r>
            <a:r>
              <a:rPr sz="850" spc="-65" dirty="0">
                <a:latin typeface="Trebuchet MS"/>
                <a:cs typeface="Trebuchet MS"/>
              </a:rPr>
              <a:t>CEILING</a:t>
            </a:r>
            <a:r>
              <a:rPr sz="850" spc="5" dirty="0">
                <a:latin typeface="Trebuchet MS"/>
                <a:cs typeface="Trebuchet MS"/>
              </a:rPr>
              <a:t> </a:t>
            </a:r>
            <a:r>
              <a:rPr sz="850" spc="-10" dirty="0">
                <a:latin typeface="Trebuchet MS"/>
                <a:cs typeface="Trebuchet MS"/>
              </a:rPr>
              <a:t>CASSETTE;</a:t>
            </a:r>
            <a:endParaRPr sz="850" dirty="0">
              <a:latin typeface="Trebuchet MS"/>
              <a:cs typeface="Trebuchet MS"/>
            </a:endParaRPr>
          </a:p>
          <a:p>
            <a:pPr marL="520065" indent="-99695">
              <a:lnSpc>
                <a:spcPct val="100000"/>
              </a:lnSpc>
              <a:spcBef>
                <a:spcPts val="80"/>
              </a:spcBef>
              <a:buSzPct val="88235"/>
              <a:buAutoNum type="arabicPeriod"/>
              <a:tabLst>
                <a:tab pos="520065" algn="l"/>
              </a:tabLst>
            </a:pPr>
            <a:r>
              <a:rPr sz="850" spc="-70" dirty="0">
                <a:latin typeface="Trebuchet MS"/>
                <a:cs typeface="Trebuchet MS"/>
              </a:rPr>
              <a:t>CURTAIN</a:t>
            </a:r>
            <a:r>
              <a:rPr sz="850" spc="-20" dirty="0">
                <a:latin typeface="Trebuchet MS"/>
                <a:cs typeface="Trebuchet MS"/>
              </a:rPr>
              <a:t> </a:t>
            </a:r>
            <a:r>
              <a:rPr sz="850" spc="-10" dirty="0">
                <a:latin typeface="Trebuchet MS"/>
                <a:cs typeface="Trebuchet MS"/>
              </a:rPr>
              <a:t>CEILINGS;</a:t>
            </a:r>
            <a:endParaRPr sz="850" dirty="0">
              <a:latin typeface="Trebuchet MS"/>
              <a:cs typeface="Trebuchet MS"/>
            </a:endParaRPr>
          </a:p>
          <a:p>
            <a:pPr marL="601980" indent="-99695">
              <a:lnSpc>
                <a:spcPct val="100000"/>
              </a:lnSpc>
              <a:spcBef>
                <a:spcPts val="80"/>
              </a:spcBef>
              <a:buSzPct val="88235"/>
              <a:buAutoNum type="arabicPeriod"/>
              <a:tabLst>
                <a:tab pos="601980" algn="l"/>
              </a:tabLst>
            </a:pPr>
            <a:r>
              <a:rPr sz="850" spc="-55" dirty="0">
                <a:latin typeface="Trebuchet MS"/>
                <a:cs typeface="Trebuchet MS"/>
              </a:rPr>
              <a:t>CUBE-</a:t>
            </a:r>
            <a:r>
              <a:rPr sz="850" spc="-45" dirty="0">
                <a:latin typeface="Trebuchet MS"/>
                <a:cs typeface="Trebuchet MS"/>
              </a:rPr>
              <a:t>SHAPED</a:t>
            </a:r>
            <a:r>
              <a:rPr sz="850" spc="5" dirty="0">
                <a:latin typeface="Trebuchet MS"/>
                <a:cs typeface="Trebuchet MS"/>
              </a:rPr>
              <a:t> </a:t>
            </a:r>
            <a:r>
              <a:rPr sz="850" spc="-50" dirty="0">
                <a:latin typeface="Trebuchet MS"/>
                <a:cs typeface="Trebuchet MS"/>
              </a:rPr>
              <a:t>CEILINGS</a:t>
            </a:r>
            <a:r>
              <a:rPr sz="850" spc="10" dirty="0">
                <a:latin typeface="Trebuchet MS"/>
                <a:cs typeface="Trebuchet MS"/>
              </a:rPr>
              <a:t> </a:t>
            </a:r>
            <a:r>
              <a:rPr sz="850" spc="-35" dirty="0">
                <a:latin typeface="Trebuchet MS"/>
                <a:cs typeface="Trebuchet MS"/>
              </a:rPr>
              <a:t>(PRISM-</a:t>
            </a:r>
            <a:r>
              <a:rPr sz="850" spc="-40" dirty="0">
                <a:latin typeface="Trebuchet MS"/>
                <a:cs typeface="Trebuchet MS"/>
              </a:rPr>
              <a:t>LINEAR</a:t>
            </a:r>
            <a:r>
              <a:rPr sz="850" spc="10" dirty="0">
                <a:latin typeface="Trebuchet MS"/>
                <a:cs typeface="Trebuchet MS"/>
              </a:rPr>
              <a:t> </a:t>
            </a:r>
            <a:r>
              <a:rPr sz="850" spc="-30" dirty="0">
                <a:latin typeface="Trebuchet MS"/>
                <a:cs typeface="Trebuchet MS"/>
              </a:rPr>
              <a:t>DESIGN);</a:t>
            </a:r>
            <a:endParaRPr sz="850" dirty="0">
              <a:latin typeface="Trebuchet MS"/>
              <a:cs typeface="Trebuchet MS"/>
            </a:endParaRPr>
          </a:p>
          <a:p>
            <a:pPr marL="683260" indent="-99695">
              <a:lnSpc>
                <a:spcPct val="100000"/>
              </a:lnSpc>
              <a:spcBef>
                <a:spcPts val="80"/>
              </a:spcBef>
              <a:buSzPct val="88235"/>
              <a:buAutoNum type="arabicPeriod"/>
              <a:tabLst>
                <a:tab pos="683260" algn="l"/>
              </a:tabLst>
            </a:pPr>
            <a:r>
              <a:rPr sz="850" spc="-65" dirty="0">
                <a:latin typeface="Trebuchet MS"/>
                <a:cs typeface="Trebuchet MS"/>
              </a:rPr>
              <a:t>CEILING</a:t>
            </a:r>
            <a:r>
              <a:rPr sz="850" spc="-15" dirty="0">
                <a:latin typeface="Trebuchet MS"/>
                <a:cs typeface="Trebuchet MS"/>
              </a:rPr>
              <a:t> </a:t>
            </a:r>
            <a:r>
              <a:rPr sz="850" spc="-45" dirty="0">
                <a:latin typeface="Trebuchet MS"/>
                <a:cs typeface="Trebuchet MS"/>
              </a:rPr>
              <a:t>T-</a:t>
            </a:r>
            <a:r>
              <a:rPr sz="850" spc="-50" dirty="0">
                <a:latin typeface="Trebuchet MS"/>
                <a:cs typeface="Trebuchet MS"/>
              </a:rPr>
              <a:t>SHAPE</a:t>
            </a:r>
            <a:r>
              <a:rPr sz="850" spc="-10" dirty="0">
                <a:latin typeface="Trebuchet MS"/>
                <a:cs typeface="Trebuchet MS"/>
              </a:rPr>
              <a:t> </a:t>
            </a:r>
            <a:r>
              <a:rPr sz="850" spc="-60" dirty="0">
                <a:latin typeface="Trebuchet MS"/>
                <a:cs typeface="Trebuchet MS"/>
              </a:rPr>
              <a:t>CHANNEL</a:t>
            </a:r>
            <a:r>
              <a:rPr sz="850" spc="-10" dirty="0">
                <a:latin typeface="Trebuchet MS"/>
                <a:cs typeface="Trebuchet MS"/>
              </a:rPr>
              <a:t> </a:t>
            </a:r>
            <a:r>
              <a:rPr sz="850" spc="-70" dirty="0">
                <a:latin typeface="Trebuchet MS"/>
                <a:cs typeface="Trebuchet MS"/>
              </a:rPr>
              <a:t>Т24ММ,</a:t>
            </a:r>
            <a:r>
              <a:rPr sz="850" spc="-10" dirty="0">
                <a:latin typeface="Trebuchet MS"/>
                <a:cs typeface="Trebuchet MS"/>
              </a:rPr>
              <a:t> Т15ММ;</a:t>
            </a:r>
            <a:endParaRPr sz="850" dirty="0">
              <a:latin typeface="Trebuchet MS"/>
              <a:cs typeface="Trebuchet MS"/>
            </a:endParaRPr>
          </a:p>
          <a:p>
            <a:pPr marL="765175" indent="-99695">
              <a:lnSpc>
                <a:spcPct val="100000"/>
              </a:lnSpc>
              <a:spcBef>
                <a:spcPts val="80"/>
              </a:spcBef>
              <a:buSzPct val="88235"/>
              <a:buAutoNum type="arabicPeriod"/>
              <a:tabLst>
                <a:tab pos="765175" algn="l"/>
              </a:tabLst>
            </a:pPr>
            <a:r>
              <a:rPr sz="850" spc="-65" dirty="0">
                <a:latin typeface="Trebuchet MS"/>
                <a:cs typeface="Trebuchet MS"/>
              </a:rPr>
              <a:t>CEILING</a:t>
            </a:r>
            <a:r>
              <a:rPr sz="850" dirty="0">
                <a:latin typeface="Trebuchet MS"/>
                <a:cs typeface="Trebuchet MS"/>
              </a:rPr>
              <a:t> </a:t>
            </a:r>
            <a:r>
              <a:rPr sz="850" spc="-10" dirty="0">
                <a:latin typeface="Trebuchet MS"/>
                <a:cs typeface="Trebuchet MS"/>
              </a:rPr>
              <a:t>ADAPTORS;</a:t>
            </a:r>
            <a:endParaRPr sz="850" dirty="0">
              <a:latin typeface="Trebuchet MS"/>
              <a:cs typeface="Trebuchet MS"/>
            </a:endParaRPr>
          </a:p>
          <a:p>
            <a:pPr marL="897255" indent="-150495">
              <a:lnSpc>
                <a:spcPct val="100000"/>
              </a:lnSpc>
              <a:spcBef>
                <a:spcPts val="80"/>
              </a:spcBef>
              <a:buSzPct val="88235"/>
              <a:buAutoNum type="arabicPeriod"/>
              <a:tabLst>
                <a:tab pos="897255" algn="l"/>
              </a:tabLst>
            </a:pPr>
            <a:r>
              <a:rPr sz="850" spc="-50" dirty="0">
                <a:latin typeface="Trebuchet MS"/>
                <a:cs typeface="Trebuchet MS"/>
              </a:rPr>
              <a:t>DESIGNER</a:t>
            </a:r>
            <a:r>
              <a:rPr sz="850" spc="20" dirty="0">
                <a:latin typeface="Trebuchet MS"/>
                <a:cs typeface="Trebuchet MS"/>
              </a:rPr>
              <a:t> </a:t>
            </a:r>
            <a:r>
              <a:rPr sz="850" spc="-55" dirty="0">
                <a:latin typeface="Trebuchet MS"/>
                <a:cs typeface="Trebuchet MS"/>
              </a:rPr>
              <a:t>NON-</a:t>
            </a:r>
            <a:r>
              <a:rPr sz="850" spc="-60" dirty="0">
                <a:latin typeface="Trebuchet MS"/>
                <a:cs typeface="Trebuchet MS"/>
              </a:rPr>
              <a:t>STANDARD</a:t>
            </a:r>
            <a:r>
              <a:rPr sz="850" spc="20" dirty="0">
                <a:latin typeface="Trebuchet MS"/>
                <a:cs typeface="Trebuchet MS"/>
              </a:rPr>
              <a:t> </a:t>
            </a:r>
            <a:r>
              <a:rPr sz="850" spc="-10" dirty="0">
                <a:latin typeface="Trebuchet MS"/>
                <a:cs typeface="Trebuchet MS"/>
              </a:rPr>
              <a:t>CEILINGS.</a:t>
            </a:r>
            <a:endParaRPr sz="850" dirty="0">
              <a:latin typeface="Trebuchet MS"/>
              <a:cs typeface="Trebuchet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-7694" y="1275207"/>
            <a:ext cx="5342255" cy="5163820"/>
            <a:chOff x="-7694" y="1275207"/>
            <a:chExt cx="5342255" cy="5163820"/>
          </a:xfrm>
        </p:grpSpPr>
        <p:sp>
          <p:nvSpPr>
            <p:cNvPr id="20" name="object 20"/>
            <p:cNvSpPr/>
            <p:nvPr/>
          </p:nvSpPr>
          <p:spPr>
            <a:xfrm>
              <a:off x="1034239" y="4917973"/>
              <a:ext cx="121920" cy="149860"/>
            </a:xfrm>
            <a:custGeom>
              <a:avLst/>
              <a:gdLst/>
              <a:ahLst/>
              <a:cxnLst/>
              <a:rect l="l" t="t" r="r" b="b"/>
              <a:pathLst>
                <a:path w="121919" h="149860">
                  <a:moveTo>
                    <a:pt x="52438" y="0"/>
                  </a:moveTo>
                  <a:lnTo>
                    <a:pt x="0" y="30530"/>
                  </a:lnTo>
                  <a:lnTo>
                    <a:pt x="69240" y="149415"/>
                  </a:lnTo>
                  <a:lnTo>
                    <a:pt x="121678" y="118884"/>
                  </a:lnTo>
                  <a:lnTo>
                    <a:pt x="52438" y="0"/>
                  </a:lnTo>
                  <a:close/>
                </a:path>
              </a:pathLst>
            </a:custGeom>
            <a:solidFill>
              <a:srgbClr val="F15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12175" y="5051780"/>
              <a:ext cx="121920" cy="149860"/>
            </a:xfrm>
            <a:custGeom>
              <a:avLst/>
              <a:gdLst/>
              <a:ahLst/>
              <a:cxnLst/>
              <a:rect l="l" t="t" r="r" b="b"/>
              <a:pathLst>
                <a:path w="121919" h="149860">
                  <a:moveTo>
                    <a:pt x="52425" y="0"/>
                  </a:moveTo>
                  <a:lnTo>
                    <a:pt x="0" y="30530"/>
                  </a:lnTo>
                  <a:lnTo>
                    <a:pt x="69240" y="149415"/>
                  </a:lnTo>
                  <a:lnTo>
                    <a:pt x="121665" y="118884"/>
                  </a:lnTo>
                  <a:lnTo>
                    <a:pt x="52425" y="0"/>
                  </a:lnTo>
                  <a:close/>
                </a:path>
              </a:pathLst>
            </a:custGeom>
            <a:solidFill>
              <a:srgbClr val="2BB6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72184" y="5320931"/>
              <a:ext cx="121920" cy="149860"/>
            </a:xfrm>
            <a:custGeom>
              <a:avLst/>
              <a:gdLst/>
              <a:ahLst/>
              <a:cxnLst/>
              <a:rect l="l" t="t" r="r" b="b"/>
              <a:pathLst>
                <a:path w="121919" h="149860">
                  <a:moveTo>
                    <a:pt x="52438" y="0"/>
                  </a:moveTo>
                  <a:lnTo>
                    <a:pt x="0" y="30530"/>
                  </a:lnTo>
                  <a:lnTo>
                    <a:pt x="69240" y="149415"/>
                  </a:lnTo>
                  <a:lnTo>
                    <a:pt x="121678" y="118884"/>
                  </a:lnTo>
                  <a:lnTo>
                    <a:pt x="52438" y="0"/>
                  </a:lnTo>
                  <a:close/>
                </a:path>
              </a:pathLst>
            </a:custGeom>
            <a:solidFill>
              <a:srgbClr val="FFD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348968" y="5458320"/>
              <a:ext cx="121920" cy="149860"/>
            </a:xfrm>
            <a:custGeom>
              <a:avLst/>
              <a:gdLst/>
              <a:ahLst/>
              <a:cxnLst/>
              <a:rect l="l" t="t" r="r" b="b"/>
              <a:pathLst>
                <a:path w="121919" h="149860">
                  <a:moveTo>
                    <a:pt x="52425" y="0"/>
                  </a:moveTo>
                  <a:lnTo>
                    <a:pt x="0" y="30530"/>
                  </a:lnTo>
                  <a:lnTo>
                    <a:pt x="69240" y="149415"/>
                  </a:lnTo>
                  <a:lnTo>
                    <a:pt x="121665" y="118884"/>
                  </a:lnTo>
                  <a:lnTo>
                    <a:pt x="52425" y="0"/>
                  </a:lnTo>
                  <a:close/>
                </a:path>
              </a:pathLst>
            </a:custGeom>
            <a:solidFill>
              <a:srgbClr val="D7DF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07070" y="5729782"/>
              <a:ext cx="121920" cy="149860"/>
            </a:xfrm>
            <a:custGeom>
              <a:avLst/>
              <a:gdLst/>
              <a:ahLst/>
              <a:cxnLst/>
              <a:rect l="l" t="t" r="r" b="b"/>
              <a:pathLst>
                <a:path w="121919" h="149860">
                  <a:moveTo>
                    <a:pt x="52425" y="0"/>
                  </a:moveTo>
                  <a:lnTo>
                    <a:pt x="0" y="30530"/>
                  </a:lnTo>
                  <a:lnTo>
                    <a:pt x="69240" y="149415"/>
                  </a:lnTo>
                  <a:lnTo>
                    <a:pt x="121665" y="118884"/>
                  </a:lnTo>
                  <a:lnTo>
                    <a:pt x="52425" y="0"/>
                  </a:lnTo>
                  <a:close/>
                </a:path>
              </a:pathLst>
            </a:custGeom>
            <a:solidFill>
              <a:srgbClr val="FB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63852" y="5999010"/>
              <a:ext cx="121920" cy="149860"/>
            </a:xfrm>
            <a:custGeom>
              <a:avLst/>
              <a:gdLst/>
              <a:ahLst/>
              <a:cxnLst/>
              <a:rect l="l" t="t" r="r" b="b"/>
              <a:pathLst>
                <a:path w="121919" h="149860">
                  <a:moveTo>
                    <a:pt x="52438" y="0"/>
                  </a:moveTo>
                  <a:lnTo>
                    <a:pt x="0" y="30530"/>
                  </a:lnTo>
                  <a:lnTo>
                    <a:pt x="69240" y="149415"/>
                  </a:lnTo>
                  <a:lnTo>
                    <a:pt x="121678" y="118884"/>
                  </a:lnTo>
                  <a:lnTo>
                    <a:pt x="52438" y="0"/>
                  </a:lnTo>
                  <a:close/>
                </a:path>
              </a:pathLst>
            </a:custGeom>
            <a:solidFill>
              <a:srgbClr val="ED1D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82966" y="5860110"/>
              <a:ext cx="121920" cy="149860"/>
            </a:xfrm>
            <a:custGeom>
              <a:avLst/>
              <a:gdLst/>
              <a:ahLst/>
              <a:cxnLst/>
              <a:rect l="l" t="t" r="r" b="b"/>
              <a:pathLst>
                <a:path w="121919" h="149860">
                  <a:moveTo>
                    <a:pt x="52425" y="0"/>
                  </a:moveTo>
                  <a:lnTo>
                    <a:pt x="0" y="30530"/>
                  </a:lnTo>
                  <a:lnTo>
                    <a:pt x="69240" y="149415"/>
                  </a:lnTo>
                  <a:lnTo>
                    <a:pt x="121665" y="118884"/>
                  </a:lnTo>
                  <a:lnTo>
                    <a:pt x="52425" y="0"/>
                  </a:lnTo>
                  <a:close/>
                </a:path>
              </a:pathLst>
            </a:custGeom>
            <a:solidFill>
              <a:srgbClr val="C49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42465" y="6133947"/>
              <a:ext cx="121920" cy="149860"/>
            </a:xfrm>
            <a:custGeom>
              <a:avLst/>
              <a:gdLst/>
              <a:ahLst/>
              <a:cxnLst/>
              <a:rect l="l" t="t" r="r" b="b"/>
              <a:pathLst>
                <a:path w="121919" h="149860">
                  <a:moveTo>
                    <a:pt x="52438" y="0"/>
                  </a:moveTo>
                  <a:lnTo>
                    <a:pt x="0" y="30543"/>
                  </a:lnTo>
                  <a:lnTo>
                    <a:pt x="69240" y="149415"/>
                  </a:lnTo>
                  <a:lnTo>
                    <a:pt x="121678" y="118884"/>
                  </a:lnTo>
                  <a:lnTo>
                    <a:pt x="52438" y="0"/>
                  </a:lnTo>
                  <a:close/>
                </a:path>
              </a:pathLst>
            </a:custGeom>
            <a:solidFill>
              <a:srgbClr val="2B39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26311" y="5591149"/>
              <a:ext cx="121920" cy="149860"/>
            </a:xfrm>
            <a:custGeom>
              <a:avLst/>
              <a:gdLst/>
              <a:ahLst/>
              <a:cxnLst/>
              <a:rect l="l" t="t" r="r" b="b"/>
              <a:pathLst>
                <a:path w="121919" h="149860">
                  <a:moveTo>
                    <a:pt x="52438" y="0"/>
                  </a:moveTo>
                  <a:lnTo>
                    <a:pt x="0" y="30530"/>
                  </a:lnTo>
                  <a:lnTo>
                    <a:pt x="69240" y="149415"/>
                  </a:lnTo>
                  <a:lnTo>
                    <a:pt x="121678" y="118884"/>
                  </a:lnTo>
                  <a:lnTo>
                    <a:pt x="52438" y="0"/>
                  </a:lnTo>
                  <a:close/>
                </a:path>
              </a:pathLst>
            </a:custGeom>
            <a:solidFill>
              <a:srgbClr val="9227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89240" y="5184089"/>
              <a:ext cx="121920" cy="149860"/>
            </a:xfrm>
            <a:custGeom>
              <a:avLst/>
              <a:gdLst/>
              <a:ahLst/>
              <a:cxnLst/>
              <a:rect l="l" t="t" r="r" b="b"/>
              <a:pathLst>
                <a:path w="121919" h="149860">
                  <a:moveTo>
                    <a:pt x="52425" y="0"/>
                  </a:moveTo>
                  <a:lnTo>
                    <a:pt x="0" y="30530"/>
                  </a:lnTo>
                  <a:lnTo>
                    <a:pt x="69240" y="149415"/>
                  </a:lnTo>
                  <a:lnTo>
                    <a:pt x="121665" y="118884"/>
                  </a:lnTo>
                  <a:lnTo>
                    <a:pt x="52425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283839"/>
              <a:ext cx="23775" cy="7924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275207"/>
              <a:ext cx="925534" cy="238048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784921"/>
              <a:ext cx="503313" cy="150036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0" y="1784921"/>
              <a:ext cx="880110" cy="1500505"/>
            </a:xfrm>
            <a:custGeom>
              <a:avLst/>
              <a:gdLst/>
              <a:ahLst/>
              <a:cxnLst/>
              <a:rect l="l" t="t" r="r" b="b"/>
              <a:pathLst>
                <a:path w="880110" h="1500504">
                  <a:moveTo>
                    <a:pt x="0" y="1476842"/>
                  </a:moveTo>
                  <a:lnTo>
                    <a:pt x="13573" y="1500352"/>
                  </a:lnTo>
                  <a:lnTo>
                    <a:pt x="879802" y="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3256407"/>
              <a:ext cx="925534" cy="244449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3311359"/>
              <a:ext cx="725766" cy="150036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0" y="3311372"/>
              <a:ext cx="880110" cy="1500505"/>
            </a:xfrm>
            <a:custGeom>
              <a:avLst/>
              <a:gdLst/>
              <a:ahLst/>
              <a:cxnLst/>
              <a:rect l="l" t="t" r="r" b="b"/>
              <a:pathLst>
                <a:path w="880110" h="1500504">
                  <a:moveTo>
                    <a:pt x="0" y="1500352"/>
                  </a:moveTo>
                  <a:lnTo>
                    <a:pt x="879803" y="1500352"/>
                  </a:lnTo>
                  <a:lnTo>
                    <a:pt x="13575" y="0"/>
                  </a:lnTo>
                  <a:lnTo>
                    <a:pt x="0" y="23512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4780407"/>
              <a:ext cx="38566" cy="165505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4792598"/>
              <a:ext cx="1041358" cy="159105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4841951"/>
              <a:ext cx="874585" cy="1447545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0" y="4832921"/>
              <a:ext cx="880110" cy="1500505"/>
            </a:xfrm>
            <a:custGeom>
              <a:avLst/>
              <a:gdLst/>
              <a:ahLst/>
              <a:cxnLst/>
              <a:rect l="l" t="t" r="r" b="b"/>
              <a:pathLst>
                <a:path w="880110" h="1500504">
                  <a:moveTo>
                    <a:pt x="0" y="1476854"/>
                  </a:moveTo>
                  <a:lnTo>
                    <a:pt x="13573" y="1500365"/>
                  </a:lnTo>
                  <a:lnTo>
                    <a:pt x="879802" y="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1668399"/>
              <a:ext cx="483574" cy="210007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9879" y="1714500"/>
              <a:ext cx="2343912" cy="171564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98042" y="1784362"/>
              <a:ext cx="1732457" cy="150035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898036" y="1784362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0" y="0"/>
                  </a:moveTo>
                  <a:lnTo>
                    <a:pt x="866228" y="1500352"/>
                  </a:lnTo>
                  <a:lnTo>
                    <a:pt x="1732457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68665" y="3244214"/>
              <a:ext cx="2139695" cy="161848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97418" y="3308362"/>
              <a:ext cx="1732457" cy="150033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797418" y="3308362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0" y="0"/>
                  </a:moveTo>
                  <a:lnTo>
                    <a:pt x="866228" y="1500352"/>
                  </a:lnTo>
                  <a:lnTo>
                    <a:pt x="1732457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3027807"/>
              <a:ext cx="2236176" cy="187147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705" y="3308362"/>
              <a:ext cx="1732470" cy="1500339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6715" y="3308362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0" y="0"/>
                  </a:moveTo>
                  <a:lnTo>
                    <a:pt x="866228" y="1500352"/>
                  </a:lnTo>
                  <a:lnTo>
                    <a:pt x="1732457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0" y="1714500"/>
              <a:ext cx="1397975" cy="161810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0" y="1784362"/>
              <a:ext cx="833945" cy="144444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0" y="1784362"/>
              <a:ext cx="834390" cy="1444625"/>
            </a:xfrm>
            <a:custGeom>
              <a:avLst/>
              <a:gdLst/>
              <a:ahLst/>
              <a:cxnLst/>
              <a:rect l="l" t="t" r="r" b="b"/>
              <a:pathLst>
                <a:path w="834390" h="1444625">
                  <a:moveTo>
                    <a:pt x="0" y="1444447"/>
                  </a:moveTo>
                  <a:lnTo>
                    <a:pt x="833951" y="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10241" y="1714500"/>
              <a:ext cx="1817763" cy="194119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580041" y="1782610"/>
              <a:ext cx="1732457" cy="1500352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580053" y="1782610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0" y="1500352"/>
                  </a:moveTo>
                  <a:lnTo>
                    <a:pt x="866228" y="0"/>
                  </a:lnTo>
                  <a:lnTo>
                    <a:pt x="1732457" y="1500352"/>
                  </a:lnTo>
                  <a:lnTo>
                    <a:pt x="0" y="150035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94217" y="1714500"/>
              <a:ext cx="3294888" cy="228257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688742" y="1784362"/>
              <a:ext cx="1732445" cy="1500352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2688742" y="1784362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1732457" y="0"/>
                  </a:moveTo>
                  <a:lnTo>
                    <a:pt x="866228" y="1500352"/>
                  </a:lnTo>
                  <a:lnTo>
                    <a:pt x="0" y="0"/>
                  </a:lnTo>
                  <a:lnTo>
                    <a:pt x="1732457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311865" y="1714500"/>
              <a:ext cx="1016139" cy="1965578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479429" y="1784921"/>
              <a:ext cx="848575" cy="1469783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4479442" y="1784921"/>
              <a:ext cx="848994" cy="1470025"/>
            </a:xfrm>
            <a:custGeom>
              <a:avLst/>
              <a:gdLst/>
              <a:ahLst/>
              <a:cxnLst/>
              <a:rect l="l" t="t" r="r" b="b"/>
              <a:pathLst>
                <a:path w="848995" h="1470025">
                  <a:moveTo>
                    <a:pt x="848563" y="1469754"/>
                  </a:moveTo>
                  <a:lnTo>
                    <a:pt x="0" y="0"/>
                  </a:lnTo>
                  <a:lnTo>
                    <a:pt x="848563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421849" y="3204591"/>
              <a:ext cx="1906155" cy="195986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588118" y="3308362"/>
              <a:ext cx="1732457" cy="1500339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3588118" y="3308362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1732457" y="0"/>
                  </a:moveTo>
                  <a:lnTo>
                    <a:pt x="866228" y="1500352"/>
                  </a:lnTo>
                  <a:lnTo>
                    <a:pt x="0" y="0"/>
                  </a:lnTo>
                  <a:lnTo>
                    <a:pt x="1732457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324057" y="2939414"/>
              <a:ext cx="1003947" cy="1972056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479429" y="3337204"/>
              <a:ext cx="848575" cy="1469758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4479429" y="3337186"/>
              <a:ext cx="848994" cy="1470025"/>
            </a:xfrm>
            <a:custGeom>
              <a:avLst/>
              <a:gdLst/>
              <a:ahLst/>
              <a:cxnLst/>
              <a:rect l="l" t="t" r="r" b="b"/>
              <a:pathLst>
                <a:path w="848995" h="1470025">
                  <a:moveTo>
                    <a:pt x="848575" y="1469776"/>
                  </a:moveTo>
                  <a:lnTo>
                    <a:pt x="0" y="1469776"/>
                  </a:lnTo>
                  <a:lnTo>
                    <a:pt x="848575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330665" y="3152775"/>
              <a:ext cx="2520695" cy="1898904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688742" y="3306610"/>
              <a:ext cx="1732445" cy="1500352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2688729" y="3306610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0" y="1500352"/>
                  </a:moveTo>
                  <a:lnTo>
                    <a:pt x="866228" y="0"/>
                  </a:lnTo>
                  <a:lnTo>
                    <a:pt x="1732457" y="1500352"/>
                  </a:lnTo>
                  <a:lnTo>
                    <a:pt x="0" y="150035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0" y="3091814"/>
              <a:ext cx="1105366" cy="185928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0" y="3349815"/>
              <a:ext cx="833945" cy="1444447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0" y="3349815"/>
              <a:ext cx="834390" cy="1444625"/>
            </a:xfrm>
            <a:custGeom>
              <a:avLst/>
              <a:gdLst/>
              <a:ahLst/>
              <a:cxnLst/>
              <a:rect l="l" t="t" r="r" b="b"/>
              <a:pathLst>
                <a:path w="834390" h="1444625">
                  <a:moveTo>
                    <a:pt x="0" y="0"/>
                  </a:moveTo>
                  <a:lnTo>
                    <a:pt x="833951" y="1444447"/>
                  </a:lnTo>
                  <a:lnTo>
                    <a:pt x="0" y="1444447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0" y="4780407"/>
              <a:ext cx="2312376" cy="1655058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0" y="4832908"/>
              <a:ext cx="1731111" cy="1500378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-1344" y="4832913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0" y="1500365"/>
                  </a:moveTo>
                  <a:lnTo>
                    <a:pt x="866228" y="0"/>
                  </a:lnTo>
                  <a:lnTo>
                    <a:pt x="1732457" y="1500365"/>
                  </a:lnTo>
                  <a:lnTo>
                    <a:pt x="0" y="150036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0" y="4588383"/>
              <a:ext cx="940774" cy="1850529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0" y="4832350"/>
              <a:ext cx="833945" cy="1444459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0" y="4832362"/>
              <a:ext cx="834390" cy="1444625"/>
            </a:xfrm>
            <a:custGeom>
              <a:avLst/>
              <a:gdLst/>
              <a:ahLst/>
              <a:cxnLst/>
              <a:rect l="l" t="t" r="r" b="b"/>
              <a:pathLst>
                <a:path w="834390" h="1444625">
                  <a:moveTo>
                    <a:pt x="0" y="0"/>
                  </a:moveTo>
                  <a:lnTo>
                    <a:pt x="833953" y="0"/>
                  </a:lnTo>
                  <a:lnTo>
                    <a:pt x="0" y="1444449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211282" y="4551807"/>
              <a:ext cx="1116723" cy="1887105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479429" y="4832350"/>
              <a:ext cx="848575" cy="1469771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4479442" y="4832362"/>
              <a:ext cx="848994" cy="1470025"/>
            </a:xfrm>
            <a:custGeom>
              <a:avLst/>
              <a:gdLst/>
              <a:ahLst/>
              <a:cxnLst/>
              <a:rect l="l" t="t" r="r" b="b"/>
              <a:pathLst>
                <a:path w="848995" h="1470025">
                  <a:moveTo>
                    <a:pt x="848563" y="1469754"/>
                  </a:moveTo>
                  <a:lnTo>
                    <a:pt x="0" y="0"/>
                  </a:lnTo>
                  <a:lnTo>
                    <a:pt x="848563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0" y="1714500"/>
              <a:ext cx="1778975" cy="1901570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9692" y="1782610"/>
              <a:ext cx="1551419" cy="1500352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-1344" y="1782610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0" y="1500352"/>
                  </a:moveTo>
                  <a:lnTo>
                    <a:pt x="866228" y="0"/>
                  </a:lnTo>
                  <a:lnTo>
                    <a:pt x="1732457" y="1500352"/>
                  </a:lnTo>
                  <a:lnTo>
                    <a:pt x="0" y="150035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33176CA-1CAE-9C57-60CE-11AB033CA3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50" y="-485775"/>
            <a:ext cx="2548654" cy="2548654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566820" y="759808"/>
            <a:ext cx="2640330" cy="611443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746760">
              <a:lnSpc>
                <a:spcPct val="100000"/>
              </a:lnSpc>
              <a:spcBef>
                <a:spcPts val="130"/>
              </a:spcBef>
            </a:pPr>
            <a:r>
              <a:rPr lang="en-US" sz="800" b="1" dirty="0">
                <a:solidFill>
                  <a:srgbClr val="EA6025"/>
                </a:solidFill>
                <a:latin typeface="Arial"/>
                <a:cs typeface="Arial"/>
              </a:rPr>
              <a:t>             </a:t>
            </a:r>
            <a:r>
              <a:rPr sz="800" b="1" dirty="0">
                <a:solidFill>
                  <a:srgbClr val="EA6025"/>
                </a:solidFill>
                <a:latin typeface="Arial"/>
                <a:cs typeface="Arial"/>
              </a:rPr>
              <a:t>SUSPENDED</a:t>
            </a:r>
            <a:r>
              <a:rPr sz="800" b="1" spc="130" dirty="0">
                <a:solidFill>
                  <a:srgbClr val="EA6025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EA6025"/>
                </a:solidFill>
                <a:latin typeface="Arial"/>
                <a:cs typeface="Arial"/>
              </a:rPr>
              <a:t>CEELINGS</a:t>
            </a:r>
            <a:endParaRPr sz="800" dirty="0">
              <a:latin typeface="Arial"/>
              <a:cs typeface="Arial"/>
            </a:endParaRPr>
          </a:p>
          <a:p>
            <a:pPr marL="12700" marR="22225">
              <a:lnSpc>
                <a:spcPct val="101800"/>
              </a:lnSpc>
              <a:spcBef>
                <a:spcPts val="890"/>
              </a:spcBef>
            </a:pPr>
            <a:r>
              <a:rPr sz="900" spc="-80" dirty="0">
                <a:latin typeface="Trebuchet MS"/>
                <a:cs typeface="Trebuchet MS"/>
              </a:rPr>
              <a:t>Our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factory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is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leader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in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Ukrainian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market,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is </a:t>
            </a:r>
            <a:r>
              <a:rPr sz="900" spc="-80" dirty="0">
                <a:latin typeface="Trebuchet MS"/>
                <a:cs typeface="Trebuchet MS"/>
              </a:rPr>
              <a:t>ready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to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offer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our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customers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widest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range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suspended </a:t>
            </a:r>
            <a:r>
              <a:rPr sz="900" spc="-10" dirty="0">
                <a:latin typeface="Trebuchet MS"/>
                <a:cs typeface="Trebuchet MS"/>
              </a:rPr>
              <a:t>ceilings.</a:t>
            </a:r>
            <a:endParaRPr sz="9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 dirty="0">
              <a:latin typeface="Trebuchet MS"/>
              <a:cs typeface="Trebuchet MS"/>
            </a:endParaRPr>
          </a:p>
          <a:p>
            <a:pPr marL="12700" marR="55880">
              <a:lnSpc>
                <a:spcPct val="101800"/>
              </a:lnSpc>
            </a:pPr>
            <a:r>
              <a:rPr sz="900" spc="-80" dirty="0">
                <a:latin typeface="Trebuchet MS"/>
                <a:cs typeface="Trebuchet MS"/>
              </a:rPr>
              <a:t>Apart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typical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types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ceilings,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we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produce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non-</a:t>
            </a:r>
            <a:r>
              <a:rPr sz="900" spc="-60" dirty="0">
                <a:latin typeface="Trebuchet MS"/>
                <a:cs typeface="Trebuchet MS"/>
              </a:rPr>
              <a:t>standard suspended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ceilings,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namely,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a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variety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45" dirty="0">
                <a:latin typeface="Trebuchet MS"/>
                <a:cs typeface="Trebuchet MS"/>
              </a:rPr>
              <a:t>sizes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open-</a:t>
            </a:r>
            <a:r>
              <a:rPr sz="900" spc="-20" dirty="0">
                <a:latin typeface="Trebuchet MS"/>
                <a:cs typeface="Trebuchet MS"/>
              </a:rPr>
              <a:t>cell </a:t>
            </a:r>
            <a:r>
              <a:rPr sz="900" spc="-65" dirty="0">
                <a:latin typeface="Trebuchet MS"/>
                <a:cs typeface="Trebuchet MS"/>
              </a:rPr>
              <a:t>ceilings,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35" dirty="0">
                <a:latin typeface="Trebuchet MS"/>
                <a:cs typeface="Trebuchet MS"/>
              </a:rPr>
              <a:t>as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well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35" dirty="0">
                <a:latin typeface="Trebuchet MS"/>
                <a:cs typeface="Trebuchet MS"/>
              </a:rPr>
              <a:t>as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individual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designer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ceilings.</a:t>
            </a:r>
            <a:endParaRPr sz="9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 dirty="0">
              <a:latin typeface="Trebuchet MS"/>
              <a:cs typeface="Trebuchet MS"/>
            </a:endParaRPr>
          </a:p>
          <a:p>
            <a:pPr marL="12700" marR="267970">
              <a:lnSpc>
                <a:spcPct val="101800"/>
              </a:lnSpc>
            </a:pPr>
            <a:r>
              <a:rPr sz="900" spc="-45" dirty="0">
                <a:latin typeface="Trebuchet MS"/>
                <a:cs typeface="Trebuchet MS"/>
              </a:rPr>
              <a:t>Such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ceilings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can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be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installed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in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premises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any </a:t>
            </a:r>
            <a:r>
              <a:rPr sz="900" spc="-80" dirty="0">
                <a:latin typeface="Trebuchet MS"/>
                <a:cs typeface="Trebuchet MS"/>
              </a:rPr>
              <a:t>configuration.</a:t>
            </a:r>
            <a:r>
              <a:rPr sz="900" spc="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Lately,multi-</a:t>
            </a:r>
            <a:r>
              <a:rPr sz="900" spc="-80" dirty="0">
                <a:latin typeface="Trebuchet MS"/>
                <a:cs typeface="Trebuchet MS"/>
              </a:rPr>
              <a:t>level</a:t>
            </a:r>
            <a:r>
              <a:rPr sz="900" spc="1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ceilings</a:t>
            </a:r>
            <a:r>
              <a:rPr sz="900" spc="1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with</a:t>
            </a:r>
            <a:r>
              <a:rPr sz="900" spc="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use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different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45" dirty="0">
                <a:latin typeface="Trebuchet MS"/>
                <a:cs typeface="Trebuchet MS"/>
              </a:rPr>
              <a:t>sizes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shape,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structure,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different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35" dirty="0">
                <a:latin typeface="Trebuchet MS"/>
                <a:cs typeface="Trebuchet MS"/>
              </a:rPr>
              <a:t>colors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textures,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35" dirty="0">
                <a:latin typeface="Trebuchet MS"/>
                <a:cs typeface="Trebuchet MS"/>
              </a:rPr>
              <a:t>as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well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35" dirty="0">
                <a:latin typeface="Trebuchet MS"/>
                <a:cs typeface="Trebuchet MS"/>
              </a:rPr>
              <a:t>as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their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unusual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combination</a:t>
            </a:r>
            <a:r>
              <a:rPr sz="900" spc="-30" dirty="0">
                <a:latin typeface="Trebuchet MS"/>
                <a:cs typeface="Trebuchet MS"/>
              </a:rPr>
              <a:t> are </a:t>
            </a:r>
            <a:r>
              <a:rPr sz="900" spc="-60" dirty="0">
                <a:latin typeface="Trebuchet MS"/>
                <a:cs typeface="Trebuchet MS"/>
              </a:rPr>
              <a:t>on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high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demand.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Our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factory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45" dirty="0">
                <a:latin typeface="Trebuchet MS"/>
                <a:cs typeface="Trebuchet MS"/>
              </a:rPr>
              <a:t>has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a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huge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experience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of </a:t>
            </a:r>
            <a:r>
              <a:rPr sz="900" spc="-80" dirty="0">
                <a:latin typeface="Trebuchet MS"/>
                <a:cs typeface="Trebuchet MS"/>
              </a:rPr>
              <a:t>manufacturing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installation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not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standard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design</a:t>
            </a:r>
            <a:endParaRPr sz="900" dirty="0">
              <a:latin typeface="Trebuchet MS"/>
              <a:cs typeface="Trebuchet MS"/>
            </a:endParaRPr>
          </a:p>
          <a:p>
            <a:pPr marL="12700" marR="58419">
              <a:lnSpc>
                <a:spcPct val="101800"/>
              </a:lnSpc>
            </a:pPr>
            <a:r>
              <a:rPr sz="900" spc="-60" dirty="0">
                <a:latin typeface="Trebuchet MS"/>
                <a:cs typeface="Trebuchet MS"/>
              </a:rPr>
              <a:t>ceilings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that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create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exclusive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composition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with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a</a:t>
            </a:r>
            <a:r>
              <a:rPr sz="900" spc="-10" dirty="0">
                <a:latin typeface="Trebuchet MS"/>
                <a:cs typeface="Trebuchet MS"/>
              </a:rPr>
              <a:t> unique </a:t>
            </a:r>
            <a:r>
              <a:rPr sz="900" spc="-85" dirty="0">
                <a:latin typeface="Trebuchet MS"/>
                <a:cs typeface="Trebuchet MS"/>
              </a:rPr>
              <a:t>charm.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The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specialists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our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company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will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help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you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realize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any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idea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on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an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individual,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unique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design.</a:t>
            </a:r>
            <a:endParaRPr sz="9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 dirty="0">
              <a:latin typeface="Trebuchet MS"/>
              <a:cs typeface="Trebuchet MS"/>
            </a:endParaRPr>
          </a:p>
          <a:p>
            <a:pPr marL="12700" marR="5080">
              <a:lnSpc>
                <a:spcPct val="101800"/>
              </a:lnSpc>
            </a:pPr>
            <a:r>
              <a:rPr sz="900" spc="-90" dirty="0">
                <a:latin typeface="Trebuchet MS"/>
                <a:cs typeface="Trebuchet MS"/>
              </a:rPr>
              <a:t>Furthemore,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factory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35" dirty="0">
                <a:latin typeface="Trebuchet MS"/>
                <a:cs typeface="Trebuchet MS"/>
              </a:rPr>
              <a:t>posesses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its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own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polymer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coating </a:t>
            </a:r>
            <a:r>
              <a:rPr sz="900" spc="-85" dirty="0">
                <a:latin typeface="Trebuchet MS"/>
                <a:cs typeface="Trebuchet MS"/>
              </a:rPr>
              <a:t>line.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It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allows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you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to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offer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customers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ceilings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with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original </a:t>
            </a:r>
            <a:r>
              <a:rPr sz="900" spc="-65" dirty="0">
                <a:latin typeface="Trebuchet MS"/>
                <a:cs typeface="Trebuchet MS"/>
              </a:rPr>
              <a:t>color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solution.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For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example,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ceilings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with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wood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imitation </a:t>
            </a:r>
            <a:r>
              <a:rPr sz="900" spc="-65" dirty="0">
                <a:latin typeface="Trebuchet MS"/>
                <a:cs typeface="Trebuchet MS"/>
              </a:rPr>
              <a:t>look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very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stylish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natural.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For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those,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who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want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to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visually </a:t>
            </a:r>
            <a:r>
              <a:rPr sz="900" spc="-80" dirty="0">
                <a:latin typeface="Trebuchet MS"/>
                <a:cs typeface="Trebuchet MS"/>
              </a:rPr>
              <a:t>expand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room,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mirror-like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suspended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metal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ceilings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will </a:t>
            </a:r>
            <a:r>
              <a:rPr sz="900" spc="-85" dirty="0">
                <a:latin typeface="Trebuchet MS"/>
                <a:cs typeface="Trebuchet MS"/>
              </a:rPr>
              <a:t>be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5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their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taste.</a:t>
            </a:r>
            <a:endParaRPr sz="9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 dirty="0">
              <a:latin typeface="Trebuchet MS"/>
              <a:cs typeface="Trebuchet MS"/>
            </a:endParaRPr>
          </a:p>
          <a:p>
            <a:pPr marL="12700" marR="39370">
              <a:lnSpc>
                <a:spcPct val="101800"/>
              </a:lnSpc>
            </a:pPr>
            <a:r>
              <a:rPr sz="900" spc="-80" dirty="0">
                <a:latin typeface="Trebuchet MS"/>
                <a:cs typeface="Trebuchet MS"/>
              </a:rPr>
              <a:t>Our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company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45" dirty="0">
                <a:latin typeface="Trebuchet MS"/>
                <a:cs typeface="Trebuchet MS"/>
              </a:rPr>
              <a:t>has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more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than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2</a:t>
            </a:r>
            <a:r>
              <a:rPr lang="en-US" sz="900" spc="-50" dirty="0">
                <a:latin typeface="Trebuchet MS"/>
                <a:cs typeface="Trebuchet MS"/>
              </a:rPr>
              <a:t>5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years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experience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in </a:t>
            </a:r>
            <a:r>
              <a:rPr sz="900" spc="-50" dirty="0">
                <a:latin typeface="Trebuchet MS"/>
                <a:cs typeface="Trebuchet MS"/>
              </a:rPr>
              <a:t>successful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implementation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most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audacious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45" dirty="0">
                <a:latin typeface="Trebuchet MS"/>
                <a:cs typeface="Trebuchet MS"/>
              </a:rPr>
              <a:t>huge </a:t>
            </a:r>
            <a:r>
              <a:rPr sz="900" spc="-80" dirty="0">
                <a:latin typeface="Trebuchet MS"/>
                <a:cs typeface="Trebuchet MS"/>
              </a:rPr>
              <a:t>projects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for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production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installation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designer </a:t>
            </a:r>
            <a:r>
              <a:rPr sz="900" spc="-60" dirty="0">
                <a:latin typeface="Trebuchet MS"/>
                <a:cs typeface="Trebuchet MS"/>
              </a:rPr>
              <a:t>suspended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metal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ceilings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not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only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in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Ukraine,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but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also </a:t>
            </a:r>
            <a:r>
              <a:rPr sz="900" spc="-10" dirty="0">
                <a:latin typeface="Trebuchet MS"/>
                <a:cs typeface="Trebuchet MS"/>
              </a:rPr>
              <a:t>abroad.</a:t>
            </a:r>
            <a:endParaRPr sz="9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 dirty="0">
              <a:latin typeface="Trebuchet MS"/>
              <a:cs typeface="Trebuchet MS"/>
            </a:endParaRPr>
          </a:p>
          <a:p>
            <a:pPr marL="12700" marR="95885">
              <a:lnSpc>
                <a:spcPct val="101800"/>
              </a:lnSpc>
            </a:pPr>
            <a:r>
              <a:rPr sz="900" spc="-85" dirty="0">
                <a:latin typeface="Trebuchet MS"/>
                <a:cs typeface="Trebuchet MS"/>
              </a:rPr>
              <a:t>Unlimited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ever-</a:t>
            </a:r>
            <a:r>
              <a:rPr sz="900" spc="-70" dirty="0">
                <a:latin typeface="Trebuchet MS"/>
                <a:cs typeface="Trebuchet MS"/>
              </a:rPr>
              <a:t>growing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opportunities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Company </a:t>
            </a:r>
            <a:r>
              <a:rPr sz="900" spc="-75" dirty="0">
                <a:latin typeface="Trebuchet MS"/>
                <a:cs typeface="Trebuchet MS"/>
              </a:rPr>
              <a:t>for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production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suspended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ceilings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guarantee</a:t>
            </a:r>
            <a:r>
              <a:rPr sz="900" spc="-25" dirty="0">
                <a:latin typeface="Trebuchet MS"/>
                <a:cs typeface="Trebuchet MS"/>
              </a:rPr>
              <a:t> an </a:t>
            </a:r>
            <a:r>
              <a:rPr sz="900" spc="-75" dirty="0">
                <a:latin typeface="Trebuchet MS"/>
                <a:cs typeface="Trebuchet MS"/>
              </a:rPr>
              <a:t>individual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approach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to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each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customer.</a:t>
            </a:r>
            <a:endParaRPr sz="9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 dirty="0">
              <a:latin typeface="Trebuchet MS"/>
              <a:cs typeface="Trebuchet MS"/>
            </a:endParaRPr>
          </a:p>
          <a:p>
            <a:pPr marL="12700" marR="74295">
              <a:lnSpc>
                <a:spcPct val="101800"/>
              </a:lnSpc>
            </a:pPr>
            <a:r>
              <a:rPr sz="900" spc="-55" dirty="0">
                <a:latin typeface="Trebuchet MS"/>
                <a:cs typeface="Trebuchet MS"/>
              </a:rPr>
              <a:t>By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cooperating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with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our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Company,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you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can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get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non- </a:t>
            </a:r>
            <a:r>
              <a:rPr sz="900" spc="-75" dirty="0">
                <a:latin typeface="Trebuchet MS"/>
                <a:cs typeface="Trebuchet MS"/>
              </a:rPr>
              <a:t>standard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design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suspended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metal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ceilings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that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are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reliable,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unique,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environmentally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friendly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very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convenient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in </a:t>
            </a:r>
            <a:r>
              <a:rPr sz="900" spc="-10" dirty="0">
                <a:latin typeface="Trebuchet MS"/>
                <a:cs typeface="Trebuchet MS"/>
              </a:rPr>
              <a:t>service.</a:t>
            </a:r>
            <a:endParaRPr sz="9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9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900" spc="-85" dirty="0">
                <a:latin typeface="Trebuchet MS"/>
                <a:cs typeface="Trebuchet MS"/>
              </a:rPr>
              <a:t>Contact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professionals!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4870805" y="71028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0"/>
                </a:moveTo>
                <a:lnTo>
                  <a:pt x="0" y="0"/>
                </a:ln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068341" y="7195222"/>
            <a:ext cx="673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70"/>
              </a:lnSpc>
            </a:pPr>
            <a:r>
              <a:rPr sz="1100" spc="-95" dirty="0">
                <a:latin typeface="Trebuchet MS"/>
                <a:cs typeface="Trebuchet MS"/>
              </a:rPr>
              <a:t>3</a:t>
            </a:r>
            <a:endParaRPr sz="11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722585" y="941717"/>
            <a:ext cx="1605915" cy="1339850"/>
            <a:chOff x="3722585" y="941717"/>
            <a:chExt cx="1605915" cy="13398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2585" y="941717"/>
              <a:ext cx="1558543" cy="13398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8817" y="941717"/>
              <a:ext cx="769188" cy="1322463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980294" y="12"/>
            <a:ext cx="1348105" cy="889635"/>
            <a:chOff x="3980294" y="12"/>
            <a:chExt cx="1348105" cy="88963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0294" y="12"/>
              <a:ext cx="1034618" cy="88941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4562" y="12"/>
              <a:ext cx="773442" cy="88941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3704196" y="3763213"/>
            <a:ext cx="1624330" cy="1371600"/>
            <a:chOff x="3704196" y="3763213"/>
            <a:chExt cx="1624330" cy="137160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04196" y="3763213"/>
              <a:ext cx="1595323" cy="137144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58817" y="3763213"/>
              <a:ext cx="769188" cy="1322476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3699941" y="2339492"/>
            <a:ext cx="1628139" cy="1371600"/>
            <a:chOff x="3699941" y="2339492"/>
            <a:chExt cx="1628139" cy="1371600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99941" y="2339492"/>
              <a:ext cx="1595323" cy="137144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54563" y="2381135"/>
              <a:ext cx="773442" cy="1329804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3949737" y="6610718"/>
            <a:ext cx="1378585" cy="949325"/>
            <a:chOff x="3949737" y="6610718"/>
            <a:chExt cx="1378585" cy="949325"/>
          </a:xfrm>
        </p:grpSpPr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9737" y="6610718"/>
              <a:ext cx="1104252" cy="94928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58817" y="6610718"/>
              <a:ext cx="769188" cy="949286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3699941" y="5186997"/>
            <a:ext cx="1628139" cy="1371600"/>
            <a:chOff x="3699941" y="5186997"/>
            <a:chExt cx="1628139" cy="1371600"/>
          </a:xfrm>
        </p:grpSpPr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99941" y="5186997"/>
              <a:ext cx="1595323" cy="137144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54563" y="5228640"/>
              <a:ext cx="773442" cy="13298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999" y="7176382"/>
            <a:ext cx="9531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10" dirty="0">
                <a:solidFill>
                  <a:srgbClr val="A7A9AC"/>
                </a:solidFill>
                <a:latin typeface="Trebuchet MS"/>
                <a:cs typeface="Trebuchet MS"/>
              </a:rPr>
              <a:t>stelipro.com</a:t>
            </a:r>
            <a:r>
              <a:rPr sz="1100" spc="-95" dirty="0">
                <a:solidFill>
                  <a:srgbClr val="A7A9AC"/>
                </a:solidFill>
                <a:latin typeface="Trebuchet MS"/>
                <a:cs typeface="Trebuchet MS"/>
              </a:rPr>
              <a:t>.ua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71028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0"/>
                </a:moveTo>
                <a:lnTo>
                  <a:pt x="0" y="0"/>
                </a:ln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close/>
              </a:path>
            </a:pathLst>
          </a:custGeom>
          <a:solidFill>
            <a:srgbClr val="F15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129154" y="323342"/>
            <a:ext cx="3199130" cy="7237095"/>
            <a:chOff x="2129154" y="323342"/>
            <a:chExt cx="3199130" cy="723709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00460" y="3499294"/>
              <a:ext cx="827544" cy="137143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0381" y="6334326"/>
              <a:ext cx="747623" cy="12256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00486" y="4904448"/>
              <a:ext cx="827519" cy="136950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183595" y="1628800"/>
              <a:ext cx="1144905" cy="5931535"/>
            </a:xfrm>
            <a:custGeom>
              <a:avLst/>
              <a:gdLst/>
              <a:ahLst/>
              <a:cxnLst/>
              <a:rect l="l" t="t" r="r" b="b"/>
              <a:pathLst>
                <a:path w="1144904" h="5931534">
                  <a:moveTo>
                    <a:pt x="1144409" y="0"/>
                  </a:moveTo>
                  <a:lnTo>
                    <a:pt x="0" y="0"/>
                  </a:lnTo>
                  <a:lnTo>
                    <a:pt x="0" y="5931204"/>
                  </a:lnTo>
                  <a:lnTo>
                    <a:pt x="1144409" y="5931204"/>
                  </a:lnTo>
                  <a:lnTo>
                    <a:pt x="11444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129155" y="323341"/>
              <a:ext cx="3123565" cy="2011680"/>
            </a:xfrm>
            <a:custGeom>
              <a:avLst/>
              <a:gdLst/>
              <a:ahLst/>
              <a:cxnLst/>
              <a:rect l="l" t="t" r="r" b="b"/>
              <a:pathLst>
                <a:path w="3123565" h="2011680">
                  <a:moveTo>
                    <a:pt x="1118501" y="0"/>
                  </a:moveTo>
                  <a:lnTo>
                    <a:pt x="254000" y="0"/>
                  </a:lnTo>
                  <a:lnTo>
                    <a:pt x="0" y="1451305"/>
                  </a:lnTo>
                  <a:lnTo>
                    <a:pt x="864501" y="1451305"/>
                  </a:lnTo>
                  <a:lnTo>
                    <a:pt x="1118501" y="0"/>
                  </a:lnTo>
                  <a:close/>
                </a:path>
                <a:path w="3123565" h="2011680">
                  <a:moveTo>
                    <a:pt x="3123044" y="1015809"/>
                  </a:moveTo>
                  <a:lnTo>
                    <a:pt x="1038745" y="1015809"/>
                  </a:lnTo>
                  <a:lnTo>
                    <a:pt x="860945" y="2011108"/>
                  </a:lnTo>
                  <a:lnTo>
                    <a:pt x="2945244" y="2011108"/>
                  </a:lnTo>
                  <a:lnTo>
                    <a:pt x="3123044" y="1015809"/>
                  </a:lnTo>
                  <a:close/>
                </a:path>
              </a:pathLst>
            </a:custGeom>
            <a:solidFill>
              <a:srgbClr val="F15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0" y="4731956"/>
            <a:ext cx="2704465" cy="217804"/>
          </a:xfrm>
          <a:custGeom>
            <a:avLst/>
            <a:gdLst/>
            <a:ahLst/>
            <a:cxnLst/>
            <a:rect l="l" t="t" r="r" b="b"/>
            <a:pathLst>
              <a:path w="2704465" h="217804">
                <a:moveTo>
                  <a:pt x="2704084" y="0"/>
                </a:moveTo>
                <a:lnTo>
                  <a:pt x="0" y="0"/>
                </a:lnTo>
                <a:lnTo>
                  <a:pt x="0" y="217690"/>
                </a:lnTo>
                <a:lnTo>
                  <a:pt x="2653284" y="217690"/>
                </a:lnTo>
                <a:lnTo>
                  <a:pt x="2704084" y="0"/>
                </a:lnTo>
                <a:close/>
              </a:path>
            </a:pathLst>
          </a:custGeom>
          <a:solidFill>
            <a:srgbClr val="F15A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6031903"/>
            <a:ext cx="2353945" cy="217804"/>
          </a:xfrm>
          <a:custGeom>
            <a:avLst/>
            <a:gdLst/>
            <a:ahLst/>
            <a:cxnLst/>
            <a:rect l="l" t="t" r="r" b="b"/>
            <a:pathLst>
              <a:path w="2353945" h="217804">
                <a:moveTo>
                  <a:pt x="2353487" y="0"/>
                </a:moveTo>
                <a:lnTo>
                  <a:pt x="0" y="0"/>
                </a:lnTo>
                <a:lnTo>
                  <a:pt x="0" y="217690"/>
                </a:lnTo>
                <a:lnTo>
                  <a:pt x="2302700" y="217690"/>
                </a:lnTo>
                <a:lnTo>
                  <a:pt x="2353487" y="0"/>
                </a:lnTo>
                <a:close/>
              </a:path>
            </a:pathLst>
          </a:custGeom>
          <a:solidFill>
            <a:srgbClr val="F15A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78998" y="2150554"/>
            <a:ext cx="2077085" cy="542925"/>
          </a:xfrm>
          <a:custGeom>
            <a:avLst/>
            <a:gdLst/>
            <a:ahLst/>
            <a:cxnLst/>
            <a:rect l="l" t="t" r="r" b="b"/>
            <a:pathLst>
              <a:path w="2077085" h="542925">
                <a:moveTo>
                  <a:pt x="2076919" y="0"/>
                </a:moveTo>
                <a:lnTo>
                  <a:pt x="96913" y="0"/>
                </a:lnTo>
                <a:lnTo>
                  <a:pt x="0" y="542505"/>
                </a:lnTo>
                <a:lnTo>
                  <a:pt x="1980006" y="542505"/>
                </a:lnTo>
                <a:lnTo>
                  <a:pt x="2076919" y="0"/>
                </a:lnTo>
                <a:close/>
              </a:path>
            </a:pathLst>
          </a:custGeom>
          <a:solidFill>
            <a:srgbClr val="F15A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323983" y="1401140"/>
            <a:ext cx="1710055" cy="8610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09855" marR="5080" indent="273685" algn="just">
              <a:lnSpc>
                <a:spcPct val="101800"/>
              </a:lnSpc>
              <a:spcBef>
                <a:spcPts val="80"/>
              </a:spcBef>
            </a:pPr>
            <a:r>
              <a:rPr lang="en-US" sz="900" spc="-45" dirty="0">
                <a:solidFill>
                  <a:srgbClr val="FFFFFF"/>
                </a:solidFill>
                <a:latin typeface="Trebuchet MS"/>
                <a:cs typeface="Trebuchet MS"/>
              </a:rPr>
              <a:t>STELIPRO</a:t>
            </a:r>
            <a:r>
              <a:rPr sz="9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ceilings</a:t>
            </a:r>
            <a:r>
              <a:rPr sz="9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25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900" spc="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grids, </a:t>
            </a: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assembled</a:t>
            </a:r>
            <a:r>
              <a:rPr sz="900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0" dirty="0">
                <a:solidFill>
                  <a:srgbClr val="FFFFFF"/>
                </a:solidFill>
                <a:latin typeface="Trebuchet MS"/>
                <a:cs typeface="Trebuchet MS"/>
              </a:rPr>
              <a:t>from</a:t>
            </a:r>
            <a:r>
              <a:rPr sz="900" spc="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U-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shaped</a:t>
            </a:r>
            <a:r>
              <a:rPr sz="900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channels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10 </a:t>
            </a:r>
            <a:r>
              <a:rPr sz="900" spc="-85" dirty="0">
                <a:solidFill>
                  <a:srgbClr val="FFFFFF"/>
                </a:solidFill>
                <a:latin typeface="Trebuchet MS"/>
                <a:cs typeface="Trebuchet MS"/>
              </a:rPr>
              <a:t>mm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width,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30,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40,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50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endParaRPr sz="900" dirty="0">
              <a:latin typeface="Trebuchet MS"/>
              <a:cs typeface="Trebuchet MS"/>
            </a:endParaRPr>
          </a:p>
          <a:p>
            <a:pPr marL="12700" marR="93980" indent="10795" algn="r">
              <a:lnSpc>
                <a:spcPct val="101800"/>
              </a:lnSpc>
            </a:pP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height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installed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suspended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OPEN- 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CELL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grating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grating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from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T15,</a:t>
            </a:r>
            <a:endParaRPr sz="900" dirty="0">
              <a:latin typeface="Trebuchet MS"/>
              <a:cs typeface="Trebuchet MS"/>
            </a:endParaRPr>
          </a:p>
          <a:p>
            <a:pPr marR="144780" algn="r">
              <a:lnSpc>
                <a:spcPct val="100000"/>
              </a:lnSpc>
              <a:spcBef>
                <a:spcPts val="20"/>
              </a:spcBef>
            </a:pP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T24</a:t>
            </a:r>
            <a:r>
              <a:rPr sz="9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channels</a:t>
            </a:r>
            <a:r>
              <a:rPr sz="9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5" dirty="0">
                <a:solidFill>
                  <a:srgbClr val="FFFFFF"/>
                </a:solidFill>
                <a:latin typeface="Trebuchet MS"/>
                <a:cs typeface="Trebuchet MS"/>
              </a:rPr>
              <a:t>(type</a:t>
            </a:r>
            <a:r>
              <a:rPr sz="9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8).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62467" y="5116245"/>
            <a:ext cx="17081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30" dirty="0">
                <a:latin typeface="Trebuchet MS"/>
                <a:cs typeface="Trebuchet MS"/>
              </a:rPr>
              <a:t>3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pc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4500" y="2810459"/>
            <a:ext cx="2412365" cy="232854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365125">
              <a:lnSpc>
                <a:spcPct val="101800"/>
              </a:lnSpc>
              <a:spcBef>
                <a:spcPts val="80"/>
              </a:spcBef>
            </a:pPr>
            <a:r>
              <a:rPr sz="900" spc="-75" dirty="0">
                <a:latin typeface="Trebuchet MS"/>
                <a:cs typeface="Trebuchet MS"/>
              </a:rPr>
              <a:t>Delivery</a:t>
            </a:r>
            <a:r>
              <a:rPr sz="90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type:</a:t>
            </a:r>
            <a:r>
              <a:rPr sz="900" spc="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unassembled</a:t>
            </a:r>
            <a:r>
              <a:rPr sz="900" spc="-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/assembled</a:t>
            </a:r>
            <a:r>
              <a:rPr sz="90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panels </a:t>
            </a:r>
            <a:r>
              <a:rPr sz="900" spc="-85" dirty="0">
                <a:latin typeface="Trebuchet MS"/>
                <a:cs typeface="Trebuchet MS"/>
              </a:rPr>
              <a:t>Material:</a:t>
            </a:r>
            <a:r>
              <a:rPr sz="900" spc="1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aluminium,</a:t>
            </a:r>
            <a:r>
              <a:rPr sz="900" spc="2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galvanized</a:t>
            </a:r>
            <a:r>
              <a:rPr sz="900" spc="1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steel </a:t>
            </a:r>
            <a:r>
              <a:rPr sz="900" spc="-60" dirty="0">
                <a:latin typeface="Trebuchet MS"/>
                <a:cs typeface="Trebuchet MS"/>
              </a:rPr>
              <a:t>Thickness: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0,25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35" dirty="0">
                <a:latin typeface="Trebuchet MS"/>
                <a:cs typeface="Trebuchet MS"/>
              </a:rPr>
              <a:t>- </a:t>
            </a:r>
            <a:r>
              <a:rPr sz="900" spc="-75" dirty="0">
                <a:latin typeface="Trebuchet MS"/>
                <a:cs typeface="Trebuchet MS"/>
              </a:rPr>
              <a:t>0,4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mm</a:t>
            </a:r>
            <a:endParaRPr sz="9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55" dirty="0">
                <a:latin typeface="Trebuchet MS"/>
                <a:cs typeface="Trebuchet MS"/>
              </a:rPr>
              <a:t>U-</a:t>
            </a:r>
            <a:r>
              <a:rPr sz="900" spc="-65" dirty="0">
                <a:latin typeface="Trebuchet MS"/>
                <a:cs typeface="Trebuchet MS"/>
              </a:rPr>
              <a:t>shaped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width: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10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mm</a:t>
            </a:r>
            <a:endParaRPr sz="900" dirty="0">
              <a:latin typeface="Trebuchet MS"/>
              <a:cs typeface="Trebuchet MS"/>
            </a:endParaRPr>
          </a:p>
          <a:p>
            <a:pPr marL="12700" marR="187960">
              <a:lnSpc>
                <a:spcPct val="101800"/>
              </a:lnSpc>
            </a:pPr>
            <a:r>
              <a:rPr sz="900" spc="-60" dirty="0">
                <a:latin typeface="Trebuchet MS"/>
                <a:cs typeface="Trebuchet MS"/>
              </a:rPr>
              <a:t>Н-shaped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height: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30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mm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40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135" dirty="0">
                <a:latin typeface="Trebuchet MS"/>
                <a:cs typeface="Trebuchet MS"/>
              </a:rPr>
              <a:t>mm/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50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mm </a:t>
            </a:r>
            <a:r>
              <a:rPr sz="900" spc="-75" dirty="0">
                <a:latin typeface="Trebuchet MS"/>
                <a:cs typeface="Trebuchet MS"/>
              </a:rPr>
              <a:t>Cassette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size: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600x600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mm</a:t>
            </a:r>
            <a:endParaRPr sz="9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80" dirty="0">
                <a:latin typeface="Trebuchet MS"/>
                <a:cs typeface="Trebuchet MS"/>
              </a:rPr>
              <a:t>Cell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size: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50х50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mm,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60х60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mm,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75х75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mm,</a:t>
            </a:r>
            <a:endParaRPr sz="900" dirty="0">
              <a:latin typeface="Trebuchet MS"/>
              <a:cs typeface="Trebuchet MS"/>
            </a:endParaRPr>
          </a:p>
          <a:p>
            <a:pPr marL="12700" marR="5080">
              <a:lnSpc>
                <a:spcPct val="101800"/>
              </a:lnSpc>
            </a:pPr>
            <a:r>
              <a:rPr sz="900" spc="-60" dirty="0">
                <a:latin typeface="Trebuchet MS"/>
                <a:cs typeface="Trebuchet MS"/>
              </a:rPr>
              <a:t>86х86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mm,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100х100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mm,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120х120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mm,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150х150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mm, </a:t>
            </a:r>
            <a:r>
              <a:rPr sz="900" spc="-60" dirty="0">
                <a:latin typeface="Trebuchet MS"/>
                <a:cs typeface="Trebuchet MS"/>
              </a:rPr>
              <a:t>200х200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mm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(or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non-standard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size)</a:t>
            </a:r>
            <a:endParaRPr sz="9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75" dirty="0">
                <a:latin typeface="Trebuchet MS"/>
                <a:cs typeface="Trebuchet MS"/>
              </a:rPr>
              <a:t>Standard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color: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white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black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/grey</a:t>
            </a:r>
            <a:endParaRPr sz="900" dirty="0">
              <a:latin typeface="Trebuchet MS"/>
              <a:cs typeface="Trebuchet MS"/>
            </a:endParaRPr>
          </a:p>
          <a:p>
            <a:pPr marL="12700" marR="288290">
              <a:lnSpc>
                <a:spcPct val="101800"/>
              </a:lnSpc>
            </a:pPr>
            <a:r>
              <a:rPr sz="900" spc="-75" dirty="0">
                <a:latin typeface="Trebuchet MS"/>
                <a:cs typeface="Trebuchet MS"/>
              </a:rPr>
              <a:t>Customized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color: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any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30" dirty="0">
                <a:latin typeface="Trebuchet MS"/>
                <a:cs typeface="Trebuchet MS"/>
              </a:rPr>
              <a:t>RAL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mirror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gold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e.t.c.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Coating: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decoration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35" dirty="0">
                <a:latin typeface="Trebuchet MS"/>
                <a:cs typeface="Trebuchet MS"/>
              </a:rPr>
              <a:t>as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wood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imitation</a:t>
            </a:r>
            <a:endParaRPr sz="9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90" dirty="0">
                <a:latin typeface="Trebuchet MS"/>
                <a:cs typeface="Trebuchet MS"/>
              </a:rPr>
              <a:t>The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weight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ceiling: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from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1,4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to</a:t>
            </a:r>
            <a:r>
              <a:rPr sz="900" spc="12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6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kg/m2</a:t>
            </a:r>
            <a:endParaRPr sz="9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900" b="1" dirty="0">
                <a:solidFill>
                  <a:srgbClr val="FFFFFF"/>
                </a:solidFill>
                <a:latin typeface="Arial Narrow"/>
                <a:cs typeface="Arial Narrow"/>
              </a:rPr>
              <a:t>1.1</a:t>
            </a:r>
            <a:r>
              <a:rPr sz="9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55" dirty="0">
                <a:solidFill>
                  <a:srgbClr val="FFFFFF"/>
                </a:solidFill>
                <a:latin typeface="Arial Narrow"/>
                <a:cs typeface="Arial Narrow"/>
              </a:rPr>
              <a:t>CELL</a:t>
            </a:r>
            <a:r>
              <a:rPr sz="9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 Narrow"/>
                <a:cs typeface="Arial Narrow"/>
              </a:rPr>
              <a:t>SIZE</a:t>
            </a:r>
            <a:r>
              <a:rPr sz="9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 Narrow"/>
                <a:cs typeface="Arial Narrow"/>
              </a:rPr>
              <a:t>IN</a:t>
            </a:r>
            <a:r>
              <a:rPr sz="9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40" dirty="0">
                <a:solidFill>
                  <a:srgbClr val="FFFFFF"/>
                </a:solidFill>
                <a:latin typeface="Arial Narrow"/>
                <a:cs typeface="Arial Narrow"/>
              </a:rPr>
              <a:t>STANDARD</a:t>
            </a:r>
            <a:r>
              <a:rPr sz="9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lang="en-US" sz="900" b="1" spc="-45" dirty="0">
                <a:solidFill>
                  <a:srgbClr val="FFFFFF"/>
                </a:solidFill>
                <a:latin typeface="Arial Narrow"/>
                <a:cs typeface="Arial Narrow"/>
              </a:rPr>
              <a:t>STELIPRO</a:t>
            </a:r>
            <a:r>
              <a:rPr sz="9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 Narrow"/>
                <a:cs typeface="Arial Narrow"/>
              </a:rPr>
              <a:t>CEILING</a:t>
            </a:r>
            <a:endParaRPr sz="9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900" spc="-90" dirty="0">
                <a:latin typeface="Trebuchet MS"/>
                <a:cs typeface="Trebuchet MS"/>
              </a:rPr>
              <a:t>The</a:t>
            </a:r>
            <a:r>
              <a:rPr sz="900" spc="-5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amount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strips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in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5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ceiling: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500" y="6058382"/>
            <a:ext cx="14370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Arial Narrow"/>
                <a:cs typeface="Arial Narrow"/>
              </a:rPr>
              <a:t>1.2</a:t>
            </a:r>
            <a:r>
              <a:rPr sz="900" b="1" spc="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25" dirty="0">
                <a:solidFill>
                  <a:srgbClr val="FFFFFF"/>
                </a:solidFill>
                <a:latin typeface="Arial Narrow"/>
                <a:cs typeface="Arial Narrow"/>
              </a:rPr>
              <a:t>NON-</a:t>
            </a:r>
            <a:r>
              <a:rPr sz="900" b="1" spc="-40" dirty="0">
                <a:solidFill>
                  <a:srgbClr val="FFFFFF"/>
                </a:solidFill>
                <a:latin typeface="Arial Narrow"/>
                <a:cs typeface="Arial Narrow"/>
              </a:rPr>
              <a:t>STANDARD</a:t>
            </a:r>
            <a:r>
              <a:rPr sz="900" b="1" spc="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55" dirty="0">
                <a:solidFill>
                  <a:srgbClr val="FFFFFF"/>
                </a:solidFill>
                <a:latin typeface="Arial Narrow"/>
                <a:cs typeface="Arial Narrow"/>
              </a:rPr>
              <a:t>CELL</a:t>
            </a:r>
            <a:r>
              <a:rPr sz="900" b="1" spc="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 Narrow"/>
                <a:cs typeface="Arial Narrow"/>
              </a:rPr>
              <a:t>SIZES</a:t>
            </a:r>
            <a:endParaRPr sz="900">
              <a:latin typeface="Arial Narrow"/>
              <a:cs typeface="Arial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9099" y="5116245"/>
            <a:ext cx="397510" cy="306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">
              <a:lnSpc>
                <a:spcPct val="100000"/>
              </a:lnSpc>
              <a:spcBef>
                <a:spcPts val="100"/>
              </a:spcBef>
            </a:pPr>
            <a:r>
              <a:rPr sz="700" spc="-30" dirty="0">
                <a:latin typeface="Trebuchet MS"/>
                <a:cs typeface="Trebuchet MS"/>
              </a:rPr>
              <a:t>11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pc</a:t>
            </a:r>
            <a:endParaRPr sz="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700" spc="-35" dirty="0">
                <a:latin typeface="Trebuchet MS"/>
                <a:cs typeface="Trebuchet MS"/>
              </a:rPr>
              <a:t>50Х50</a:t>
            </a:r>
            <a:r>
              <a:rPr sz="700" spc="-20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51389" y="5116245"/>
            <a:ext cx="396875" cy="306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700" spc="-30" dirty="0">
                <a:latin typeface="Trebuchet MS"/>
                <a:cs typeface="Trebuchet MS"/>
              </a:rPr>
              <a:t>9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pc</a:t>
            </a:r>
            <a:endParaRPr sz="7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35"/>
              </a:spcBef>
            </a:pPr>
            <a:r>
              <a:rPr sz="700" spc="-35" dirty="0">
                <a:latin typeface="Trebuchet MS"/>
                <a:cs typeface="Trebuchet MS"/>
              </a:rPr>
              <a:t>60Х60</a:t>
            </a:r>
            <a:r>
              <a:rPr sz="700" spc="-20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36085" y="5116245"/>
            <a:ext cx="396875" cy="306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" algn="ctr">
              <a:lnSpc>
                <a:spcPct val="100000"/>
              </a:lnSpc>
              <a:spcBef>
                <a:spcPts val="100"/>
              </a:spcBef>
            </a:pPr>
            <a:r>
              <a:rPr sz="700" spc="-30" dirty="0">
                <a:latin typeface="Trebuchet MS"/>
                <a:cs typeface="Trebuchet MS"/>
              </a:rPr>
              <a:t>7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pc</a:t>
            </a:r>
            <a:endParaRPr sz="7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35"/>
              </a:spcBef>
            </a:pPr>
            <a:r>
              <a:rPr sz="700" spc="-35" dirty="0">
                <a:latin typeface="Trebuchet MS"/>
                <a:cs typeface="Trebuchet MS"/>
              </a:rPr>
              <a:t>75Х75</a:t>
            </a:r>
            <a:r>
              <a:rPr sz="700" spc="-20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99444" y="5116245"/>
            <a:ext cx="396875" cy="306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7780" algn="ctr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Trebuchet MS"/>
                <a:cs typeface="Trebuchet MS"/>
              </a:rPr>
              <a:t>6</a:t>
            </a:r>
            <a:r>
              <a:rPr sz="700" spc="90" dirty="0">
                <a:latin typeface="Trebuchet MS"/>
                <a:cs typeface="Trebuchet MS"/>
              </a:rPr>
              <a:t> </a:t>
            </a:r>
            <a:r>
              <a:rPr sz="700" spc="-35" dirty="0">
                <a:latin typeface="Trebuchet MS"/>
                <a:cs typeface="Trebuchet MS"/>
              </a:rPr>
              <a:t>pc</a:t>
            </a:r>
            <a:endParaRPr sz="7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35"/>
              </a:spcBef>
            </a:pPr>
            <a:r>
              <a:rPr sz="700" spc="-35" dirty="0">
                <a:latin typeface="Trebuchet MS"/>
                <a:cs typeface="Trebuchet MS"/>
              </a:rPr>
              <a:t>86Х86</a:t>
            </a:r>
            <a:r>
              <a:rPr sz="700" spc="-20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98795" y="5116245"/>
            <a:ext cx="482600" cy="306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225" algn="ctr">
              <a:lnSpc>
                <a:spcPct val="100000"/>
              </a:lnSpc>
              <a:spcBef>
                <a:spcPts val="100"/>
              </a:spcBef>
            </a:pPr>
            <a:r>
              <a:rPr sz="700" spc="-30" dirty="0">
                <a:latin typeface="Trebuchet MS"/>
                <a:cs typeface="Trebuchet MS"/>
              </a:rPr>
              <a:t>5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pc</a:t>
            </a:r>
            <a:endParaRPr sz="7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35"/>
              </a:spcBef>
            </a:pPr>
            <a:r>
              <a:rPr sz="700" spc="-35" dirty="0">
                <a:latin typeface="Trebuchet MS"/>
                <a:cs typeface="Trebuchet MS"/>
              </a:rPr>
              <a:t>100Х100</a:t>
            </a:r>
            <a:r>
              <a:rPr sz="700" spc="-10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262243" y="5116245"/>
            <a:ext cx="482600" cy="306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445" algn="ctr">
              <a:lnSpc>
                <a:spcPct val="100000"/>
              </a:lnSpc>
              <a:spcBef>
                <a:spcPts val="100"/>
              </a:spcBef>
            </a:pPr>
            <a:r>
              <a:rPr sz="700" spc="-30" dirty="0">
                <a:latin typeface="Trebuchet MS"/>
                <a:cs typeface="Trebuchet MS"/>
              </a:rPr>
              <a:t>4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pc</a:t>
            </a:r>
            <a:endParaRPr sz="7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35"/>
              </a:spcBef>
            </a:pPr>
            <a:r>
              <a:rPr sz="700" spc="-35" dirty="0">
                <a:latin typeface="Trebuchet MS"/>
                <a:cs typeface="Trebuchet MS"/>
              </a:rPr>
              <a:t>120Х120</a:t>
            </a:r>
            <a:r>
              <a:rPr sz="700" spc="-10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25692" y="5290870"/>
            <a:ext cx="48260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35" dirty="0">
                <a:latin typeface="Trebuchet MS"/>
                <a:cs typeface="Trebuchet MS"/>
              </a:rPr>
              <a:t>150Х150</a:t>
            </a:r>
            <a:r>
              <a:rPr sz="700" spc="-10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10476" y="5116245"/>
            <a:ext cx="482600" cy="306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100"/>
              </a:spcBef>
            </a:pPr>
            <a:r>
              <a:rPr sz="700" spc="-30" dirty="0">
                <a:latin typeface="Trebuchet MS"/>
                <a:cs typeface="Trebuchet MS"/>
              </a:rPr>
              <a:t>2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pc</a:t>
            </a:r>
            <a:endParaRPr sz="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700" spc="-35" dirty="0">
                <a:latin typeface="Trebuchet MS"/>
                <a:cs typeface="Trebuchet MS"/>
              </a:rPr>
              <a:t>200Х200</a:t>
            </a:r>
            <a:r>
              <a:rPr sz="700" spc="-10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8650" y="6356426"/>
            <a:ext cx="154559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5945" algn="l"/>
                <a:tab pos="1118235" algn="l"/>
              </a:tabLst>
            </a:pPr>
            <a:r>
              <a:rPr sz="700" spc="-35" dirty="0">
                <a:latin typeface="Trebuchet MS"/>
                <a:cs typeface="Trebuchet MS"/>
              </a:rPr>
              <a:t>300Х50</a:t>
            </a:r>
            <a:r>
              <a:rPr sz="700" spc="-15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r>
              <a:rPr sz="700" dirty="0">
                <a:latin typeface="Trebuchet MS"/>
                <a:cs typeface="Trebuchet MS"/>
              </a:rPr>
              <a:t>	</a:t>
            </a:r>
            <a:r>
              <a:rPr sz="700" spc="-35" dirty="0">
                <a:latin typeface="Trebuchet MS"/>
                <a:cs typeface="Trebuchet MS"/>
              </a:rPr>
              <a:t>300Х60</a:t>
            </a:r>
            <a:r>
              <a:rPr sz="700" spc="-15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r>
              <a:rPr sz="700" dirty="0">
                <a:latin typeface="Trebuchet MS"/>
                <a:cs typeface="Trebuchet MS"/>
              </a:rPr>
              <a:t>	</a:t>
            </a:r>
            <a:r>
              <a:rPr sz="700" spc="-35" dirty="0">
                <a:latin typeface="Trebuchet MS"/>
                <a:cs typeface="Trebuchet MS"/>
              </a:rPr>
              <a:t>300Х75</a:t>
            </a:r>
            <a:r>
              <a:rPr sz="700" spc="-15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16500" y="6356426"/>
            <a:ext cx="44005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35" dirty="0">
                <a:latin typeface="Trebuchet MS"/>
                <a:cs typeface="Trebuchet MS"/>
              </a:rPr>
              <a:t>300Х86</a:t>
            </a:r>
            <a:r>
              <a:rPr sz="700" spc="-15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658612" y="6356426"/>
            <a:ext cx="48260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35" dirty="0">
                <a:latin typeface="Trebuchet MS"/>
                <a:cs typeface="Trebuchet MS"/>
              </a:rPr>
              <a:t>300Х100</a:t>
            </a:r>
            <a:r>
              <a:rPr sz="700" spc="-10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43397" y="6356426"/>
            <a:ext cx="48260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35" dirty="0">
                <a:latin typeface="Trebuchet MS"/>
                <a:cs typeface="Trebuchet MS"/>
              </a:rPr>
              <a:t>300Х120</a:t>
            </a:r>
            <a:r>
              <a:rPr sz="700" spc="-10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828181" y="6356426"/>
            <a:ext cx="48260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35" dirty="0">
                <a:latin typeface="Trebuchet MS"/>
                <a:cs typeface="Trebuchet MS"/>
              </a:rPr>
              <a:t>300Х150</a:t>
            </a:r>
            <a:r>
              <a:rPr sz="700" spc="-10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12965" y="6356426"/>
            <a:ext cx="48260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35" dirty="0">
                <a:latin typeface="Trebuchet MS"/>
                <a:cs typeface="Trebuchet MS"/>
              </a:rPr>
              <a:t>300Х200</a:t>
            </a:r>
            <a:r>
              <a:rPr sz="700" spc="-10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4500" y="2191308"/>
            <a:ext cx="1611630" cy="44259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219"/>
              </a:spcBef>
            </a:pPr>
            <a:r>
              <a:rPr sz="1400" b="1" spc="-30" dirty="0">
                <a:solidFill>
                  <a:srgbClr val="FFFFFF"/>
                </a:solidFill>
                <a:latin typeface="Arial Narrow"/>
                <a:cs typeface="Arial Narrow"/>
              </a:rPr>
              <a:t>THE</a:t>
            </a:r>
            <a:r>
              <a:rPr sz="1400" b="1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Arial Narrow"/>
                <a:cs typeface="Arial Narrow"/>
              </a:rPr>
              <a:t>SPECIFICATION</a:t>
            </a:r>
            <a:r>
              <a:rPr sz="14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400" b="1" spc="-105" dirty="0">
                <a:solidFill>
                  <a:srgbClr val="FFFFFF"/>
                </a:solidFill>
                <a:latin typeface="Arial Narrow"/>
                <a:cs typeface="Arial Narrow"/>
              </a:rPr>
              <a:t>OF </a:t>
            </a:r>
            <a:r>
              <a:rPr sz="1400" b="1" spc="-60" dirty="0">
                <a:solidFill>
                  <a:srgbClr val="FFFFFF"/>
                </a:solidFill>
                <a:latin typeface="Arial Narrow"/>
                <a:cs typeface="Arial Narrow"/>
              </a:rPr>
              <a:t>SUSPENDED</a:t>
            </a:r>
            <a:r>
              <a:rPr sz="1400" b="1" spc="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 Narrow"/>
                <a:cs typeface="Arial Narrow"/>
              </a:rPr>
              <a:t>CEILING:</a:t>
            </a:r>
            <a:endParaRPr sz="1400">
              <a:latin typeface="Arial Narrow"/>
              <a:cs typeface="Arial Narrow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1505" marR="5080" indent="-538480">
              <a:lnSpc>
                <a:spcPct val="100000"/>
              </a:lnSpc>
              <a:spcBef>
                <a:spcPts val="100"/>
              </a:spcBef>
            </a:pPr>
            <a:r>
              <a:rPr dirty="0"/>
              <a:t>1.</a:t>
            </a:r>
            <a:r>
              <a:rPr spc="-60" dirty="0"/>
              <a:t> </a:t>
            </a:r>
            <a:r>
              <a:rPr spc="-130" dirty="0"/>
              <a:t>GALVANIZED</a:t>
            </a:r>
            <a:r>
              <a:rPr spc="-15" dirty="0"/>
              <a:t> </a:t>
            </a:r>
            <a:r>
              <a:rPr spc="-90" dirty="0"/>
              <a:t>STEEL </a:t>
            </a:r>
            <a:r>
              <a:rPr spc="-70" dirty="0"/>
              <a:t>AND </a:t>
            </a:r>
            <a:r>
              <a:rPr spc="-10" dirty="0"/>
              <a:t>ALUMINIUM</a:t>
            </a:r>
          </a:p>
          <a:p>
            <a:pPr marL="12700">
              <a:lnSpc>
                <a:spcPct val="100000"/>
              </a:lnSpc>
            </a:pPr>
            <a:r>
              <a:rPr lang="en-US" spc="-110" dirty="0"/>
              <a:t>STELIPRO</a:t>
            </a:r>
            <a:r>
              <a:rPr spc="-30" dirty="0"/>
              <a:t> </a:t>
            </a:r>
            <a:r>
              <a:rPr spc="-10" dirty="0"/>
              <a:t>CEILINGS</a:t>
            </a:r>
          </a:p>
        </p:txBody>
      </p:sp>
      <p:sp>
        <p:nvSpPr>
          <p:cNvPr id="34" name="object 34"/>
          <p:cNvSpPr/>
          <p:nvPr/>
        </p:nvSpPr>
        <p:spPr>
          <a:xfrm>
            <a:off x="1018603" y="5459717"/>
            <a:ext cx="492125" cy="487045"/>
          </a:xfrm>
          <a:custGeom>
            <a:avLst/>
            <a:gdLst/>
            <a:ahLst/>
            <a:cxnLst/>
            <a:rect l="l" t="t" r="r" b="b"/>
            <a:pathLst>
              <a:path w="492125" h="487045">
                <a:moveTo>
                  <a:pt x="244068" y="243370"/>
                </a:moveTo>
                <a:lnTo>
                  <a:pt x="292874" y="243370"/>
                </a:lnTo>
                <a:lnTo>
                  <a:pt x="292874" y="292036"/>
                </a:lnTo>
                <a:lnTo>
                  <a:pt x="244068" y="292036"/>
                </a:lnTo>
                <a:lnTo>
                  <a:pt x="244068" y="243370"/>
                </a:lnTo>
                <a:close/>
              </a:path>
              <a:path w="492125" h="487045">
                <a:moveTo>
                  <a:pt x="244068" y="194703"/>
                </a:moveTo>
                <a:lnTo>
                  <a:pt x="292874" y="194703"/>
                </a:lnTo>
                <a:lnTo>
                  <a:pt x="292874" y="243370"/>
                </a:lnTo>
                <a:lnTo>
                  <a:pt x="244068" y="243370"/>
                </a:lnTo>
                <a:lnTo>
                  <a:pt x="244068" y="194703"/>
                </a:lnTo>
                <a:close/>
              </a:path>
              <a:path w="492125" h="487045">
                <a:moveTo>
                  <a:pt x="244068" y="146024"/>
                </a:moveTo>
                <a:lnTo>
                  <a:pt x="292874" y="146024"/>
                </a:lnTo>
                <a:lnTo>
                  <a:pt x="292874" y="194691"/>
                </a:lnTo>
                <a:lnTo>
                  <a:pt x="244068" y="194691"/>
                </a:lnTo>
                <a:lnTo>
                  <a:pt x="244068" y="146024"/>
                </a:lnTo>
                <a:close/>
              </a:path>
              <a:path w="492125" h="487045">
                <a:moveTo>
                  <a:pt x="244068" y="97345"/>
                </a:moveTo>
                <a:lnTo>
                  <a:pt x="292874" y="97345"/>
                </a:lnTo>
                <a:lnTo>
                  <a:pt x="292874" y="146011"/>
                </a:lnTo>
                <a:lnTo>
                  <a:pt x="244068" y="146011"/>
                </a:lnTo>
                <a:lnTo>
                  <a:pt x="244068" y="97345"/>
                </a:lnTo>
                <a:close/>
              </a:path>
              <a:path w="492125" h="487045">
                <a:moveTo>
                  <a:pt x="244068" y="48679"/>
                </a:moveTo>
                <a:lnTo>
                  <a:pt x="292874" y="48679"/>
                </a:lnTo>
                <a:lnTo>
                  <a:pt x="292874" y="97345"/>
                </a:lnTo>
                <a:lnTo>
                  <a:pt x="244068" y="97345"/>
                </a:lnTo>
                <a:lnTo>
                  <a:pt x="244068" y="48679"/>
                </a:lnTo>
                <a:close/>
              </a:path>
              <a:path w="492125" h="487045">
                <a:moveTo>
                  <a:pt x="292874" y="0"/>
                </a:moveTo>
                <a:lnTo>
                  <a:pt x="292874" y="48666"/>
                </a:lnTo>
                <a:lnTo>
                  <a:pt x="244068" y="48666"/>
                </a:lnTo>
                <a:lnTo>
                  <a:pt x="244068" y="0"/>
                </a:lnTo>
              </a:path>
              <a:path w="492125" h="487045">
                <a:moveTo>
                  <a:pt x="195249" y="486740"/>
                </a:moveTo>
                <a:lnTo>
                  <a:pt x="195249" y="438073"/>
                </a:lnTo>
                <a:lnTo>
                  <a:pt x="244055" y="438073"/>
                </a:lnTo>
                <a:lnTo>
                  <a:pt x="244055" y="486740"/>
                </a:lnTo>
              </a:path>
              <a:path w="492125" h="487045">
                <a:moveTo>
                  <a:pt x="195249" y="389394"/>
                </a:moveTo>
                <a:lnTo>
                  <a:pt x="244055" y="389394"/>
                </a:lnTo>
                <a:lnTo>
                  <a:pt x="244055" y="438061"/>
                </a:lnTo>
                <a:lnTo>
                  <a:pt x="195249" y="438061"/>
                </a:lnTo>
                <a:lnTo>
                  <a:pt x="195249" y="389394"/>
                </a:lnTo>
                <a:close/>
              </a:path>
              <a:path w="492125" h="487045">
                <a:moveTo>
                  <a:pt x="195249" y="340728"/>
                </a:moveTo>
                <a:lnTo>
                  <a:pt x="244055" y="340728"/>
                </a:lnTo>
                <a:lnTo>
                  <a:pt x="244055" y="389394"/>
                </a:lnTo>
                <a:lnTo>
                  <a:pt x="195249" y="389394"/>
                </a:lnTo>
                <a:lnTo>
                  <a:pt x="195249" y="340728"/>
                </a:lnTo>
                <a:close/>
              </a:path>
              <a:path w="492125" h="487045">
                <a:moveTo>
                  <a:pt x="195249" y="292049"/>
                </a:moveTo>
                <a:lnTo>
                  <a:pt x="244055" y="292049"/>
                </a:lnTo>
                <a:lnTo>
                  <a:pt x="244055" y="340715"/>
                </a:lnTo>
                <a:lnTo>
                  <a:pt x="195249" y="340715"/>
                </a:lnTo>
                <a:lnTo>
                  <a:pt x="195249" y="292049"/>
                </a:lnTo>
                <a:close/>
              </a:path>
              <a:path w="492125" h="487045">
                <a:moveTo>
                  <a:pt x="195249" y="243370"/>
                </a:moveTo>
                <a:lnTo>
                  <a:pt x="244055" y="243370"/>
                </a:lnTo>
                <a:lnTo>
                  <a:pt x="244055" y="292036"/>
                </a:lnTo>
                <a:lnTo>
                  <a:pt x="195249" y="292036"/>
                </a:lnTo>
                <a:lnTo>
                  <a:pt x="195249" y="243370"/>
                </a:lnTo>
                <a:close/>
              </a:path>
              <a:path w="492125" h="487045">
                <a:moveTo>
                  <a:pt x="195249" y="194703"/>
                </a:moveTo>
                <a:lnTo>
                  <a:pt x="244055" y="194703"/>
                </a:lnTo>
                <a:lnTo>
                  <a:pt x="244055" y="243370"/>
                </a:lnTo>
                <a:lnTo>
                  <a:pt x="195249" y="243370"/>
                </a:lnTo>
                <a:lnTo>
                  <a:pt x="195249" y="194703"/>
                </a:lnTo>
                <a:close/>
              </a:path>
              <a:path w="492125" h="487045">
                <a:moveTo>
                  <a:pt x="195249" y="146024"/>
                </a:moveTo>
                <a:lnTo>
                  <a:pt x="244055" y="146024"/>
                </a:lnTo>
                <a:lnTo>
                  <a:pt x="244055" y="194691"/>
                </a:lnTo>
                <a:lnTo>
                  <a:pt x="195249" y="194691"/>
                </a:lnTo>
                <a:lnTo>
                  <a:pt x="195249" y="146024"/>
                </a:lnTo>
                <a:close/>
              </a:path>
              <a:path w="492125" h="487045">
                <a:moveTo>
                  <a:pt x="195249" y="97345"/>
                </a:moveTo>
                <a:lnTo>
                  <a:pt x="244055" y="97345"/>
                </a:lnTo>
                <a:lnTo>
                  <a:pt x="244055" y="146011"/>
                </a:lnTo>
                <a:lnTo>
                  <a:pt x="195249" y="146011"/>
                </a:lnTo>
                <a:lnTo>
                  <a:pt x="195249" y="97345"/>
                </a:lnTo>
                <a:close/>
              </a:path>
              <a:path w="492125" h="487045">
                <a:moveTo>
                  <a:pt x="195249" y="48679"/>
                </a:moveTo>
                <a:lnTo>
                  <a:pt x="244055" y="48679"/>
                </a:lnTo>
                <a:lnTo>
                  <a:pt x="244055" y="97345"/>
                </a:lnTo>
                <a:lnTo>
                  <a:pt x="195249" y="97345"/>
                </a:lnTo>
                <a:lnTo>
                  <a:pt x="195249" y="48679"/>
                </a:lnTo>
                <a:close/>
              </a:path>
              <a:path w="492125" h="487045">
                <a:moveTo>
                  <a:pt x="244055" y="0"/>
                </a:moveTo>
                <a:lnTo>
                  <a:pt x="244055" y="48666"/>
                </a:lnTo>
                <a:lnTo>
                  <a:pt x="195249" y="48666"/>
                </a:lnTo>
                <a:lnTo>
                  <a:pt x="195249" y="0"/>
                </a:lnTo>
              </a:path>
              <a:path w="492125" h="487045">
                <a:moveTo>
                  <a:pt x="146443" y="486740"/>
                </a:moveTo>
                <a:lnTo>
                  <a:pt x="146443" y="438073"/>
                </a:lnTo>
                <a:lnTo>
                  <a:pt x="195262" y="438073"/>
                </a:lnTo>
                <a:lnTo>
                  <a:pt x="195262" y="486740"/>
                </a:lnTo>
              </a:path>
              <a:path w="492125" h="487045">
                <a:moveTo>
                  <a:pt x="146443" y="389394"/>
                </a:moveTo>
                <a:lnTo>
                  <a:pt x="195262" y="389394"/>
                </a:lnTo>
                <a:lnTo>
                  <a:pt x="195262" y="438061"/>
                </a:lnTo>
                <a:lnTo>
                  <a:pt x="146443" y="438061"/>
                </a:lnTo>
                <a:lnTo>
                  <a:pt x="146443" y="389394"/>
                </a:lnTo>
                <a:close/>
              </a:path>
              <a:path w="492125" h="487045">
                <a:moveTo>
                  <a:pt x="146443" y="340728"/>
                </a:moveTo>
                <a:lnTo>
                  <a:pt x="195262" y="340728"/>
                </a:lnTo>
                <a:lnTo>
                  <a:pt x="195262" y="389394"/>
                </a:lnTo>
                <a:lnTo>
                  <a:pt x="146443" y="389394"/>
                </a:lnTo>
                <a:lnTo>
                  <a:pt x="146443" y="340728"/>
                </a:lnTo>
                <a:close/>
              </a:path>
              <a:path w="492125" h="487045">
                <a:moveTo>
                  <a:pt x="146443" y="292049"/>
                </a:moveTo>
                <a:lnTo>
                  <a:pt x="195262" y="292049"/>
                </a:lnTo>
                <a:lnTo>
                  <a:pt x="195262" y="340715"/>
                </a:lnTo>
                <a:lnTo>
                  <a:pt x="146443" y="340715"/>
                </a:lnTo>
                <a:lnTo>
                  <a:pt x="146443" y="292049"/>
                </a:lnTo>
                <a:close/>
              </a:path>
              <a:path w="492125" h="487045">
                <a:moveTo>
                  <a:pt x="146443" y="243370"/>
                </a:moveTo>
                <a:lnTo>
                  <a:pt x="195262" y="243370"/>
                </a:lnTo>
                <a:lnTo>
                  <a:pt x="195262" y="292036"/>
                </a:lnTo>
                <a:lnTo>
                  <a:pt x="146443" y="292036"/>
                </a:lnTo>
                <a:lnTo>
                  <a:pt x="146443" y="243370"/>
                </a:lnTo>
                <a:close/>
              </a:path>
              <a:path w="492125" h="487045">
                <a:moveTo>
                  <a:pt x="146443" y="194703"/>
                </a:moveTo>
                <a:lnTo>
                  <a:pt x="195262" y="194703"/>
                </a:lnTo>
                <a:lnTo>
                  <a:pt x="195262" y="243370"/>
                </a:lnTo>
                <a:lnTo>
                  <a:pt x="146443" y="243370"/>
                </a:lnTo>
                <a:lnTo>
                  <a:pt x="146443" y="194703"/>
                </a:lnTo>
                <a:close/>
              </a:path>
              <a:path w="492125" h="487045">
                <a:moveTo>
                  <a:pt x="146443" y="146024"/>
                </a:moveTo>
                <a:lnTo>
                  <a:pt x="195262" y="146024"/>
                </a:lnTo>
                <a:lnTo>
                  <a:pt x="195262" y="194691"/>
                </a:lnTo>
                <a:lnTo>
                  <a:pt x="146443" y="194691"/>
                </a:lnTo>
                <a:lnTo>
                  <a:pt x="146443" y="146024"/>
                </a:lnTo>
                <a:close/>
              </a:path>
              <a:path w="492125" h="487045">
                <a:moveTo>
                  <a:pt x="146443" y="97345"/>
                </a:moveTo>
                <a:lnTo>
                  <a:pt x="195262" y="97345"/>
                </a:lnTo>
                <a:lnTo>
                  <a:pt x="195262" y="146011"/>
                </a:lnTo>
                <a:lnTo>
                  <a:pt x="146443" y="146011"/>
                </a:lnTo>
                <a:lnTo>
                  <a:pt x="146443" y="97345"/>
                </a:lnTo>
                <a:close/>
              </a:path>
              <a:path w="492125" h="487045">
                <a:moveTo>
                  <a:pt x="146443" y="48679"/>
                </a:moveTo>
                <a:lnTo>
                  <a:pt x="195262" y="48679"/>
                </a:lnTo>
                <a:lnTo>
                  <a:pt x="195262" y="97345"/>
                </a:lnTo>
                <a:lnTo>
                  <a:pt x="146443" y="97345"/>
                </a:lnTo>
                <a:lnTo>
                  <a:pt x="146443" y="48679"/>
                </a:lnTo>
                <a:close/>
              </a:path>
              <a:path w="492125" h="487045">
                <a:moveTo>
                  <a:pt x="195262" y="0"/>
                </a:moveTo>
                <a:lnTo>
                  <a:pt x="195262" y="48666"/>
                </a:lnTo>
                <a:lnTo>
                  <a:pt x="146443" y="48666"/>
                </a:lnTo>
                <a:lnTo>
                  <a:pt x="146443" y="0"/>
                </a:lnTo>
              </a:path>
              <a:path w="492125" h="487045">
                <a:moveTo>
                  <a:pt x="97624" y="486740"/>
                </a:moveTo>
                <a:lnTo>
                  <a:pt x="97624" y="438073"/>
                </a:lnTo>
                <a:lnTo>
                  <a:pt x="146431" y="438073"/>
                </a:lnTo>
                <a:lnTo>
                  <a:pt x="146431" y="486740"/>
                </a:lnTo>
              </a:path>
              <a:path w="492125" h="487045">
                <a:moveTo>
                  <a:pt x="97624" y="389394"/>
                </a:moveTo>
                <a:lnTo>
                  <a:pt x="146431" y="389394"/>
                </a:lnTo>
                <a:lnTo>
                  <a:pt x="146431" y="438061"/>
                </a:lnTo>
                <a:lnTo>
                  <a:pt x="97624" y="438061"/>
                </a:lnTo>
                <a:lnTo>
                  <a:pt x="97624" y="389394"/>
                </a:lnTo>
                <a:close/>
              </a:path>
              <a:path w="492125" h="487045">
                <a:moveTo>
                  <a:pt x="97624" y="340728"/>
                </a:moveTo>
                <a:lnTo>
                  <a:pt x="146431" y="340728"/>
                </a:lnTo>
                <a:lnTo>
                  <a:pt x="146431" y="389394"/>
                </a:lnTo>
                <a:lnTo>
                  <a:pt x="97624" y="389394"/>
                </a:lnTo>
                <a:lnTo>
                  <a:pt x="97624" y="340728"/>
                </a:lnTo>
                <a:close/>
              </a:path>
              <a:path w="492125" h="487045">
                <a:moveTo>
                  <a:pt x="97624" y="292049"/>
                </a:moveTo>
                <a:lnTo>
                  <a:pt x="146431" y="292049"/>
                </a:lnTo>
                <a:lnTo>
                  <a:pt x="146431" y="340715"/>
                </a:lnTo>
                <a:lnTo>
                  <a:pt x="97624" y="340715"/>
                </a:lnTo>
                <a:lnTo>
                  <a:pt x="97624" y="292049"/>
                </a:lnTo>
                <a:close/>
              </a:path>
              <a:path w="492125" h="487045">
                <a:moveTo>
                  <a:pt x="97624" y="243370"/>
                </a:moveTo>
                <a:lnTo>
                  <a:pt x="146431" y="243370"/>
                </a:lnTo>
                <a:lnTo>
                  <a:pt x="146431" y="292036"/>
                </a:lnTo>
                <a:lnTo>
                  <a:pt x="97624" y="292036"/>
                </a:lnTo>
                <a:lnTo>
                  <a:pt x="97624" y="243370"/>
                </a:lnTo>
                <a:close/>
              </a:path>
              <a:path w="492125" h="487045">
                <a:moveTo>
                  <a:pt x="97624" y="194703"/>
                </a:moveTo>
                <a:lnTo>
                  <a:pt x="146431" y="194703"/>
                </a:lnTo>
                <a:lnTo>
                  <a:pt x="146431" y="243370"/>
                </a:lnTo>
                <a:lnTo>
                  <a:pt x="97624" y="243370"/>
                </a:lnTo>
                <a:lnTo>
                  <a:pt x="97624" y="194703"/>
                </a:lnTo>
                <a:close/>
              </a:path>
              <a:path w="492125" h="487045">
                <a:moveTo>
                  <a:pt x="97624" y="146024"/>
                </a:moveTo>
                <a:lnTo>
                  <a:pt x="146431" y="146024"/>
                </a:lnTo>
                <a:lnTo>
                  <a:pt x="146431" y="194691"/>
                </a:lnTo>
                <a:lnTo>
                  <a:pt x="97624" y="194691"/>
                </a:lnTo>
                <a:lnTo>
                  <a:pt x="97624" y="146024"/>
                </a:lnTo>
                <a:close/>
              </a:path>
              <a:path w="492125" h="487045">
                <a:moveTo>
                  <a:pt x="97624" y="97345"/>
                </a:moveTo>
                <a:lnTo>
                  <a:pt x="146431" y="97345"/>
                </a:lnTo>
                <a:lnTo>
                  <a:pt x="146431" y="146011"/>
                </a:lnTo>
                <a:lnTo>
                  <a:pt x="97624" y="146011"/>
                </a:lnTo>
                <a:lnTo>
                  <a:pt x="97624" y="97345"/>
                </a:lnTo>
                <a:close/>
              </a:path>
              <a:path w="492125" h="487045">
                <a:moveTo>
                  <a:pt x="97624" y="48679"/>
                </a:moveTo>
                <a:lnTo>
                  <a:pt x="146431" y="48679"/>
                </a:lnTo>
                <a:lnTo>
                  <a:pt x="146431" y="97345"/>
                </a:lnTo>
                <a:lnTo>
                  <a:pt x="97624" y="97345"/>
                </a:lnTo>
                <a:lnTo>
                  <a:pt x="97624" y="48679"/>
                </a:lnTo>
                <a:close/>
              </a:path>
              <a:path w="492125" h="487045">
                <a:moveTo>
                  <a:pt x="146431" y="0"/>
                </a:moveTo>
                <a:lnTo>
                  <a:pt x="146431" y="48666"/>
                </a:lnTo>
                <a:lnTo>
                  <a:pt x="97624" y="48666"/>
                </a:lnTo>
                <a:lnTo>
                  <a:pt x="97624" y="0"/>
                </a:lnTo>
              </a:path>
              <a:path w="492125" h="487045">
                <a:moveTo>
                  <a:pt x="48806" y="486740"/>
                </a:moveTo>
                <a:lnTo>
                  <a:pt x="48806" y="438073"/>
                </a:lnTo>
                <a:lnTo>
                  <a:pt x="97612" y="438073"/>
                </a:lnTo>
                <a:lnTo>
                  <a:pt x="97612" y="486740"/>
                </a:lnTo>
              </a:path>
              <a:path w="492125" h="487045">
                <a:moveTo>
                  <a:pt x="48806" y="389394"/>
                </a:moveTo>
                <a:lnTo>
                  <a:pt x="97612" y="389394"/>
                </a:lnTo>
                <a:lnTo>
                  <a:pt x="97612" y="438061"/>
                </a:lnTo>
                <a:lnTo>
                  <a:pt x="48806" y="438061"/>
                </a:lnTo>
                <a:lnTo>
                  <a:pt x="48806" y="389394"/>
                </a:lnTo>
                <a:close/>
              </a:path>
              <a:path w="492125" h="487045">
                <a:moveTo>
                  <a:pt x="48806" y="340728"/>
                </a:moveTo>
                <a:lnTo>
                  <a:pt x="97612" y="340728"/>
                </a:lnTo>
                <a:lnTo>
                  <a:pt x="97612" y="389394"/>
                </a:lnTo>
                <a:lnTo>
                  <a:pt x="48806" y="389394"/>
                </a:lnTo>
                <a:lnTo>
                  <a:pt x="48806" y="340728"/>
                </a:lnTo>
                <a:close/>
              </a:path>
              <a:path w="492125" h="487045">
                <a:moveTo>
                  <a:pt x="48806" y="292049"/>
                </a:moveTo>
                <a:lnTo>
                  <a:pt x="97612" y="292049"/>
                </a:lnTo>
                <a:lnTo>
                  <a:pt x="97612" y="340715"/>
                </a:lnTo>
                <a:lnTo>
                  <a:pt x="48806" y="340715"/>
                </a:lnTo>
                <a:lnTo>
                  <a:pt x="48806" y="292049"/>
                </a:lnTo>
                <a:close/>
              </a:path>
              <a:path w="492125" h="487045">
                <a:moveTo>
                  <a:pt x="48806" y="243370"/>
                </a:moveTo>
                <a:lnTo>
                  <a:pt x="97612" y="243370"/>
                </a:lnTo>
                <a:lnTo>
                  <a:pt x="97612" y="292036"/>
                </a:lnTo>
                <a:lnTo>
                  <a:pt x="48806" y="292036"/>
                </a:lnTo>
                <a:lnTo>
                  <a:pt x="48806" y="243370"/>
                </a:lnTo>
                <a:close/>
              </a:path>
              <a:path w="492125" h="487045">
                <a:moveTo>
                  <a:pt x="48806" y="194703"/>
                </a:moveTo>
                <a:lnTo>
                  <a:pt x="97612" y="194703"/>
                </a:lnTo>
                <a:lnTo>
                  <a:pt x="97612" y="243370"/>
                </a:lnTo>
                <a:lnTo>
                  <a:pt x="48806" y="243370"/>
                </a:lnTo>
                <a:lnTo>
                  <a:pt x="48806" y="194703"/>
                </a:lnTo>
                <a:close/>
              </a:path>
              <a:path w="492125" h="487045">
                <a:moveTo>
                  <a:pt x="48806" y="146024"/>
                </a:moveTo>
                <a:lnTo>
                  <a:pt x="97612" y="146024"/>
                </a:lnTo>
                <a:lnTo>
                  <a:pt x="97612" y="194691"/>
                </a:lnTo>
                <a:lnTo>
                  <a:pt x="48806" y="194691"/>
                </a:lnTo>
                <a:lnTo>
                  <a:pt x="48806" y="146024"/>
                </a:lnTo>
                <a:close/>
              </a:path>
              <a:path w="492125" h="487045">
                <a:moveTo>
                  <a:pt x="48806" y="97345"/>
                </a:moveTo>
                <a:lnTo>
                  <a:pt x="97612" y="97345"/>
                </a:lnTo>
                <a:lnTo>
                  <a:pt x="97612" y="146011"/>
                </a:lnTo>
                <a:lnTo>
                  <a:pt x="48806" y="146011"/>
                </a:lnTo>
                <a:lnTo>
                  <a:pt x="48806" y="97345"/>
                </a:lnTo>
                <a:close/>
              </a:path>
              <a:path w="492125" h="487045">
                <a:moveTo>
                  <a:pt x="48806" y="48679"/>
                </a:moveTo>
                <a:lnTo>
                  <a:pt x="97612" y="48679"/>
                </a:lnTo>
                <a:lnTo>
                  <a:pt x="97612" y="97345"/>
                </a:lnTo>
                <a:lnTo>
                  <a:pt x="48806" y="97345"/>
                </a:lnTo>
                <a:lnTo>
                  <a:pt x="48806" y="48679"/>
                </a:lnTo>
                <a:close/>
              </a:path>
              <a:path w="492125" h="487045">
                <a:moveTo>
                  <a:pt x="97612" y="0"/>
                </a:moveTo>
                <a:lnTo>
                  <a:pt x="97612" y="48666"/>
                </a:lnTo>
                <a:lnTo>
                  <a:pt x="48806" y="48666"/>
                </a:lnTo>
                <a:lnTo>
                  <a:pt x="48806" y="0"/>
                </a:lnTo>
              </a:path>
              <a:path w="492125" h="487045">
                <a:moveTo>
                  <a:pt x="0" y="438073"/>
                </a:moveTo>
                <a:lnTo>
                  <a:pt x="48806" y="438073"/>
                </a:lnTo>
                <a:lnTo>
                  <a:pt x="48806" y="486740"/>
                </a:lnTo>
              </a:path>
              <a:path w="492125" h="487045">
                <a:moveTo>
                  <a:pt x="0" y="389394"/>
                </a:moveTo>
                <a:lnTo>
                  <a:pt x="48806" y="389394"/>
                </a:lnTo>
                <a:lnTo>
                  <a:pt x="48806" y="438061"/>
                </a:lnTo>
                <a:lnTo>
                  <a:pt x="0" y="438061"/>
                </a:lnTo>
              </a:path>
              <a:path w="492125" h="487045">
                <a:moveTo>
                  <a:pt x="0" y="340728"/>
                </a:moveTo>
                <a:lnTo>
                  <a:pt x="48806" y="340728"/>
                </a:lnTo>
                <a:lnTo>
                  <a:pt x="48806" y="389394"/>
                </a:lnTo>
                <a:lnTo>
                  <a:pt x="0" y="389394"/>
                </a:lnTo>
              </a:path>
              <a:path w="492125" h="487045">
                <a:moveTo>
                  <a:pt x="0" y="292049"/>
                </a:moveTo>
                <a:lnTo>
                  <a:pt x="48806" y="292049"/>
                </a:lnTo>
                <a:lnTo>
                  <a:pt x="48806" y="340715"/>
                </a:lnTo>
                <a:lnTo>
                  <a:pt x="0" y="340715"/>
                </a:lnTo>
              </a:path>
              <a:path w="492125" h="487045">
                <a:moveTo>
                  <a:pt x="0" y="243370"/>
                </a:moveTo>
                <a:lnTo>
                  <a:pt x="48806" y="243370"/>
                </a:lnTo>
                <a:lnTo>
                  <a:pt x="48806" y="292036"/>
                </a:lnTo>
                <a:lnTo>
                  <a:pt x="0" y="292036"/>
                </a:lnTo>
              </a:path>
              <a:path w="492125" h="487045">
                <a:moveTo>
                  <a:pt x="0" y="194703"/>
                </a:moveTo>
                <a:lnTo>
                  <a:pt x="48806" y="194703"/>
                </a:lnTo>
                <a:lnTo>
                  <a:pt x="48806" y="243370"/>
                </a:lnTo>
                <a:lnTo>
                  <a:pt x="0" y="243370"/>
                </a:lnTo>
              </a:path>
              <a:path w="492125" h="487045">
                <a:moveTo>
                  <a:pt x="0" y="146024"/>
                </a:moveTo>
                <a:lnTo>
                  <a:pt x="48806" y="146024"/>
                </a:lnTo>
                <a:lnTo>
                  <a:pt x="48806" y="194691"/>
                </a:lnTo>
                <a:lnTo>
                  <a:pt x="0" y="194691"/>
                </a:lnTo>
              </a:path>
              <a:path w="492125" h="487045">
                <a:moveTo>
                  <a:pt x="0" y="97345"/>
                </a:moveTo>
                <a:lnTo>
                  <a:pt x="48806" y="97345"/>
                </a:lnTo>
                <a:lnTo>
                  <a:pt x="48806" y="146011"/>
                </a:lnTo>
                <a:lnTo>
                  <a:pt x="0" y="146011"/>
                </a:lnTo>
              </a:path>
              <a:path w="492125" h="487045">
                <a:moveTo>
                  <a:pt x="0" y="48679"/>
                </a:moveTo>
                <a:lnTo>
                  <a:pt x="48806" y="48679"/>
                </a:lnTo>
                <a:lnTo>
                  <a:pt x="48806" y="97345"/>
                </a:lnTo>
                <a:lnTo>
                  <a:pt x="0" y="97345"/>
                </a:lnTo>
              </a:path>
              <a:path w="492125" h="487045">
                <a:moveTo>
                  <a:pt x="48806" y="0"/>
                </a:moveTo>
                <a:lnTo>
                  <a:pt x="48806" y="48666"/>
                </a:lnTo>
                <a:lnTo>
                  <a:pt x="0" y="48666"/>
                </a:lnTo>
              </a:path>
              <a:path w="492125" h="487045">
                <a:moveTo>
                  <a:pt x="442874" y="486740"/>
                </a:moveTo>
                <a:lnTo>
                  <a:pt x="442874" y="438073"/>
                </a:lnTo>
                <a:lnTo>
                  <a:pt x="491794" y="438073"/>
                </a:lnTo>
              </a:path>
              <a:path w="492125" h="487045">
                <a:moveTo>
                  <a:pt x="491794" y="438061"/>
                </a:moveTo>
                <a:lnTo>
                  <a:pt x="442874" y="438061"/>
                </a:lnTo>
                <a:lnTo>
                  <a:pt x="442874" y="389394"/>
                </a:lnTo>
                <a:lnTo>
                  <a:pt x="491794" y="389394"/>
                </a:lnTo>
              </a:path>
              <a:path w="492125" h="487045">
                <a:moveTo>
                  <a:pt x="491794" y="389394"/>
                </a:moveTo>
                <a:lnTo>
                  <a:pt x="442874" y="389394"/>
                </a:lnTo>
                <a:lnTo>
                  <a:pt x="442874" y="340728"/>
                </a:lnTo>
                <a:lnTo>
                  <a:pt x="491794" y="340728"/>
                </a:lnTo>
              </a:path>
              <a:path w="492125" h="487045">
                <a:moveTo>
                  <a:pt x="491794" y="340715"/>
                </a:moveTo>
                <a:lnTo>
                  <a:pt x="442874" y="340715"/>
                </a:lnTo>
                <a:lnTo>
                  <a:pt x="442874" y="292049"/>
                </a:lnTo>
                <a:lnTo>
                  <a:pt x="491794" y="292049"/>
                </a:lnTo>
              </a:path>
              <a:path w="492125" h="487045">
                <a:moveTo>
                  <a:pt x="491794" y="292036"/>
                </a:moveTo>
                <a:lnTo>
                  <a:pt x="442874" y="292036"/>
                </a:lnTo>
                <a:lnTo>
                  <a:pt x="442874" y="243370"/>
                </a:lnTo>
                <a:lnTo>
                  <a:pt x="491794" y="243370"/>
                </a:lnTo>
              </a:path>
              <a:path w="492125" h="487045">
                <a:moveTo>
                  <a:pt x="491794" y="243370"/>
                </a:moveTo>
                <a:lnTo>
                  <a:pt x="442874" y="243370"/>
                </a:lnTo>
                <a:lnTo>
                  <a:pt x="442874" y="194703"/>
                </a:lnTo>
                <a:lnTo>
                  <a:pt x="491794" y="194703"/>
                </a:lnTo>
              </a:path>
              <a:path w="492125" h="487045">
                <a:moveTo>
                  <a:pt x="491794" y="194691"/>
                </a:moveTo>
                <a:lnTo>
                  <a:pt x="442874" y="194691"/>
                </a:lnTo>
                <a:lnTo>
                  <a:pt x="442874" y="146024"/>
                </a:lnTo>
                <a:lnTo>
                  <a:pt x="491794" y="146024"/>
                </a:lnTo>
              </a:path>
              <a:path w="492125" h="487045">
                <a:moveTo>
                  <a:pt x="491794" y="146011"/>
                </a:moveTo>
                <a:lnTo>
                  <a:pt x="442874" y="146011"/>
                </a:lnTo>
                <a:lnTo>
                  <a:pt x="442874" y="97345"/>
                </a:lnTo>
                <a:lnTo>
                  <a:pt x="491794" y="97345"/>
                </a:lnTo>
              </a:path>
              <a:path w="492125" h="487045">
                <a:moveTo>
                  <a:pt x="491794" y="97345"/>
                </a:moveTo>
                <a:lnTo>
                  <a:pt x="442874" y="97345"/>
                </a:lnTo>
                <a:lnTo>
                  <a:pt x="442874" y="48679"/>
                </a:lnTo>
                <a:lnTo>
                  <a:pt x="491794" y="48679"/>
                </a:lnTo>
              </a:path>
              <a:path w="492125" h="487045">
                <a:moveTo>
                  <a:pt x="491794" y="48666"/>
                </a:moveTo>
                <a:lnTo>
                  <a:pt x="442874" y="48666"/>
                </a:lnTo>
                <a:lnTo>
                  <a:pt x="442874" y="0"/>
                </a:lnTo>
              </a:path>
              <a:path w="492125" h="487045">
                <a:moveTo>
                  <a:pt x="393941" y="486740"/>
                </a:moveTo>
                <a:lnTo>
                  <a:pt x="393941" y="438073"/>
                </a:lnTo>
                <a:lnTo>
                  <a:pt x="442861" y="438073"/>
                </a:lnTo>
                <a:lnTo>
                  <a:pt x="442861" y="486740"/>
                </a:lnTo>
              </a:path>
              <a:path w="492125" h="487045">
                <a:moveTo>
                  <a:pt x="393941" y="389394"/>
                </a:moveTo>
                <a:lnTo>
                  <a:pt x="442861" y="389394"/>
                </a:lnTo>
                <a:lnTo>
                  <a:pt x="442861" y="438061"/>
                </a:lnTo>
                <a:lnTo>
                  <a:pt x="393941" y="438061"/>
                </a:lnTo>
                <a:lnTo>
                  <a:pt x="393941" y="389394"/>
                </a:lnTo>
                <a:close/>
              </a:path>
              <a:path w="492125" h="487045">
                <a:moveTo>
                  <a:pt x="393941" y="340728"/>
                </a:moveTo>
                <a:lnTo>
                  <a:pt x="442861" y="340728"/>
                </a:lnTo>
                <a:lnTo>
                  <a:pt x="442861" y="389394"/>
                </a:lnTo>
                <a:lnTo>
                  <a:pt x="393941" y="389394"/>
                </a:lnTo>
                <a:lnTo>
                  <a:pt x="393941" y="340728"/>
                </a:lnTo>
                <a:close/>
              </a:path>
              <a:path w="492125" h="487045">
                <a:moveTo>
                  <a:pt x="393941" y="292049"/>
                </a:moveTo>
                <a:lnTo>
                  <a:pt x="442861" y="292049"/>
                </a:lnTo>
                <a:lnTo>
                  <a:pt x="442861" y="340715"/>
                </a:lnTo>
                <a:lnTo>
                  <a:pt x="393941" y="340715"/>
                </a:lnTo>
                <a:lnTo>
                  <a:pt x="393941" y="292049"/>
                </a:lnTo>
                <a:close/>
              </a:path>
              <a:path w="492125" h="487045">
                <a:moveTo>
                  <a:pt x="393941" y="243370"/>
                </a:moveTo>
                <a:lnTo>
                  <a:pt x="442861" y="243370"/>
                </a:lnTo>
                <a:lnTo>
                  <a:pt x="442861" y="292036"/>
                </a:lnTo>
                <a:lnTo>
                  <a:pt x="393941" y="292036"/>
                </a:lnTo>
                <a:lnTo>
                  <a:pt x="393941" y="243370"/>
                </a:lnTo>
                <a:close/>
              </a:path>
              <a:path w="492125" h="487045">
                <a:moveTo>
                  <a:pt x="393941" y="194703"/>
                </a:moveTo>
                <a:lnTo>
                  <a:pt x="442861" y="194703"/>
                </a:lnTo>
                <a:lnTo>
                  <a:pt x="442861" y="243370"/>
                </a:lnTo>
                <a:lnTo>
                  <a:pt x="393941" y="243370"/>
                </a:lnTo>
                <a:lnTo>
                  <a:pt x="393941" y="194703"/>
                </a:lnTo>
                <a:close/>
              </a:path>
              <a:path w="492125" h="487045">
                <a:moveTo>
                  <a:pt x="393941" y="146024"/>
                </a:moveTo>
                <a:lnTo>
                  <a:pt x="442861" y="146024"/>
                </a:lnTo>
                <a:lnTo>
                  <a:pt x="442861" y="194691"/>
                </a:lnTo>
                <a:lnTo>
                  <a:pt x="393941" y="194691"/>
                </a:lnTo>
                <a:lnTo>
                  <a:pt x="393941" y="146024"/>
                </a:lnTo>
                <a:close/>
              </a:path>
              <a:path w="492125" h="487045">
                <a:moveTo>
                  <a:pt x="393941" y="97345"/>
                </a:moveTo>
                <a:lnTo>
                  <a:pt x="442861" y="97345"/>
                </a:lnTo>
                <a:lnTo>
                  <a:pt x="442861" y="146011"/>
                </a:lnTo>
                <a:lnTo>
                  <a:pt x="393941" y="146011"/>
                </a:lnTo>
                <a:lnTo>
                  <a:pt x="393941" y="97345"/>
                </a:lnTo>
                <a:close/>
              </a:path>
              <a:path w="492125" h="487045">
                <a:moveTo>
                  <a:pt x="393941" y="48679"/>
                </a:moveTo>
                <a:lnTo>
                  <a:pt x="442861" y="48679"/>
                </a:lnTo>
                <a:lnTo>
                  <a:pt x="442861" y="97345"/>
                </a:lnTo>
                <a:lnTo>
                  <a:pt x="393941" y="97345"/>
                </a:lnTo>
                <a:lnTo>
                  <a:pt x="393941" y="48679"/>
                </a:lnTo>
                <a:close/>
              </a:path>
              <a:path w="492125" h="487045">
                <a:moveTo>
                  <a:pt x="442861" y="0"/>
                </a:moveTo>
                <a:lnTo>
                  <a:pt x="442861" y="48666"/>
                </a:lnTo>
                <a:lnTo>
                  <a:pt x="393941" y="48666"/>
                </a:lnTo>
                <a:lnTo>
                  <a:pt x="393941" y="0"/>
                </a:lnTo>
              </a:path>
              <a:path w="492125" h="487045">
                <a:moveTo>
                  <a:pt x="345020" y="486740"/>
                </a:moveTo>
                <a:lnTo>
                  <a:pt x="345020" y="438073"/>
                </a:lnTo>
                <a:lnTo>
                  <a:pt x="393941" y="438073"/>
                </a:lnTo>
                <a:lnTo>
                  <a:pt x="393941" y="486740"/>
                </a:lnTo>
              </a:path>
              <a:path w="492125" h="487045">
                <a:moveTo>
                  <a:pt x="345020" y="389394"/>
                </a:moveTo>
                <a:lnTo>
                  <a:pt x="393941" y="389394"/>
                </a:lnTo>
                <a:lnTo>
                  <a:pt x="393941" y="438061"/>
                </a:lnTo>
                <a:lnTo>
                  <a:pt x="345020" y="438061"/>
                </a:lnTo>
                <a:lnTo>
                  <a:pt x="345020" y="389394"/>
                </a:lnTo>
                <a:close/>
              </a:path>
              <a:path w="492125" h="487045">
                <a:moveTo>
                  <a:pt x="345020" y="340728"/>
                </a:moveTo>
                <a:lnTo>
                  <a:pt x="393941" y="340728"/>
                </a:lnTo>
                <a:lnTo>
                  <a:pt x="393941" y="389394"/>
                </a:lnTo>
                <a:lnTo>
                  <a:pt x="345020" y="389394"/>
                </a:lnTo>
                <a:lnTo>
                  <a:pt x="345020" y="340728"/>
                </a:lnTo>
                <a:close/>
              </a:path>
              <a:path w="492125" h="487045">
                <a:moveTo>
                  <a:pt x="345020" y="292049"/>
                </a:moveTo>
                <a:lnTo>
                  <a:pt x="393941" y="292049"/>
                </a:lnTo>
                <a:lnTo>
                  <a:pt x="393941" y="340715"/>
                </a:lnTo>
                <a:lnTo>
                  <a:pt x="345020" y="340715"/>
                </a:lnTo>
                <a:lnTo>
                  <a:pt x="345020" y="292049"/>
                </a:lnTo>
                <a:close/>
              </a:path>
              <a:path w="492125" h="487045">
                <a:moveTo>
                  <a:pt x="345020" y="243370"/>
                </a:moveTo>
                <a:lnTo>
                  <a:pt x="393941" y="243370"/>
                </a:lnTo>
                <a:lnTo>
                  <a:pt x="393941" y="292036"/>
                </a:lnTo>
                <a:lnTo>
                  <a:pt x="345020" y="292036"/>
                </a:lnTo>
                <a:lnTo>
                  <a:pt x="345020" y="243370"/>
                </a:lnTo>
                <a:close/>
              </a:path>
              <a:path w="492125" h="487045">
                <a:moveTo>
                  <a:pt x="345020" y="194703"/>
                </a:moveTo>
                <a:lnTo>
                  <a:pt x="393941" y="194703"/>
                </a:lnTo>
                <a:lnTo>
                  <a:pt x="393941" y="243370"/>
                </a:lnTo>
                <a:lnTo>
                  <a:pt x="345020" y="243370"/>
                </a:lnTo>
                <a:lnTo>
                  <a:pt x="345020" y="194703"/>
                </a:lnTo>
                <a:close/>
              </a:path>
              <a:path w="492125" h="487045">
                <a:moveTo>
                  <a:pt x="345020" y="146024"/>
                </a:moveTo>
                <a:lnTo>
                  <a:pt x="393941" y="146024"/>
                </a:lnTo>
                <a:lnTo>
                  <a:pt x="393941" y="194691"/>
                </a:lnTo>
                <a:lnTo>
                  <a:pt x="345020" y="194691"/>
                </a:lnTo>
                <a:lnTo>
                  <a:pt x="345020" y="146024"/>
                </a:lnTo>
                <a:close/>
              </a:path>
              <a:path w="492125" h="487045">
                <a:moveTo>
                  <a:pt x="345020" y="97345"/>
                </a:moveTo>
                <a:lnTo>
                  <a:pt x="393941" y="97345"/>
                </a:lnTo>
                <a:lnTo>
                  <a:pt x="393941" y="146011"/>
                </a:lnTo>
                <a:lnTo>
                  <a:pt x="345020" y="146011"/>
                </a:lnTo>
                <a:lnTo>
                  <a:pt x="345020" y="97345"/>
                </a:lnTo>
                <a:close/>
              </a:path>
              <a:path w="492125" h="487045">
                <a:moveTo>
                  <a:pt x="345020" y="48679"/>
                </a:moveTo>
                <a:lnTo>
                  <a:pt x="393941" y="48679"/>
                </a:lnTo>
                <a:lnTo>
                  <a:pt x="393941" y="97345"/>
                </a:lnTo>
                <a:lnTo>
                  <a:pt x="345020" y="97345"/>
                </a:lnTo>
                <a:lnTo>
                  <a:pt x="345020" y="48679"/>
                </a:lnTo>
                <a:close/>
              </a:path>
              <a:path w="492125" h="487045">
                <a:moveTo>
                  <a:pt x="393941" y="0"/>
                </a:moveTo>
                <a:lnTo>
                  <a:pt x="393941" y="48666"/>
                </a:lnTo>
                <a:lnTo>
                  <a:pt x="345020" y="48666"/>
                </a:lnTo>
                <a:lnTo>
                  <a:pt x="345020" y="0"/>
                </a:lnTo>
              </a:path>
              <a:path w="492125" h="487045">
                <a:moveTo>
                  <a:pt x="296087" y="486740"/>
                </a:moveTo>
                <a:lnTo>
                  <a:pt x="296087" y="438073"/>
                </a:lnTo>
                <a:lnTo>
                  <a:pt x="345008" y="438073"/>
                </a:lnTo>
                <a:lnTo>
                  <a:pt x="345008" y="486740"/>
                </a:lnTo>
              </a:path>
              <a:path w="492125" h="487045">
                <a:moveTo>
                  <a:pt x="296087" y="389394"/>
                </a:moveTo>
                <a:lnTo>
                  <a:pt x="345008" y="389394"/>
                </a:lnTo>
                <a:lnTo>
                  <a:pt x="345008" y="438061"/>
                </a:lnTo>
                <a:lnTo>
                  <a:pt x="296087" y="438061"/>
                </a:lnTo>
                <a:lnTo>
                  <a:pt x="296087" y="389394"/>
                </a:lnTo>
                <a:close/>
              </a:path>
              <a:path w="492125" h="487045">
                <a:moveTo>
                  <a:pt x="296087" y="340728"/>
                </a:moveTo>
                <a:lnTo>
                  <a:pt x="345008" y="340728"/>
                </a:lnTo>
                <a:lnTo>
                  <a:pt x="345008" y="389394"/>
                </a:lnTo>
                <a:lnTo>
                  <a:pt x="296087" y="389394"/>
                </a:lnTo>
                <a:lnTo>
                  <a:pt x="296087" y="340728"/>
                </a:lnTo>
                <a:close/>
              </a:path>
              <a:path w="492125" h="487045">
                <a:moveTo>
                  <a:pt x="296087" y="292049"/>
                </a:moveTo>
                <a:lnTo>
                  <a:pt x="345008" y="292049"/>
                </a:lnTo>
                <a:lnTo>
                  <a:pt x="345008" y="340715"/>
                </a:lnTo>
                <a:lnTo>
                  <a:pt x="296087" y="340715"/>
                </a:lnTo>
                <a:lnTo>
                  <a:pt x="296087" y="292049"/>
                </a:lnTo>
                <a:close/>
              </a:path>
              <a:path w="492125" h="487045">
                <a:moveTo>
                  <a:pt x="296087" y="243370"/>
                </a:moveTo>
                <a:lnTo>
                  <a:pt x="345008" y="243370"/>
                </a:lnTo>
                <a:lnTo>
                  <a:pt x="345008" y="292036"/>
                </a:lnTo>
                <a:lnTo>
                  <a:pt x="296087" y="292036"/>
                </a:lnTo>
                <a:lnTo>
                  <a:pt x="296087" y="243370"/>
                </a:lnTo>
                <a:close/>
              </a:path>
              <a:path w="492125" h="487045">
                <a:moveTo>
                  <a:pt x="296087" y="194703"/>
                </a:moveTo>
                <a:lnTo>
                  <a:pt x="345008" y="194703"/>
                </a:lnTo>
                <a:lnTo>
                  <a:pt x="345008" y="243370"/>
                </a:lnTo>
                <a:lnTo>
                  <a:pt x="296087" y="243370"/>
                </a:lnTo>
                <a:lnTo>
                  <a:pt x="296087" y="194703"/>
                </a:lnTo>
                <a:close/>
              </a:path>
              <a:path w="492125" h="487045">
                <a:moveTo>
                  <a:pt x="296087" y="146024"/>
                </a:moveTo>
                <a:lnTo>
                  <a:pt x="345008" y="146024"/>
                </a:lnTo>
                <a:lnTo>
                  <a:pt x="345008" y="194691"/>
                </a:lnTo>
                <a:lnTo>
                  <a:pt x="296087" y="194691"/>
                </a:lnTo>
                <a:lnTo>
                  <a:pt x="296087" y="146024"/>
                </a:lnTo>
                <a:close/>
              </a:path>
              <a:path w="492125" h="487045">
                <a:moveTo>
                  <a:pt x="296087" y="97345"/>
                </a:moveTo>
                <a:lnTo>
                  <a:pt x="345008" y="97345"/>
                </a:lnTo>
                <a:lnTo>
                  <a:pt x="345008" y="146011"/>
                </a:lnTo>
                <a:lnTo>
                  <a:pt x="296087" y="146011"/>
                </a:lnTo>
                <a:lnTo>
                  <a:pt x="296087" y="97345"/>
                </a:lnTo>
                <a:close/>
              </a:path>
              <a:path w="492125" h="487045">
                <a:moveTo>
                  <a:pt x="296087" y="48679"/>
                </a:moveTo>
                <a:lnTo>
                  <a:pt x="345008" y="48679"/>
                </a:lnTo>
                <a:lnTo>
                  <a:pt x="345008" y="97345"/>
                </a:lnTo>
                <a:lnTo>
                  <a:pt x="296087" y="97345"/>
                </a:lnTo>
                <a:lnTo>
                  <a:pt x="296087" y="48679"/>
                </a:lnTo>
                <a:close/>
              </a:path>
              <a:path w="492125" h="487045">
                <a:moveTo>
                  <a:pt x="345008" y="0"/>
                </a:moveTo>
                <a:lnTo>
                  <a:pt x="345008" y="48666"/>
                </a:lnTo>
                <a:lnTo>
                  <a:pt x="296087" y="48666"/>
                </a:lnTo>
                <a:lnTo>
                  <a:pt x="296087" y="0"/>
                </a:lnTo>
              </a:path>
              <a:path w="492125" h="487045">
                <a:moveTo>
                  <a:pt x="247154" y="486740"/>
                </a:moveTo>
                <a:lnTo>
                  <a:pt x="247154" y="438073"/>
                </a:lnTo>
                <a:lnTo>
                  <a:pt x="296075" y="438073"/>
                </a:lnTo>
                <a:lnTo>
                  <a:pt x="296075" y="486740"/>
                </a:lnTo>
              </a:path>
              <a:path w="492125" h="487045">
                <a:moveTo>
                  <a:pt x="247154" y="389394"/>
                </a:moveTo>
                <a:lnTo>
                  <a:pt x="296075" y="389394"/>
                </a:lnTo>
                <a:lnTo>
                  <a:pt x="296075" y="438061"/>
                </a:lnTo>
                <a:lnTo>
                  <a:pt x="247154" y="438061"/>
                </a:lnTo>
                <a:lnTo>
                  <a:pt x="247154" y="389394"/>
                </a:lnTo>
                <a:close/>
              </a:path>
              <a:path w="492125" h="487045">
                <a:moveTo>
                  <a:pt x="247154" y="340728"/>
                </a:moveTo>
                <a:lnTo>
                  <a:pt x="296075" y="340728"/>
                </a:lnTo>
                <a:lnTo>
                  <a:pt x="296075" y="389394"/>
                </a:lnTo>
                <a:lnTo>
                  <a:pt x="247154" y="389394"/>
                </a:lnTo>
                <a:lnTo>
                  <a:pt x="247154" y="340728"/>
                </a:lnTo>
                <a:close/>
              </a:path>
              <a:path w="492125" h="487045">
                <a:moveTo>
                  <a:pt x="247154" y="292049"/>
                </a:moveTo>
                <a:lnTo>
                  <a:pt x="296075" y="292049"/>
                </a:lnTo>
                <a:lnTo>
                  <a:pt x="296075" y="340715"/>
                </a:lnTo>
                <a:lnTo>
                  <a:pt x="247154" y="340715"/>
                </a:lnTo>
                <a:lnTo>
                  <a:pt x="247154" y="292049"/>
                </a:lnTo>
                <a:close/>
              </a:path>
            </a:pathLst>
          </a:custGeom>
          <a:ln w="7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60794" y="5459717"/>
            <a:ext cx="488315" cy="487045"/>
          </a:xfrm>
          <a:custGeom>
            <a:avLst/>
            <a:gdLst/>
            <a:ahLst/>
            <a:cxnLst/>
            <a:rect l="l" t="t" r="r" b="b"/>
            <a:pathLst>
              <a:path w="488315" h="487045">
                <a:moveTo>
                  <a:pt x="447459" y="486740"/>
                </a:moveTo>
                <a:lnTo>
                  <a:pt x="447459" y="446176"/>
                </a:lnTo>
                <a:lnTo>
                  <a:pt x="488137" y="446176"/>
                </a:lnTo>
              </a:path>
              <a:path w="488315" h="487045">
                <a:moveTo>
                  <a:pt x="406781" y="486740"/>
                </a:moveTo>
                <a:lnTo>
                  <a:pt x="406781" y="446176"/>
                </a:lnTo>
                <a:lnTo>
                  <a:pt x="447459" y="446176"/>
                </a:lnTo>
                <a:lnTo>
                  <a:pt x="447459" y="486740"/>
                </a:lnTo>
              </a:path>
              <a:path w="488315" h="487045">
                <a:moveTo>
                  <a:pt x="366115" y="486740"/>
                </a:moveTo>
                <a:lnTo>
                  <a:pt x="366115" y="446176"/>
                </a:lnTo>
                <a:lnTo>
                  <a:pt x="406793" y="446176"/>
                </a:lnTo>
                <a:lnTo>
                  <a:pt x="406793" y="486740"/>
                </a:lnTo>
              </a:path>
              <a:path w="488315" h="487045">
                <a:moveTo>
                  <a:pt x="325424" y="486740"/>
                </a:moveTo>
                <a:lnTo>
                  <a:pt x="325424" y="446176"/>
                </a:lnTo>
                <a:lnTo>
                  <a:pt x="366102" y="446176"/>
                </a:lnTo>
                <a:lnTo>
                  <a:pt x="366102" y="486740"/>
                </a:lnTo>
              </a:path>
              <a:path w="488315" h="487045">
                <a:moveTo>
                  <a:pt x="284746" y="486740"/>
                </a:moveTo>
                <a:lnTo>
                  <a:pt x="284746" y="446176"/>
                </a:lnTo>
                <a:lnTo>
                  <a:pt x="325424" y="446176"/>
                </a:lnTo>
                <a:lnTo>
                  <a:pt x="325424" y="486740"/>
                </a:lnTo>
              </a:path>
              <a:path w="488315" h="487045">
                <a:moveTo>
                  <a:pt x="244068" y="486740"/>
                </a:moveTo>
                <a:lnTo>
                  <a:pt x="244068" y="446176"/>
                </a:lnTo>
                <a:lnTo>
                  <a:pt x="284746" y="446176"/>
                </a:lnTo>
                <a:lnTo>
                  <a:pt x="284746" y="486740"/>
                </a:lnTo>
              </a:path>
              <a:path w="488315" h="487045">
                <a:moveTo>
                  <a:pt x="203390" y="486740"/>
                </a:moveTo>
                <a:lnTo>
                  <a:pt x="203390" y="446176"/>
                </a:lnTo>
                <a:lnTo>
                  <a:pt x="244068" y="446176"/>
                </a:lnTo>
                <a:lnTo>
                  <a:pt x="244068" y="486740"/>
                </a:lnTo>
              </a:path>
              <a:path w="488315" h="487045">
                <a:moveTo>
                  <a:pt x="162712" y="486740"/>
                </a:moveTo>
                <a:lnTo>
                  <a:pt x="162712" y="446176"/>
                </a:lnTo>
                <a:lnTo>
                  <a:pt x="203390" y="446176"/>
                </a:lnTo>
                <a:lnTo>
                  <a:pt x="203390" y="486740"/>
                </a:lnTo>
              </a:path>
              <a:path w="488315" h="487045">
                <a:moveTo>
                  <a:pt x="122034" y="486740"/>
                </a:moveTo>
                <a:lnTo>
                  <a:pt x="122034" y="446176"/>
                </a:lnTo>
                <a:lnTo>
                  <a:pt x="162712" y="446176"/>
                </a:lnTo>
                <a:lnTo>
                  <a:pt x="162712" y="486740"/>
                </a:lnTo>
              </a:path>
              <a:path w="488315" h="487045">
                <a:moveTo>
                  <a:pt x="81368" y="486740"/>
                </a:moveTo>
                <a:lnTo>
                  <a:pt x="81368" y="446176"/>
                </a:lnTo>
                <a:lnTo>
                  <a:pt x="122047" y="446176"/>
                </a:lnTo>
                <a:lnTo>
                  <a:pt x="122047" y="486740"/>
                </a:lnTo>
              </a:path>
              <a:path w="488315" h="487045">
                <a:moveTo>
                  <a:pt x="40678" y="486740"/>
                </a:moveTo>
                <a:lnTo>
                  <a:pt x="40678" y="446176"/>
                </a:lnTo>
                <a:lnTo>
                  <a:pt x="81356" y="446176"/>
                </a:lnTo>
                <a:lnTo>
                  <a:pt x="81356" y="486740"/>
                </a:lnTo>
              </a:path>
              <a:path w="488315" h="487045">
                <a:moveTo>
                  <a:pt x="0" y="446176"/>
                </a:moveTo>
                <a:lnTo>
                  <a:pt x="40678" y="446176"/>
                </a:lnTo>
                <a:lnTo>
                  <a:pt x="40678" y="486740"/>
                </a:lnTo>
              </a:path>
              <a:path w="488315" h="487045">
                <a:moveTo>
                  <a:pt x="488137" y="446176"/>
                </a:moveTo>
                <a:lnTo>
                  <a:pt x="447459" y="446176"/>
                </a:lnTo>
                <a:lnTo>
                  <a:pt x="447459" y="405612"/>
                </a:lnTo>
                <a:lnTo>
                  <a:pt x="488137" y="405612"/>
                </a:lnTo>
              </a:path>
              <a:path w="488315" h="487045">
                <a:moveTo>
                  <a:pt x="406781" y="405612"/>
                </a:moveTo>
                <a:lnTo>
                  <a:pt x="447459" y="405612"/>
                </a:lnTo>
                <a:lnTo>
                  <a:pt x="447459" y="446176"/>
                </a:lnTo>
                <a:lnTo>
                  <a:pt x="406781" y="446176"/>
                </a:lnTo>
                <a:lnTo>
                  <a:pt x="406781" y="405612"/>
                </a:lnTo>
                <a:close/>
              </a:path>
              <a:path w="488315" h="487045">
                <a:moveTo>
                  <a:pt x="366115" y="405612"/>
                </a:moveTo>
                <a:lnTo>
                  <a:pt x="406793" y="405612"/>
                </a:lnTo>
                <a:lnTo>
                  <a:pt x="406793" y="446176"/>
                </a:lnTo>
                <a:lnTo>
                  <a:pt x="366115" y="446176"/>
                </a:lnTo>
                <a:lnTo>
                  <a:pt x="366115" y="405612"/>
                </a:lnTo>
                <a:close/>
              </a:path>
              <a:path w="488315" h="487045">
                <a:moveTo>
                  <a:pt x="325424" y="405612"/>
                </a:moveTo>
                <a:lnTo>
                  <a:pt x="366102" y="405612"/>
                </a:lnTo>
                <a:lnTo>
                  <a:pt x="366102" y="446176"/>
                </a:lnTo>
                <a:lnTo>
                  <a:pt x="325424" y="446176"/>
                </a:lnTo>
                <a:lnTo>
                  <a:pt x="325424" y="405612"/>
                </a:lnTo>
                <a:close/>
              </a:path>
              <a:path w="488315" h="487045">
                <a:moveTo>
                  <a:pt x="284746" y="405612"/>
                </a:moveTo>
                <a:lnTo>
                  <a:pt x="325424" y="405612"/>
                </a:lnTo>
                <a:lnTo>
                  <a:pt x="325424" y="446176"/>
                </a:lnTo>
                <a:lnTo>
                  <a:pt x="284746" y="446176"/>
                </a:lnTo>
                <a:lnTo>
                  <a:pt x="284746" y="405612"/>
                </a:lnTo>
                <a:close/>
              </a:path>
              <a:path w="488315" h="487045">
                <a:moveTo>
                  <a:pt x="244068" y="405612"/>
                </a:moveTo>
                <a:lnTo>
                  <a:pt x="284746" y="405612"/>
                </a:lnTo>
                <a:lnTo>
                  <a:pt x="284746" y="446176"/>
                </a:lnTo>
                <a:lnTo>
                  <a:pt x="244068" y="446176"/>
                </a:lnTo>
                <a:lnTo>
                  <a:pt x="244068" y="405612"/>
                </a:lnTo>
                <a:close/>
              </a:path>
              <a:path w="488315" h="487045">
                <a:moveTo>
                  <a:pt x="203390" y="405612"/>
                </a:moveTo>
                <a:lnTo>
                  <a:pt x="244068" y="405612"/>
                </a:lnTo>
                <a:lnTo>
                  <a:pt x="244068" y="446176"/>
                </a:lnTo>
                <a:lnTo>
                  <a:pt x="203390" y="446176"/>
                </a:lnTo>
                <a:lnTo>
                  <a:pt x="203390" y="405612"/>
                </a:lnTo>
                <a:close/>
              </a:path>
              <a:path w="488315" h="487045">
                <a:moveTo>
                  <a:pt x="162712" y="405612"/>
                </a:moveTo>
                <a:lnTo>
                  <a:pt x="203390" y="405612"/>
                </a:lnTo>
                <a:lnTo>
                  <a:pt x="203390" y="446176"/>
                </a:lnTo>
                <a:lnTo>
                  <a:pt x="162712" y="446176"/>
                </a:lnTo>
                <a:lnTo>
                  <a:pt x="162712" y="405612"/>
                </a:lnTo>
                <a:close/>
              </a:path>
              <a:path w="488315" h="487045">
                <a:moveTo>
                  <a:pt x="122034" y="405612"/>
                </a:moveTo>
                <a:lnTo>
                  <a:pt x="162712" y="405612"/>
                </a:lnTo>
                <a:lnTo>
                  <a:pt x="162712" y="446176"/>
                </a:lnTo>
                <a:lnTo>
                  <a:pt x="122034" y="446176"/>
                </a:lnTo>
                <a:lnTo>
                  <a:pt x="122034" y="405612"/>
                </a:lnTo>
                <a:close/>
              </a:path>
              <a:path w="488315" h="487045">
                <a:moveTo>
                  <a:pt x="81368" y="405612"/>
                </a:moveTo>
                <a:lnTo>
                  <a:pt x="122047" y="405612"/>
                </a:lnTo>
                <a:lnTo>
                  <a:pt x="122047" y="446176"/>
                </a:lnTo>
                <a:lnTo>
                  <a:pt x="81368" y="446176"/>
                </a:lnTo>
                <a:lnTo>
                  <a:pt x="81368" y="405612"/>
                </a:lnTo>
                <a:close/>
              </a:path>
              <a:path w="488315" h="487045">
                <a:moveTo>
                  <a:pt x="40678" y="405612"/>
                </a:moveTo>
                <a:lnTo>
                  <a:pt x="81356" y="405612"/>
                </a:lnTo>
                <a:lnTo>
                  <a:pt x="81356" y="446176"/>
                </a:lnTo>
                <a:lnTo>
                  <a:pt x="40678" y="446176"/>
                </a:lnTo>
                <a:lnTo>
                  <a:pt x="40678" y="405612"/>
                </a:lnTo>
                <a:close/>
              </a:path>
              <a:path w="488315" h="487045">
                <a:moveTo>
                  <a:pt x="0" y="405612"/>
                </a:moveTo>
                <a:lnTo>
                  <a:pt x="40678" y="405612"/>
                </a:lnTo>
                <a:lnTo>
                  <a:pt x="40678" y="446176"/>
                </a:lnTo>
                <a:lnTo>
                  <a:pt x="0" y="446176"/>
                </a:lnTo>
              </a:path>
              <a:path w="488315" h="487045">
                <a:moveTo>
                  <a:pt x="488137" y="405612"/>
                </a:moveTo>
                <a:lnTo>
                  <a:pt x="447459" y="405612"/>
                </a:lnTo>
                <a:lnTo>
                  <a:pt x="447459" y="365048"/>
                </a:lnTo>
                <a:lnTo>
                  <a:pt x="488137" y="365048"/>
                </a:lnTo>
              </a:path>
              <a:path w="488315" h="487045">
                <a:moveTo>
                  <a:pt x="406781" y="365048"/>
                </a:moveTo>
                <a:lnTo>
                  <a:pt x="447459" y="365048"/>
                </a:lnTo>
                <a:lnTo>
                  <a:pt x="447459" y="405612"/>
                </a:lnTo>
                <a:lnTo>
                  <a:pt x="406781" y="405612"/>
                </a:lnTo>
                <a:lnTo>
                  <a:pt x="406781" y="365048"/>
                </a:lnTo>
                <a:close/>
              </a:path>
              <a:path w="488315" h="487045">
                <a:moveTo>
                  <a:pt x="366115" y="365048"/>
                </a:moveTo>
                <a:lnTo>
                  <a:pt x="406793" y="365048"/>
                </a:lnTo>
                <a:lnTo>
                  <a:pt x="406793" y="405612"/>
                </a:lnTo>
                <a:lnTo>
                  <a:pt x="366115" y="405612"/>
                </a:lnTo>
                <a:lnTo>
                  <a:pt x="366115" y="365048"/>
                </a:lnTo>
                <a:close/>
              </a:path>
              <a:path w="488315" h="487045">
                <a:moveTo>
                  <a:pt x="325424" y="365048"/>
                </a:moveTo>
                <a:lnTo>
                  <a:pt x="366102" y="365048"/>
                </a:lnTo>
                <a:lnTo>
                  <a:pt x="366102" y="405612"/>
                </a:lnTo>
                <a:lnTo>
                  <a:pt x="325424" y="405612"/>
                </a:lnTo>
                <a:lnTo>
                  <a:pt x="325424" y="365048"/>
                </a:lnTo>
                <a:close/>
              </a:path>
              <a:path w="488315" h="487045">
                <a:moveTo>
                  <a:pt x="284746" y="365048"/>
                </a:moveTo>
                <a:lnTo>
                  <a:pt x="325424" y="365048"/>
                </a:lnTo>
                <a:lnTo>
                  <a:pt x="325424" y="405612"/>
                </a:lnTo>
                <a:lnTo>
                  <a:pt x="284746" y="405612"/>
                </a:lnTo>
                <a:lnTo>
                  <a:pt x="284746" y="365048"/>
                </a:lnTo>
                <a:close/>
              </a:path>
              <a:path w="488315" h="487045">
                <a:moveTo>
                  <a:pt x="244068" y="365048"/>
                </a:moveTo>
                <a:lnTo>
                  <a:pt x="284746" y="365048"/>
                </a:lnTo>
                <a:lnTo>
                  <a:pt x="284746" y="405612"/>
                </a:lnTo>
                <a:lnTo>
                  <a:pt x="244068" y="405612"/>
                </a:lnTo>
                <a:lnTo>
                  <a:pt x="244068" y="365048"/>
                </a:lnTo>
                <a:close/>
              </a:path>
              <a:path w="488315" h="487045">
                <a:moveTo>
                  <a:pt x="203390" y="365048"/>
                </a:moveTo>
                <a:lnTo>
                  <a:pt x="244068" y="365048"/>
                </a:lnTo>
                <a:lnTo>
                  <a:pt x="244068" y="405612"/>
                </a:lnTo>
                <a:lnTo>
                  <a:pt x="203390" y="405612"/>
                </a:lnTo>
                <a:lnTo>
                  <a:pt x="203390" y="365048"/>
                </a:lnTo>
                <a:close/>
              </a:path>
              <a:path w="488315" h="487045">
                <a:moveTo>
                  <a:pt x="162712" y="365048"/>
                </a:moveTo>
                <a:lnTo>
                  <a:pt x="203390" y="365048"/>
                </a:lnTo>
                <a:lnTo>
                  <a:pt x="203390" y="405612"/>
                </a:lnTo>
                <a:lnTo>
                  <a:pt x="162712" y="405612"/>
                </a:lnTo>
                <a:lnTo>
                  <a:pt x="162712" y="365048"/>
                </a:lnTo>
                <a:close/>
              </a:path>
              <a:path w="488315" h="487045">
                <a:moveTo>
                  <a:pt x="122034" y="365048"/>
                </a:moveTo>
                <a:lnTo>
                  <a:pt x="162712" y="365048"/>
                </a:lnTo>
                <a:lnTo>
                  <a:pt x="162712" y="405612"/>
                </a:lnTo>
                <a:lnTo>
                  <a:pt x="122034" y="405612"/>
                </a:lnTo>
                <a:lnTo>
                  <a:pt x="122034" y="365048"/>
                </a:lnTo>
                <a:close/>
              </a:path>
              <a:path w="488315" h="487045">
                <a:moveTo>
                  <a:pt x="81368" y="365048"/>
                </a:moveTo>
                <a:lnTo>
                  <a:pt x="122047" y="365048"/>
                </a:lnTo>
                <a:lnTo>
                  <a:pt x="122047" y="405612"/>
                </a:lnTo>
                <a:lnTo>
                  <a:pt x="81368" y="405612"/>
                </a:lnTo>
                <a:lnTo>
                  <a:pt x="81368" y="365048"/>
                </a:lnTo>
                <a:close/>
              </a:path>
              <a:path w="488315" h="487045">
                <a:moveTo>
                  <a:pt x="40678" y="365048"/>
                </a:moveTo>
                <a:lnTo>
                  <a:pt x="81356" y="365048"/>
                </a:lnTo>
                <a:lnTo>
                  <a:pt x="81356" y="405612"/>
                </a:lnTo>
                <a:lnTo>
                  <a:pt x="40678" y="405612"/>
                </a:lnTo>
                <a:lnTo>
                  <a:pt x="40678" y="365048"/>
                </a:lnTo>
                <a:close/>
              </a:path>
              <a:path w="488315" h="487045">
                <a:moveTo>
                  <a:pt x="0" y="365048"/>
                </a:moveTo>
                <a:lnTo>
                  <a:pt x="40678" y="365048"/>
                </a:lnTo>
                <a:lnTo>
                  <a:pt x="40678" y="405612"/>
                </a:lnTo>
                <a:lnTo>
                  <a:pt x="0" y="405612"/>
                </a:lnTo>
              </a:path>
              <a:path w="488315" h="487045">
                <a:moveTo>
                  <a:pt x="488137" y="365061"/>
                </a:moveTo>
                <a:lnTo>
                  <a:pt x="447459" y="365061"/>
                </a:lnTo>
                <a:lnTo>
                  <a:pt x="447459" y="324497"/>
                </a:lnTo>
                <a:lnTo>
                  <a:pt x="488137" y="324497"/>
                </a:lnTo>
              </a:path>
              <a:path w="488315" h="487045">
                <a:moveTo>
                  <a:pt x="406781" y="324497"/>
                </a:moveTo>
                <a:lnTo>
                  <a:pt x="447459" y="324497"/>
                </a:lnTo>
                <a:lnTo>
                  <a:pt x="447459" y="365061"/>
                </a:lnTo>
                <a:lnTo>
                  <a:pt x="406781" y="365061"/>
                </a:lnTo>
                <a:lnTo>
                  <a:pt x="406781" y="324497"/>
                </a:lnTo>
                <a:close/>
              </a:path>
              <a:path w="488315" h="487045">
                <a:moveTo>
                  <a:pt x="366115" y="324497"/>
                </a:moveTo>
                <a:lnTo>
                  <a:pt x="406793" y="324497"/>
                </a:lnTo>
                <a:lnTo>
                  <a:pt x="406793" y="365061"/>
                </a:lnTo>
                <a:lnTo>
                  <a:pt x="366115" y="365061"/>
                </a:lnTo>
                <a:lnTo>
                  <a:pt x="366115" y="324497"/>
                </a:lnTo>
                <a:close/>
              </a:path>
              <a:path w="488315" h="487045">
                <a:moveTo>
                  <a:pt x="325424" y="324497"/>
                </a:moveTo>
                <a:lnTo>
                  <a:pt x="366102" y="324497"/>
                </a:lnTo>
                <a:lnTo>
                  <a:pt x="366102" y="365061"/>
                </a:lnTo>
                <a:lnTo>
                  <a:pt x="325424" y="365061"/>
                </a:lnTo>
                <a:lnTo>
                  <a:pt x="325424" y="324497"/>
                </a:lnTo>
                <a:close/>
              </a:path>
              <a:path w="488315" h="487045">
                <a:moveTo>
                  <a:pt x="284746" y="324497"/>
                </a:moveTo>
                <a:lnTo>
                  <a:pt x="325424" y="324497"/>
                </a:lnTo>
                <a:lnTo>
                  <a:pt x="325424" y="365061"/>
                </a:lnTo>
                <a:lnTo>
                  <a:pt x="284746" y="365061"/>
                </a:lnTo>
                <a:lnTo>
                  <a:pt x="284746" y="324497"/>
                </a:lnTo>
                <a:close/>
              </a:path>
              <a:path w="488315" h="487045">
                <a:moveTo>
                  <a:pt x="244068" y="324497"/>
                </a:moveTo>
                <a:lnTo>
                  <a:pt x="284746" y="324497"/>
                </a:lnTo>
                <a:lnTo>
                  <a:pt x="284746" y="365061"/>
                </a:lnTo>
                <a:lnTo>
                  <a:pt x="244068" y="365061"/>
                </a:lnTo>
                <a:lnTo>
                  <a:pt x="244068" y="324497"/>
                </a:lnTo>
                <a:close/>
              </a:path>
              <a:path w="488315" h="487045">
                <a:moveTo>
                  <a:pt x="203390" y="324497"/>
                </a:moveTo>
                <a:lnTo>
                  <a:pt x="244068" y="324497"/>
                </a:lnTo>
                <a:lnTo>
                  <a:pt x="244068" y="365061"/>
                </a:lnTo>
                <a:lnTo>
                  <a:pt x="203390" y="365061"/>
                </a:lnTo>
                <a:lnTo>
                  <a:pt x="203390" y="324497"/>
                </a:lnTo>
                <a:close/>
              </a:path>
              <a:path w="488315" h="487045">
                <a:moveTo>
                  <a:pt x="162712" y="324497"/>
                </a:moveTo>
                <a:lnTo>
                  <a:pt x="203390" y="324497"/>
                </a:lnTo>
                <a:lnTo>
                  <a:pt x="203390" y="365061"/>
                </a:lnTo>
                <a:lnTo>
                  <a:pt x="162712" y="365061"/>
                </a:lnTo>
                <a:lnTo>
                  <a:pt x="162712" y="324497"/>
                </a:lnTo>
                <a:close/>
              </a:path>
              <a:path w="488315" h="487045">
                <a:moveTo>
                  <a:pt x="122034" y="324497"/>
                </a:moveTo>
                <a:lnTo>
                  <a:pt x="162712" y="324497"/>
                </a:lnTo>
                <a:lnTo>
                  <a:pt x="162712" y="365061"/>
                </a:lnTo>
                <a:lnTo>
                  <a:pt x="122034" y="365061"/>
                </a:lnTo>
                <a:lnTo>
                  <a:pt x="122034" y="324497"/>
                </a:lnTo>
                <a:close/>
              </a:path>
              <a:path w="488315" h="487045">
                <a:moveTo>
                  <a:pt x="81368" y="324497"/>
                </a:moveTo>
                <a:lnTo>
                  <a:pt x="122047" y="324497"/>
                </a:lnTo>
                <a:lnTo>
                  <a:pt x="122047" y="365061"/>
                </a:lnTo>
                <a:lnTo>
                  <a:pt x="81368" y="365061"/>
                </a:lnTo>
                <a:lnTo>
                  <a:pt x="81368" y="324497"/>
                </a:lnTo>
                <a:close/>
              </a:path>
              <a:path w="488315" h="487045">
                <a:moveTo>
                  <a:pt x="40678" y="324497"/>
                </a:moveTo>
                <a:lnTo>
                  <a:pt x="81356" y="324497"/>
                </a:lnTo>
                <a:lnTo>
                  <a:pt x="81356" y="365061"/>
                </a:lnTo>
                <a:lnTo>
                  <a:pt x="40678" y="365061"/>
                </a:lnTo>
                <a:lnTo>
                  <a:pt x="40678" y="324497"/>
                </a:lnTo>
                <a:close/>
              </a:path>
              <a:path w="488315" h="487045">
                <a:moveTo>
                  <a:pt x="0" y="324497"/>
                </a:moveTo>
                <a:lnTo>
                  <a:pt x="40678" y="324497"/>
                </a:lnTo>
                <a:lnTo>
                  <a:pt x="40678" y="365061"/>
                </a:lnTo>
                <a:lnTo>
                  <a:pt x="0" y="365061"/>
                </a:lnTo>
              </a:path>
              <a:path w="488315" h="487045">
                <a:moveTo>
                  <a:pt x="488137" y="324497"/>
                </a:moveTo>
                <a:lnTo>
                  <a:pt x="447459" y="324497"/>
                </a:lnTo>
                <a:lnTo>
                  <a:pt x="447459" y="283933"/>
                </a:lnTo>
                <a:lnTo>
                  <a:pt x="488137" y="283933"/>
                </a:lnTo>
              </a:path>
              <a:path w="488315" h="487045">
                <a:moveTo>
                  <a:pt x="406781" y="283933"/>
                </a:moveTo>
                <a:lnTo>
                  <a:pt x="447459" y="283933"/>
                </a:lnTo>
                <a:lnTo>
                  <a:pt x="447459" y="324497"/>
                </a:lnTo>
                <a:lnTo>
                  <a:pt x="406781" y="324497"/>
                </a:lnTo>
                <a:lnTo>
                  <a:pt x="406781" y="283933"/>
                </a:lnTo>
                <a:close/>
              </a:path>
              <a:path w="488315" h="487045">
                <a:moveTo>
                  <a:pt x="366115" y="283933"/>
                </a:moveTo>
                <a:lnTo>
                  <a:pt x="406793" y="283933"/>
                </a:lnTo>
                <a:lnTo>
                  <a:pt x="406793" y="324497"/>
                </a:lnTo>
                <a:lnTo>
                  <a:pt x="366115" y="324497"/>
                </a:lnTo>
                <a:lnTo>
                  <a:pt x="366115" y="283933"/>
                </a:lnTo>
                <a:close/>
              </a:path>
              <a:path w="488315" h="487045">
                <a:moveTo>
                  <a:pt x="325424" y="283933"/>
                </a:moveTo>
                <a:lnTo>
                  <a:pt x="366102" y="283933"/>
                </a:lnTo>
                <a:lnTo>
                  <a:pt x="366102" y="324497"/>
                </a:lnTo>
                <a:lnTo>
                  <a:pt x="325424" y="324497"/>
                </a:lnTo>
                <a:lnTo>
                  <a:pt x="325424" y="283933"/>
                </a:lnTo>
                <a:close/>
              </a:path>
              <a:path w="488315" h="487045">
                <a:moveTo>
                  <a:pt x="284746" y="283933"/>
                </a:moveTo>
                <a:lnTo>
                  <a:pt x="325424" y="283933"/>
                </a:lnTo>
                <a:lnTo>
                  <a:pt x="325424" y="324497"/>
                </a:lnTo>
                <a:lnTo>
                  <a:pt x="284746" y="324497"/>
                </a:lnTo>
                <a:lnTo>
                  <a:pt x="284746" y="283933"/>
                </a:lnTo>
                <a:close/>
              </a:path>
              <a:path w="488315" h="487045">
                <a:moveTo>
                  <a:pt x="244068" y="283933"/>
                </a:moveTo>
                <a:lnTo>
                  <a:pt x="284746" y="283933"/>
                </a:lnTo>
                <a:lnTo>
                  <a:pt x="284746" y="324497"/>
                </a:lnTo>
                <a:lnTo>
                  <a:pt x="244068" y="324497"/>
                </a:lnTo>
                <a:lnTo>
                  <a:pt x="244068" y="283933"/>
                </a:lnTo>
                <a:close/>
              </a:path>
              <a:path w="488315" h="487045">
                <a:moveTo>
                  <a:pt x="203390" y="283933"/>
                </a:moveTo>
                <a:lnTo>
                  <a:pt x="244068" y="283933"/>
                </a:lnTo>
                <a:lnTo>
                  <a:pt x="244068" y="324497"/>
                </a:lnTo>
                <a:lnTo>
                  <a:pt x="203390" y="324497"/>
                </a:lnTo>
                <a:lnTo>
                  <a:pt x="203390" y="283933"/>
                </a:lnTo>
                <a:close/>
              </a:path>
              <a:path w="488315" h="487045">
                <a:moveTo>
                  <a:pt x="162712" y="283933"/>
                </a:moveTo>
                <a:lnTo>
                  <a:pt x="203390" y="283933"/>
                </a:lnTo>
                <a:lnTo>
                  <a:pt x="203390" y="324497"/>
                </a:lnTo>
                <a:lnTo>
                  <a:pt x="162712" y="324497"/>
                </a:lnTo>
                <a:lnTo>
                  <a:pt x="162712" y="283933"/>
                </a:lnTo>
                <a:close/>
              </a:path>
              <a:path w="488315" h="487045">
                <a:moveTo>
                  <a:pt x="122034" y="283933"/>
                </a:moveTo>
                <a:lnTo>
                  <a:pt x="162712" y="283933"/>
                </a:lnTo>
                <a:lnTo>
                  <a:pt x="162712" y="324497"/>
                </a:lnTo>
                <a:lnTo>
                  <a:pt x="122034" y="324497"/>
                </a:lnTo>
                <a:lnTo>
                  <a:pt x="122034" y="283933"/>
                </a:lnTo>
                <a:close/>
              </a:path>
              <a:path w="488315" h="487045">
                <a:moveTo>
                  <a:pt x="81368" y="283933"/>
                </a:moveTo>
                <a:lnTo>
                  <a:pt x="122047" y="283933"/>
                </a:lnTo>
                <a:lnTo>
                  <a:pt x="122047" y="324497"/>
                </a:lnTo>
                <a:lnTo>
                  <a:pt x="81368" y="324497"/>
                </a:lnTo>
                <a:lnTo>
                  <a:pt x="81368" y="283933"/>
                </a:lnTo>
                <a:close/>
              </a:path>
              <a:path w="488315" h="487045">
                <a:moveTo>
                  <a:pt x="40678" y="283933"/>
                </a:moveTo>
                <a:lnTo>
                  <a:pt x="81356" y="283933"/>
                </a:lnTo>
                <a:lnTo>
                  <a:pt x="81356" y="324497"/>
                </a:lnTo>
                <a:lnTo>
                  <a:pt x="40678" y="324497"/>
                </a:lnTo>
                <a:lnTo>
                  <a:pt x="40678" y="283933"/>
                </a:lnTo>
                <a:close/>
              </a:path>
              <a:path w="488315" h="487045">
                <a:moveTo>
                  <a:pt x="0" y="283933"/>
                </a:moveTo>
                <a:lnTo>
                  <a:pt x="40678" y="283933"/>
                </a:lnTo>
                <a:lnTo>
                  <a:pt x="40678" y="324497"/>
                </a:lnTo>
                <a:lnTo>
                  <a:pt x="0" y="324497"/>
                </a:lnTo>
              </a:path>
              <a:path w="488315" h="487045">
                <a:moveTo>
                  <a:pt x="488137" y="283933"/>
                </a:moveTo>
                <a:lnTo>
                  <a:pt x="447459" y="283933"/>
                </a:lnTo>
                <a:lnTo>
                  <a:pt x="447459" y="243370"/>
                </a:lnTo>
                <a:lnTo>
                  <a:pt x="488137" y="243370"/>
                </a:lnTo>
              </a:path>
              <a:path w="488315" h="487045">
                <a:moveTo>
                  <a:pt x="406781" y="243370"/>
                </a:moveTo>
                <a:lnTo>
                  <a:pt x="447459" y="243370"/>
                </a:lnTo>
                <a:lnTo>
                  <a:pt x="447459" y="283933"/>
                </a:lnTo>
                <a:lnTo>
                  <a:pt x="406781" y="283933"/>
                </a:lnTo>
                <a:lnTo>
                  <a:pt x="406781" y="243370"/>
                </a:lnTo>
                <a:close/>
              </a:path>
              <a:path w="488315" h="487045">
                <a:moveTo>
                  <a:pt x="366115" y="243370"/>
                </a:moveTo>
                <a:lnTo>
                  <a:pt x="406793" y="243370"/>
                </a:lnTo>
                <a:lnTo>
                  <a:pt x="406793" y="283933"/>
                </a:lnTo>
                <a:lnTo>
                  <a:pt x="366115" y="283933"/>
                </a:lnTo>
                <a:lnTo>
                  <a:pt x="366115" y="243370"/>
                </a:lnTo>
                <a:close/>
              </a:path>
              <a:path w="488315" h="487045">
                <a:moveTo>
                  <a:pt x="325424" y="243370"/>
                </a:moveTo>
                <a:lnTo>
                  <a:pt x="366102" y="243370"/>
                </a:lnTo>
                <a:lnTo>
                  <a:pt x="366102" y="283933"/>
                </a:lnTo>
                <a:lnTo>
                  <a:pt x="325424" y="283933"/>
                </a:lnTo>
                <a:lnTo>
                  <a:pt x="325424" y="243370"/>
                </a:lnTo>
                <a:close/>
              </a:path>
              <a:path w="488315" h="487045">
                <a:moveTo>
                  <a:pt x="284746" y="243370"/>
                </a:moveTo>
                <a:lnTo>
                  <a:pt x="325424" y="243370"/>
                </a:lnTo>
                <a:lnTo>
                  <a:pt x="325424" y="283933"/>
                </a:lnTo>
                <a:lnTo>
                  <a:pt x="284746" y="283933"/>
                </a:lnTo>
                <a:lnTo>
                  <a:pt x="284746" y="243370"/>
                </a:lnTo>
                <a:close/>
              </a:path>
              <a:path w="488315" h="487045">
                <a:moveTo>
                  <a:pt x="244068" y="243370"/>
                </a:moveTo>
                <a:lnTo>
                  <a:pt x="284746" y="243370"/>
                </a:lnTo>
                <a:lnTo>
                  <a:pt x="284746" y="283933"/>
                </a:lnTo>
                <a:lnTo>
                  <a:pt x="244068" y="283933"/>
                </a:lnTo>
                <a:lnTo>
                  <a:pt x="244068" y="243370"/>
                </a:lnTo>
                <a:close/>
              </a:path>
              <a:path w="488315" h="487045">
                <a:moveTo>
                  <a:pt x="203390" y="243370"/>
                </a:moveTo>
                <a:lnTo>
                  <a:pt x="244068" y="243370"/>
                </a:lnTo>
                <a:lnTo>
                  <a:pt x="244068" y="283933"/>
                </a:lnTo>
                <a:lnTo>
                  <a:pt x="203390" y="283933"/>
                </a:lnTo>
                <a:lnTo>
                  <a:pt x="203390" y="243370"/>
                </a:lnTo>
                <a:close/>
              </a:path>
              <a:path w="488315" h="487045">
                <a:moveTo>
                  <a:pt x="162712" y="243370"/>
                </a:moveTo>
                <a:lnTo>
                  <a:pt x="203390" y="243370"/>
                </a:lnTo>
                <a:lnTo>
                  <a:pt x="203390" y="283933"/>
                </a:lnTo>
                <a:lnTo>
                  <a:pt x="162712" y="283933"/>
                </a:lnTo>
                <a:lnTo>
                  <a:pt x="162712" y="243370"/>
                </a:lnTo>
                <a:close/>
              </a:path>
              <a:path w="488315" h="487045">
                <a:moveTo>
                  <a:pt x="122034" y="243370"/>
                </a:moveTo>
                <a:lnTo>
                  <a:pt x="162712" y="243370"/>
                </a:lnTo>
                <a:lnTo>
                  <a:pt x="162712" y="283933"/>
                </a:lnTo>
                <a:lnTo>
                  <a:pt x="122034" y="283933"/>
                </a:lnTo>
                <a:lnTo>
                  <a:pt x="122034" y="243370"/>
                </a:lnTo>
                <a:close/>
              </a:path>
              <a:path w="488315" h="487045">
                <a:moveTo>
                  <a:pt x="81368" y="243370"/>
                </a:moveTo>
                <a:lnTo>
                  <a:pt x="122047" y="243370"/>
                </a:lnTo>
                <a:lnTo>
                  <a:pt x="122047" y="283933"/>
                </a:lnTo>
                <a:lnTo>
                  <a:pt x="81368" y="283933"/>
                </a:lnTo>
                <a:lnTo>
                  <a:pt x="81368" y="243370"/>
                </a:lnTo>
                <a:close/>
              </a:path>
              <a:path w="488315" h="487045">
                <a:moveTo>
                  <a:pt x="40678" y="243370"/>
                </a:moveTo>
                <a:lnTo>
                  <a:pt x="81356" y="243370"/>
                </a:lnTo>
                <a:lnTo>
                  <a:pt x="81356" y="283933"/>
                </a:lnTo>
                <a:lnTo>
                  <a:pt x="40678" y="283933"/>
                </a:lnTo>
                <a:lnTo>
                  <a:pt x="40678" y="243370"/>
                </a:lnTo>
                <a:close/>
              </a:path>
              <a:path w="488315" h="487045">
                <a:moveTo>
                  <a:pt x="0" y="243370"/>
                </a:moveTo>
                <a:lnTo>
                  <a:pt x="40678" y="243370"/>
                </a:lnTo>
                <a:lnTo>
                  <a:pt x="40678" y="283933"/>
                </a:lnTo>
                <a:lnTo>
                  <a:pt x="0" y="283933"/>
                </a:lnTo>
              </a:path>
              <a:path w="488315" h="487045">
                <a:moveTo>
                  <a:pt x="488137" y="243370"/>
                </a:moveTo>
                <a:lnTo>
                  <a:pt x="447459" y="243370"/>
                </a:lnTo>
                <a:lnTo>
                  <a:pt x="447459" y="202806"/>
                </a:lnTo>
                <a:lnTo>
                  <a:pt x="488137" y="202806"/>
                </a:lnTo>
              </a:path>
              <a:path w="488315" h="487045">
                <a:moveTo>
                  <a:pt x="406781" y="202806"/>
                </a:moveTo>
                <a:lnTo>
                  <a:pt x="447459" y="202806"/>
                </a:lnTo>
                <a:lnTo>
                  <a:pt x="447459" y="243370"/>
                </a:lnTo>
                <a:lnTo>
                  <a:pt x="406781" y="243370"/>
                </a:lnTo>
                <a:lnTo>
                  <a:pt x="406781" y="202806"/>
                </a:lnTo>
                <a:close/>
              </a:path>
              <a:path w="488315" h="487045">
                <a:moveTo>
                  <a:pt x="366115" y="202806"/>
                </a:moveTo>
                <a:lnTo>
                  <a:pt x="406793" y="202806"/>
                </a:lnTo>
                <a:lnTo>
                  <a:pt x="406793" y="243370"/>
                </a:lnTo>
                <a:lnTo>
                  <a:pt x="366115" y="243370"/>
                </a:lnTo>
                <a:lnTo>
                  <a:pt x="366115" y="202806"/>
                </a:lnTo>
                <a:close/>
              </a:path>
              <a:path w="488315" h="487045">
                <a:moveTo>
                  <a:pt x="325424" y="202806"/>
                </a:moveTo>
                <a:lnTo>
                  <a:pt x="366102" y="202806"/>
                </a:lnTo>
                <a:lnTo>
                  <a:pt x="366102" y="243370"/>
                </a:lnTo>
                <a:lnTo>
                  <a:pt x="325424" y="243370"/>
                </a:lnTo>
                <a:lnTo>
                  <a:pt x="325424" y="202806"/>
                </a:lnTo>
                <a:close/>
              </a:path>
              <a:path w="488315" h="487045">
                <a:moveTo>
                  <a:pt x="284746" y="202806"/>
                </a:moveTo>
                <a:lnTo>
                  <a:pt x="325424" y="202806"/>
                </a:lnTo>
                <a:lnTo>
                  <a:pt x="325424" y="243370"/>
                </a:lnTo>
                <a:lnTo>
                  <a:pt x="284746" y="243370"/>
                </a:lnTo>
                <a:lnTo>
                  <a:pt x="284746" y="202806"/>
                </a:lnTo>
                <a:close/>
              </a:path>
              <a:path w="488315" h="487045">
                <a:moveTo>
                  <a:pt x="244068" y="202806"/>
                </a:moveTo>
                <a:lnTo>
                  <a:pt x="284746" y="202806"/>
                </a:lnTo>
                <a:lnTo>
                  <a:pt x="284746" y="243370"/>
                </a:lnTo>
                <a:lnTo>
                  <a:pt x="244068" y="243370"/>
                </a:lnTo>
                <a:lnTo>
                  <a:pt x="244068" y="202806"/>
                </a:lnTo>
                <a:close/>
              </a:path>
              <a:path w="488315" h="487045">
                <a:moveTo>
                  <a:pt x="203390" y="202806"/>
                </a:moveTo>
                <a:lnTo>
                  <a:pt x="244068" y="202806"/>
                </a:lnTo>
                <a:lnTo>
                  <a:pt x="244068" y="243370"/>
                </a:lnTo>
                <a:lnTo>
                  <a:pt x="203390" y="243370"/>
                </a:lnTo>
                <a:lnTo>
                  <a:pt x="203390" y="202806"/>
                </a:lnTo>
                <a:close/>
              </a:path>
              <a:path w="488315" h="487045">
                <a:moveTo>
                  <a:pt x="162712" y="202806"/>
                </a:moveTo>
                <a:lnTo>
                  <a:pt x="203390" y="202806"/>
                </a:lnTo>
                <a:lnTo>
                  <a:pt x="203390" y="243370"/>
                </a:lnTo>
                <a:lnTo>
                  <a:pt x="162712" y="243370"/>
                </a:lnTo>
                <a:lnTo>
                  <a:pt x="162712" y="202806"/>
                </a:lnTo>
                <a:close/>
              </a:path>
              <a:path w="488315" h="487045">
                <a:moveTo>
                  <a:pt x="122034" y="202806"/>
                </a:moveTo>
                <a:lnTo>
                  <a:pt x="162712" y="202806"/>
                </a:lnTo>
                <a:lnTo>
                  <a:pt x="162712" y="243370"/>
                </a:lnTo>
                <a:lnTo>
                  <a:pt x="122034" y="243370"/>
                </a:lnTo>
                <a:lnTo>
                  <a:pt x="122034" y="202806"/>
                </a:lnTo>
                <a:close/>
              </a:path>
              <a:path w="488315" h="487045">
                <a:moveTo>
                  <a:pt x="81368" y="202806"/>
                </a:moveTo>
                <a:lnTo>
                  <a:pt x="122047" y="202806"/>
                </a:lnTo>
                <a:lnTo>
                  <a:pt x="122047" y="243370"/>
                </a:lnTo>
                <a:lnTo>
                  <a:pt x="81368" y="243370"/>
                </a:lnTo>
                <a:lnTo>
                  <a:pt x="81368" y="202806"/>
                </a:lnTo>
                <a:close/>
              </a:path>
              <a:path w="488315" h="487045">
                <a:moveTo>
                  <a:pt x="40678" y="202806"/>
                </a:moveTo>
                <a:lnTo>
                  <a:pt x="81356" y="202806"/>
                </a:lnTo>
                <a:lnTo>
                  <a:pt x="81356" y="243370"/>
                </a:lnTo>
                <a:lnTo>
                  <a:pt x="40678" y="243370"/>
                </a:lnTo>
                <a:lnTo>
                  <a:pt x="40678" y="202806"/>
                </a:lnTo>
                <a:close/>
              </a:path>
              <a:path w="488315" h="487045">
                <a:moveTo>
                  <a:pt x="0" y="202806"/>
                </a:moveTo>
                <a:lnTo>
                  <a:pt x="40678" y="202806"/>
                </a:lnTo>
                <a:lnTo>
                  <a:pt x="40678" y="243370"/>
                </a:lnTo>
                <a:lnTo>
                  <a:pt x="0" y="243370"/>
                </a:lnTo>
              </a:path>
              <a:path w="488315" h="487045">
                <a:moveTo>
                  <a:pt x="488137" y="202806"/>
                </a:moveTo>
                <a:lnTo>
                  <a:pt x="447459" y="202806"/>
                </a:lnTo>
                <a:lnTo>
                  <a:pt x="447459" y="162242"/>
                </a:lnTo>
                <a:lnTo>
                  <a:pt x="488137" y="162242"/>
                </a:lnTo>
              </a:path>
              <a:path w="488315" h="487045">
                <a:moveTo>
                  <a:pt x="406781" y="162242"/>
                </a:moveTo>
                <a:lnTo>
                  <a:pt x="447459" y="162242"/>
                </a:lnTo>
                <a:lnTo>
                  <a:pt x="447459" y="202806"/>
                </a:lnTo>
                <a:lnTo>
                  <a:pt x="406781" y="202806"/>
                </a:lnTo>
                <a:lnTo>
                  <a:pt x="406781" y="162242"/>
                </a:lnTo>
                <a:close/>
              </a:path>
              <a:path w="488315" h="487045">
                <a:moveTo>
                  <a:pt x="366115" y="162242"/>
                </a:moveTo>
                <a:lnTo>
                  <a:pt x="406793" y="162242"/>
                </a:lnTo>
                <a:lnTo>
                  <a:pt x="406793" y="202806"/>
                </a:lnTo>
                <a:lnTo>
                  <a:pt x="366115" y="202806"/>
                </a:lnTo>
                <a:lnTo>
                  <a:pt x="366115" y="162242"/>
                </a:lnTo>
                <a:close/>
              </a:path>
              <a:path w="488315" h="487045">
                <a:moveTo>
                  <a:pt x="325424" y="162242"/>
                </a:moveTo>
                <a:lnTo>
                  <a:pt x="366102" y="162242"/>
                </a:lnTo>
                <a:lnTo>
                  <a:pt x="366102" y="202806"/>
                </a:lnTo>
                <a:lnTo>
                  <a:pt x="325424" y="202806"/>
                </a:lnTo>
                <a:lnTo>
                  <a:pt x="325424" y="162242"/>
                </a:lnTo>
                <a:close/>
              </a:path>
              <a:path w="488315" h="487045">
                <a:moveTo>
                  <a:pt x="284746" y="162242"/>
                </a:moveTo>
                <a:lnTo>
                  <a:pt x="325424" y="162242"/>
                </a:lnTo>
                <a:lnTo>
                  <a:pt x="325424" y="202806"/>
                </a:lnTo>
                <a:lnTo>
                  <a:pt x="284746" y="202806"/>
                </a:lnTo>
                <a:lnTo>
                  <a:pt x="284746" y="162242"/>
                </a:lnTo>
                <a:close/>
              </a:path>
              <a:path w="488315" h="487045">
                <a:moveTo>
                  <a:pt x="244068" y="162242"/>
                </a:moveTo>
                <a:lnTo>
                  <a:pt x="284746" y="162242"/>
                </a:lnTo>
                <a:lnTo>
                  <a:pt x="284746" y="202806"/>
                </a:lnTo>
                <a:lnTo>
                  <a:pt x="244068" y="202806"/>
                </a:lnTo>
                <a:lnTo>
                  <a:pt x="244068" y="162242"/>
                </a:lnTo>
                <a:close/>
              </a:path>
              <a:path w="488315" h="487045">
                <a:moveTo>
                  <a:pt x="203390" y="162242"/>
                </a:moveTo>
                <a:lnTo>
                  <a:pt x="244068" y="162242"/>
                </a:lnTo>
                <a:lnTo>
                  <a:pt x="244068" y="202806"/>
                </a:lnTo>
                <a:lnTo>
                  <a:pt x="203390" y="202806"/>
                </a:lnTo>
                <a:lnTo>
                  <a:pt x="203390" y="162242"/>
                </a:lnTo>
                <a:close/>
              </a:path>
              <a:path w="488315" h="487045">
                <a:moveTo>
                  <a:pt x="162712" y="162242"/>
                </a:moveTo>
                <a:lnTo>
                  <a:pt x="203390" y="162242"/>
                </a:lnTo>
                <a:lnTo>
                  <a:pt x="203390" y="202806"/>
                </a:lnTo>
                <a:lnTo>
                  <a:pt x="162712" y="202806"/>
                </a:lnTo>
                <a:lnTo>
                  <a:pt x="162712" y="162242"/>
                </a:lnTo>
                <a:close/>
              </a:path>
              <a:path w="488315" h="487045">
                <a:moveTo>
                  <a:pt x="122034" y="162242"/>
                </a:moveTo>
                <a:lnTo>
                  <a:pt x="162712" y="162242"/>
                </a:lnTo>
                <a:lnTo>
                  <a:pt x="162712" y="202806"/>
                </a:lnTo>
                <a:lnTo>
                  <a:pt x="122034" y="202806"/>
                </a:lnTo>
                <a:lnTo>
                  <a:pt x="122034" y="162242"/>
                </a:lnTo>
                <a:close/>
              </a:path>
              <a:path w="488315" h="487045">
                <a:moveTo>
                  <a:pt x="81368" y="162242"/>
                </a:moveTo>
                <a:lnTo>
                  <a:pt x="122047" y="162242"/>
                </a:lnTo>
                <a:lnTo>
                  <a:pt x="122047" y="202806"/>
                </a:lnTo>
                <a:lnTo>
                  <a:pt x="81368" y="202806"/>
                </a:lnTo>
                <a:lnTo>
                  <a:pt x="81368" y="162242"/>
                </a:lnTo>
                <a:close/>
              </a:path>
              <a:path w="488315" h="487045">
                <a:moveTo>
                  <a:pt x="40678" y="162242"/>
                </a:moveTo>
                <a:lnTo>
                  <a:pt x="81356" y="162242"/>
                </a:lnTo>
                <a:lnTo>
                  <a:pt x="81356" y="202806"/>
                </a:lnTo>
                <a:lnTo>
                  <a:pt x="40678" y="202806"/>
                </a:lnTo>
                <a:lnTo>
                  <a:pt x="40678" y="162242"/>
                </a:lnTo>
                <a:close/>
              </a:path>
              <a:path w="488315" h="487045">
                <a:moveTo>
                  <a:pt x="0" y="162242"/>
                </a:moveTo>
                <a:lnTo>
                  <a:pt x="40678" y="162242"/>
                </a:lnTo>
                <a:lnTo>
                  <a:pt x="40678" y="202806"/>
                </a:lnTo>
                <a:lnTo>
                  <a:pt x="0" y="202806"/>
                </a:lnTo>
              </a:path>
              <a:path w="488315" h="487045">
                <a:moveTo>
                  <a:pt x="488137" y="162255"/>
                </a:moveTo>
                <a:lnTo>
                  <a:pt x="447459" y="162255"/>
                </a:lnTo>
                <a:lnTo>
                  <a:pt x="447459" y="121691"/>
                </a:lnTo>
                <a:lnTo>
                  <a:pt x="488137" y="121691"/>
                </a:lnTo>
              </a:path>
              <a:path w="488315" h="487045">
                <a:moveTo>
                  <a:pt x="406781" y="121691"/>
                </a:moveTo>
                <a:lnTo>
                  <a:pt x="447459" y="121691"/>
                </a:lnTo>
                <a:lnTo>
                  <a:pt x="447459" y="162255"/>
                </a:lnTo>
                <a:lnTo>
                  <a:pt x="406781" y="162255"/>
                </a:lnTo>
                <a:lnTo>
                  <a:pt x="406781" y="121691"/>
                </a:lnTo>
                <a:close/>
              </a:path>
              <a:path w="488315" h="487045">
                <a:moveTo>
                  <a:pt x="366115" y="121691"/>
                </a:moveTo>
                <a:lnTo>
                  <a:pt x="406793" y="121691"/>
                </a:lnTo>
                <a:lnTo>
                  <a:pt x="406793" y="162255"/>
                </a:lnTo>
                <a:lnTo>
                  <a:pt x="366115" y="162255"/>
                </a:lnTo>
                <a:lnTo>
                  <a:pt x="366115" y="121691"/>
                </a:lnTo>
                <a:close/>
              </a:path>
              <a:path w="488315" h="487045">
                <a:moveTo>
                  <a:pt x="325424" y="121691"/>
                </a:moveTo>
                <a:lnTo>
                  <a:pt x="366102" y="121691"/>
                </a:lnTo>
                <a:lnTo>
                  <a:pt x="366102" y="162255"/>
                </a:lnTo>
                <a:lnTo>
                  <a:pt x="325424" y="162255"/>
                </a:lnTo>
                <a:lnTo>
                  <a:pt x="325424" y="121691"/>
                </a:lnTo>
                <a:close/>
              </a:path>
              <a:path w="488315" h="487045">
                <a:moveTo>
                  <a:pt x="284746" y="121691"/>
                </a:moveTo>
                <a:lnTo>
                  <a:pt x="325424" y="121691"/>
                </a:lnTo>
                <a:lnTo>
                  <a:pt x="325424" y="162255"/>
                </a:lnTo>
                <a:lnTo>
                  <a:pt x="284746" y="162255"/>
                </a:lnTo>
                <a:lnTo>
                  <a:pt x="284746" y="121691"/>
                </a:lnTo>
                <a:close/>
              </a:path>
              <a:path w="488315" h="487045">
                <a:moveTo>
                  <a:pt x="244068" y="121691"/>
                </a:moveTo>
                <a:lnTo>
                  <a:pt x="284746" y="121691"/>
                </a:lnTo>
                <a:lnTo>
                  <a:pt x="284746" y="162255"/>
                </a:lnTo>
                <a:lnTo>
                  <a:pt x="244068" y="162255"/>
                </a:lnTo>
                <a:lnTo>
                  <a:pt x="244068" y="121691"/>
                </a:lnTo>
                <a:close/>
              </a:path>
              <a:path w="488315" h="487045">
                <a:moveTo>
                  <a:pt x="203390" y="121691"/>
                </a:moveTo>
                <a:lnTo>
                  <a:pt x="244068" y="121691"/>
                </a:lnTo>
                <a:lnTo>
                  <a:pt x="244068" y="162255"/>
                </a:lnTo>
                <a:lnTo>
                  <a:pt x="203390" y="162255"/>
                </a:lnTo>
                <a:lnTo>
                  <a:pt x="203390" y="121691"/>
                </a:lnTo>
                <a:close/>
              </a:path>
              <a:path w="488315" h="487045">
                <a:moveTo>
                  <a:pt x="162712" y="121691"/>
                </a:moveTo>
                <a:lnTo>
                  <a:pt x="203390" y="121691"/>
                </a:lnTo>
                <a:lnTo>
                  <a:pt x="203390" y="162255"/>
                </a:lnTo>
                <a:lnTo>
                  <a:pt x="162712" y="162255"/>
                </a:lnTo>
                <a:lnTo>
                  <a:pt x="162712" y="121691"/>
                </a:lnTo>
                <a:close/>
              </a:path>
              <a:path w="488315" h="487045">
                <a:moveTo>
                  <a:pt x="122034" y="121691"/>
                </a:moveTo>
                <a:lnTo>
                  <a:pt x="162712" y="121691"/>
                </a:lnTo>
                <a:lnTo>
                  <a:pt x="162712" y="162255"/>
                </a:lnTo>
                <a:lnTo>
                  <a:pt x="122034" y="162255"/>
                </a:lnTo>
                <a:lnTo>
                  <a:pt x="122034" y="121691"/>
                </a:lnTo>
                <a:close/>
              </a:path>
              <a:path w="488315" h="487045">
                <a:moveTo>
                  <a:pt x="81368" y="121691"/>
                </a:moveTo>
                <a:lnTo>
                  <a:pt x="122047" y="121691"/>
                </a:lnTo>
                <a:lnTo>
                  <a:pt x="122047" y="162255"/>
                </a:lnTo>
                <a:lnTo>
                  <a:pt x="81368" y="162255"/>
                </a:lnTo>
                <a:lnTo>
                  <a:pt x="81368" y="121691"/>
                </a:lnTo>
                <a:close/>
              </a:path>
              <a:path w="488315" h="487045">
                <a:moveTo>
                  <a:pt x="40678" y="121691"/>
                </a:moveTo>
                <a:lnTo>
                  <a:pt x="81356" y="121691"/>
                </a:lnTo>
                <a:lnTo>
                  <a:pt x="81356" y="162255"/>
                </a:lnTo>
                <a:lnTo>
                  <a:pt x="40678" y="162255"/>
                </a:lnTo>
                <a:lnTo>
                  <a:pt x="40678" y="121691"/>
                </a:lnTo>
                <a:close/>
              </a:path>
              <a:path w="488315" h="487045">
                <a:moveTo>
                  <a:pt x="0" y="121691"/>
                </a:moveTo>
                <a:lnTo>
                  <a:pt x="40678" y="121691"/>
                </a:lnTo>
                <a:lnTo>
                  <a:pt x="40678" y="162255"/>
                </a:lnTo>
                <a:lnTo>
                  <a:pt x="0" y="162255"/>
                </a:lnTo>
              </a:path>
              <a:path w="488315" h="487045">
                <a:moveTo>
                  <a:pt x="488137" y="121691"/>
                </a:moveTo>
                <a:lnTo>
                  <a:pt x="447459" y="121691"/>
                </a:lnTo>
                <a:lnTo>
                  <a:pt x="447459" y="81127"/>
                </a:lnTo>
                <a:lnTo>
                  <a:pt x="488137" y="81127"/>
                </a:lnTo>
              </a:path>
              <a:path w="488315" h="487045">
                <a:moveTo>
                  <a:pt x="406781" y="81127"/>
                </a:moveTo>
                <a:lnTo>
                  <a:pt x="447459" y="81127"/>
                </a:lnTo>
                <a:lnTo>
                  <a:pt x="447459" y="121691"/>
                </a:lnTo>
                <a:lnTo>
                  <a:pt x="406781" y="121691"/>
                </a:lnTo>
                <a:lnTo>
                  <a:pt x="406781" y="81127"/>
                </a:lnTo>
                <a:close/>
              </a:path>
              <a:path w="488315" h="487045">
                <a:moveTo>
                  <a:pt x="366115" y="81127"/>
                </a:moveTo>
                <a:lnTo>
                  <a:pt x="406793" y="81127"/>
                </a:lnTo>
                <a:lnTo>
                  <a:pt x="406793" y="121691"/>
                </a:lnTo>
                <a:lnTo>
                  <a:pt x="366115" y="121691"/>
                </a:lnTo>
                <a:lnTo>
                  <a:pt x="366115" y="81127"/>
                </a:lnTo>
                <a:close/>
              </a:path>
              <a:path w="488315" h="487045">
                <a:moveTo>
                  <a:pt x="325424" y="81127"/>
                </a:moveTo>
                <a:lnTo>
                  <a:pt x="366102" y="81127"/>
                </a:lnTo>
                <a:lnTo>
                  <a:pt x="366102" y="121691"/>
                </a:lnTo>
                <a:lnTo>
                  <a:pt x="325424" y="121691"/>
                </a:lnTo>
                <a:lnTo>
                  <a:pt x="325424" y="81127"/>
                </a:lnTo>
                <a:close/>
              </a:path>
              <a:path w="488315" h="487045">
                <a:moveTo>
                  <a:pt x="284746" y="81127"/>
                </a:moveTo>
                <a:lnTo>
                  <a:pt x="325424" y="81127"/>
                </a:lnTo>
                <a:lnTo>
                  <a:pt x="325424" y="121691"/>
                </a:lnTo>
                <a:lnTo>
                  <a:pt x="284746" y="121691"/>
                </a:lnTo>
                <a:lnTo>
                  <a:pt x="284746" y="81127"/>
                </a:lnTo>
                <a:close/>
              </a:path>
              <a:path w="488315" h="487045">
                <a:moveTo>
                  <a:pt x="244068" y="81127"/>
                </a:moveTo>
                <a:lnTo>
                  <a:pt x="284746" y="81127"/>
                </a:lnTo>
                <a:lnTo>
                  <a:pt x="284746" y="121691"/>
                </a:lnTo>
                <a:lnTo>
                  <a:pt x="244068" y="121691"/>
                </a:lnTo>
                <a:lnTo>
                  <a:pt x="244068" y="81127"/>
                </a:lnTo>
                <a:close/>
              </a:path>
              <a:path w="488315" h="487045">
                <a:moveTo>
                  <a:pt x="203390" y="81127"/>
                </a:moveTo>
                <a:lnTo>
                  <a:pt x="244068" y="81127"/>
                </a:lnTo>
                <a:lnTo>
                  <a:pt x="244068" y="121691"/>
                </a:lnTo>
                <a:lnTo>
                  <a:pt x="203390" y="121691"/>
                </a:lnTo>
                <a:lnTo>
                  <a:pt x="203390" y="81127"/>
                </a:lnTo>
                <a:close/>
              </a:path>
              <a:path w="488315" h="487045">
                <a:moveTo>
                  <a:pt x="162712" y="81127"/>
                </a:moveTo>
                <a:lnTo>
                  <a:pt x="203390" y="81127"/>
                </a:lnTo>
                <a:lnTo>
                  <a:pt x="203390" y="121691"/>
                </a:lnTo>
                <a:lnTo>
                  <a:pt x="162712" y="121691"/>
                </a:lnTo>
                <a:lnTo>
                  <a:pt x="162712" y="81127"/>
                </a:lnTo>
                <a:close/>
              </a:path>
              <a:path w="488315" h="487045">
                <a:moveTo>
                  <a:pt x="122034" y="81127"/>
                </a:moveTo>
                <a:lnTo>
                  <a:pt x="162712" y="81127"/>
                </a:lnTo>
                <a:lnTo>
                  <a:pt x="162712" y="121691"/>
                </a:lnTo>
                <a:lnTo>
                  <a:pt x="122034" y="121691"/>
                </a:lnTo>
                <a:lnTo>
                  <a:pt x="122034" y="81127"/>
                </a:lnTo>
                <a:close/>
              </a:path>
              <a:path w="488315" h="487045">
                <a:moveTo>
                  <a:pt x="81368" y="81127"/>
                </a:moveTo>
                <a:lnTo>
                  <a:pt x="122047" y="81127"/>
                </a:lnTo>
                <a:lnTo>
                  <a:pt x="122047" y="121691"/>
                </a:lnTo>
                <a:lnTo>
                  <a:pt x="81368" y="121691"/>
                </a:lnTo>
                <a:lnTo>
                  <a:pt x="81368" y="81127"/>
                </a:lnTo>
                <a:close/>
              </a:path>
              <a:path w="488315" h="487045">
                <a:moveTo>
                  <a:pt x="40678" y="81127"/>
                </a:moveTo>
                <a:lnTo>
                  <a:pt x="81356" y="81127"/>
                </a:lnTo>
                <a:lnTo>
                  <a:pt x="81356" y="121691"/>
                </a:lnTo>
                <a:lnTo>
                  <a:pt x="40678" y="121691"/>
                </a:lnTo>
                <a:lnTo>
                  <a:pt x="40678" y="81127"/>
                </a:lnTo>
                <a:close/>
              </a:path>
              <a:path w="488315" h="487045">
                <a:moveTo>
                  <a:pt x="0" y="81127"/>
                </a:moveTo>
                <a:lnTo>
                  <a:pt x="40678" y="81127"/>
                </a:lnTo>
                <a:lnTo>
                  <a:pt x="40678" y="121691"/>
                </a:lnTo>
                <a:lnTo>
                  <a:pt x="0" y="121691"/>
                </a:lnTo>
              </a:path>
              <a:path w="488315" h="487045">
                <a:moveTo>
                  <a:pt x="488137" y="81127"/>
                </a:moveTo>
                <a:lnTo>
                  <a:pt x="447459" y="81127"/>
                </a:lnTo>
                <a:lnTo>
                  <a:pt x="447459" y="40563"/>
                </a:lnTo>
                <a:lnTo>
                  <a:pt x="488137" y="40563"/>
                </a:lnTo>
              </a:path>
              <a:path w="488315" h="487045">
                <a:moveTo>
                  <a:pt x="406781" y="40563"/>
                </a:moveTo>
                <a:lnTo>
                  <a:pt x="447459" y="40563"/>
                </a:lnTo>
                <a:lnTo>
                  <a:pt x="447459" y="81127"/>
                </a:lnTo>
                <a:lnTo>
                  <a:pt x="406781" y="81127"/>
                </a:lnTo>
                <a:lnTo>
                  <a:pt x="406781" y="40563"/>
                </a:lnTo>
                <a:close/>
              </a:path>
              <a:path w="488315" h="487045">
                <a:moveTo>
                  <a:pt x="366115" y="40563"/>
                </a:moveTo>
                <a:lnTo>
                  <a:pt x="406793" y="40563"/>
                </a:lnTo>
                <a:lnTo>
                  <a:pt x="406793" y="81127"/>
                </a:lnTo>
                <a:lnTo>
                  <a:pt x="366115" y="81127"/>
                </a:lnTo>
                <a:lnTo>
                  <a:pt x="366115" y="40563"/>
                </a:lnTo>
                <a:close/>
              </a:path>
              <a:path w="488315" h="487045">
                <a:moveTo>
                  <a:pt x="325424" y="40563"/>
                </a:moveTo>
                <a:lnTo>
                  <a:pt x="366102" y="40563"/>
                </a:lnTo>
                <a:lnTo>
                  <a:pt x="366102" y="81127"/>
                </a:lnTo>
                <a:lnTo>
                  <a:pt x="325424" y="81127"/>
                </a:lnTo>
                <a:lnTo>
                  <a:pt x="325424" y="40563"/>
                </a:lnTo>
                <a:close/>
              </a:path>
              <a:path w="488315" h="487045">
                <a:moveTo>
                  <a:pt x="284746" y="40563"/>
                </a:moveTo>
                <a:lnTo>
                  <a:pt x="325424" y="40563"/>
                </a:lnTo>
                <a:lnTo>
                  <a:pt x="325424" y="81127"/>
                </a:lnTo>
                <a:lnTo>
                  <a:pt x="284746" y="81127"/>
                </a:lnTo>
                <a:lnTo>
                  <a:pt x="284746" y="40563"/>
                </a:lnTo>
                <a:close/>
              </a:path>
              <a:path w="488315" h="487045">
                <a:moveTo>
                  <a:pt x="244068" y="40563"/>
                </a:moveTo>
                <a:lnTo>
                  <a:pt x="284746" y="40563"/>
                </a:lnTo>
                <a:lnTo>
                  <a:pt x="284746" y="81127"/>
                </a:lnTo>
                <a:lnTo>
                  <a:pt x="244068" y="81127"/>
                </a:lnTo>
                <a:lnTo>
                  <a:pt x="244068" y="40563"/>
                </a:lnTo>
                <a:close/>
              </a:path>
              <a:path w="488315" h="487045">
                <a:moveTo>
                  <a:pt x="203390" y="40563"/>
                </a:moveTo>
                <a:lnTo>
                  <a:pt x="244068" y="40563"/>
                </a:lnTo>
                <a:lnTo>
                  <a:pt x="244068" y="81127"/>
                </a:lnTo>
                <a:lnTo>
                  <a:pt x="203390" y="81127"/>
                </a:lnTo>
                <a:lnTo>
                  <a:pt x="203390" y="40563"/>
                </a:lnTo>
                <a:close/>
              </a:path>
              <a:path w="488315" h="487045">
                <a:moveTo>
                  <a:pt x="162712" y="40563"/>
                </a:moveTo>
                <a:lnTo>
                  <a:pt x="203390" y="40563"/>
                </a:lnTo>
                <a:lnTo>
                  <a:pt x="203390" y="81127"/>
                </a:lnTo>
                <a:lnTo>
                  <a:pt x="162712" y="81127"/>
                </a:lnTo>
                <a:lnTo>
                  <a:pt x="162712" y="40563"/>
                </a:lnTo>
                <a:close/>
              </a:path>
              <a:path w="488315" h="487045">
                <a:moveTo>
                  <a:pt x="122034" y="40563"/>
                </a:moveTo>
                <a:lnTo>
                  <a:pt x="162712" y="40563"/>
                </a:lnTo>
                <a:lnTo>
                  <a:pt x="162712" y="81127"/>
                </a:lnTo>
                <a:lnTo>
                  <a:pt x="122034" y="81127"/>
                </a:lnTo>
                <a:lnTo>
                  <a:pt x="122034" y="40563"/>
                </a:lnTo>
                <a:close/>
              </a:path>
              <a:path w="488315" h="487045">
                <a:moveTo>
                  <a:pt x="81368" y="40563"/>
                </a:moveTo>
                <a:lnTo>
                  <a:pt x="122047" y="40563"/>
                </a:lnTo>
                <a:lnTo>
                  <a:pt x="122047" y="81127"/>
                </a:lnTo>
                <a:lnTo>
                  <a:pt x="81368" y="81127"/>
                </a:lnTo>
                <a:lnTo>
                  <a:pt x="81368" y="40563"/>
                </a:lnTo>
                <a:close/>
              </a:path>
              <a:path w="488315" h="487045">
                <a:moveTo>
                  <a:pt x="40678" y="40563"/>
                </a:moveTo>
                <a:lnTo>
                  <a:pt x="81356" y="40563"/>
                </a:lnTo>
                <a:lnTo>
                  <a:pt x="81356" y="81127"/>
                </a:lnTo>
                <a:lnTo>
                  <a:pt x="40678" y="81127"/>
                </a:lnTo>
                <a:lnTo>
                  <a:pt x="40678" y="40563"/>
                </a:lnTo>
                <a:close/>
              </a:path>
              <a:path w="488315" h="487045">
                <a:moveTo>
                  <a:pt x="0" y="40563"/>
                </a:moveTo>
                <a:lnTo>
                  <a:pt x="40678" y="40563"/>
                </a:lnTo>
                <a:lnTo>
                  <a:pt x="40678" y="81127"/>
                </a:lnTo>
                <a:lnTo>
                  <a:pt x="0" y="81127"/>
                </a:lnTo>
              </a:path>
              <a:path w="488315" h="487045">
                <a:moveTo>
                  <a:pt x="488137" y="40563"/>
                </a:moveTo>
                <a:lnTo>
                  <a:pt x="447459" y="40563"/>
                </a:lnTo>
                <a:lnTo>
                  <a:pt x="447459" y="0"/>
                </a:lnTo>
              </a:path>
              <a:path w="488315" h="487045">
                <a:moveTo>
                  <a:pt x="447459" y="0"/>
                </a:moveTo>
                <a:lnTo>
                  <a:pt x="447459" y="40563"/>
                </a:lnTo>
                <a:lnTo>
                  <a:pt x="406781" y="40563"/>
                </a:lnTo>
                <a:lnTo>
                  <a:pt x="406781" y="0"/>
                </a:lnTo>
              </a:path>
              <a:path w="488315" h="487045">
                <a:moveTo>
                  <a:pt x="406793" y="0"/>
                </a:moveTo>
                <a:lnTo>
                  <a:pt x="406793" y="40563"/>
                </a:lnTo>
                <a:lnTo>
                  <a:pt x="366115" y="40563"/>
                </a:lnTo>
                <a:lnTo>
                  <a:pt x="366115" y="0"/>
                </a:lnTo>
              </a:path>
              <a:path w="488315" h="487045">
                <a:moveTo>
                  <a:pt x="366102" y="0"/>
                </a:moveTo>
                <a:lnTo>
                  <a:pt x="366102" y="40563"/>
                </a:lnTo>
                <a:lnTo>
                  <a:pt x="325424" y="40563"/>
                </a:lnTo>
                <a:lnTo>
                  <a:pt x="325424" y="0"/>
                </a:lnTo>
              </a:path>
              <a:path w="488315" h="487045">
                <a:moveTo>
                  <a:pt x="325424" y="0"/>
                </a:moveTo>
                <a:lnTo>
                  <a:pt x="325424" y="40563"/>
                </a:lnTo>
                <a:lnTo>
                  <a:pt x="284746" y="40563"/>
                </a:lnTo>
                <a:lnTo>
                  <a:pt x="284746" y="0"/>
                </a:lnTo>
              </a:path>
              <a:path w="488315" h="487045">
                <a:moveTo>
                  <a:pt x="284746" y="0"/>
                </a:moveTo>
                <a:lnTo>
                  <a:pt x="284746" y="40563"/>
                </a:lnTo>
                <a:lnTo>
                  <a:pt x="244068" y="40563"/>
                </a:lnTo>
                <a:lnTo>
                  <a:pt x="244068" y="0"/>
                </a:lnTo>
              </a:path>
              <a:path w="488315" h="487045">
                <a:moveTo>
                  <a:pt x="244068" y="0"/>
                </a:moveTo>
                <a:lnTo>
                  <a:pt x="244068" y="40563"/>
                </a:lnTo>
                <a:lnTo>
                  <a:pt x="203390" y="40563"/>
                </a:lnTo>
                <a:lnTo>
                  <a:pt x="203390" y="0"/>
                </a:lnTo>
              </a:path>
              <a:path w="488315" h="487045">
                <a:moveTo>
                  <a:pt x="203390" y="0"/>
                </a:moveTo>
                <a:lnTo>
                  <a:pt x="203390" y="40563"/>
                </a:lnTo>
                <a:lnTo>
                  <a:pt x="162712" y="40563"/>
                </a:lnTo>
                <a:lnTo>
                  <a:pt x="162712" y="0"/>
                </a:lnTo>
              </a:path>
              <a:path w="488315" h="487045">
                <a:moveTo>
                  <a:pt x="162712" y="0"/>
                </a:moveTo>
                <a:lnTo>
                  <a:pt x="162712" y="40563"/>
                </a:lnTo>
                <a:lnTo>
                  <a:pt x="122034" y="40563"/>
                </a:lnTo>
                <a:lnTo>
                  <a:pt x="122034" y="0"/>
                </a:lnTo>
              </a:path>
              <a:path w="488315" h="487045">
                <a:moveTo>
                  <a:pt x="122047" y="0"/>
                </a:moveTo>
                <a:lnTo>
                  <a:pt x="122047" y="40563"/>
                </a:lnTo>
                <a:lnTo>
                  <a:pt x="81368" y="40563"/>
                </a:lnTo>
                <a:lnTo>
                  <a:pt x="81368" y="0"/>
                </a:lnTo>
              </a:path>
              <a:path w="488315" h="487045">
                <a:moveTo>
                  <a:pt x="81356" y="0"/>
                </a:moveTo>
                <a:lnTo>
                  <a:pt x="81356" y="40563"/>
                </a:lnTo>
                <a:lnTo>
                  <a:pt x="40678" y="40563"/>
                </a:lnTo>
                <a:lnTo>
                  <a:pt x="40678" y="0"/>
                </a:lnTo>
              </a:path>
              <a:path w="488315" h="487045">
                <a:moveTo>
                  <a:pt x="40678" y="0"/>
                </a:moveTo>
                <a:lnTo>
                  <a:pt x="40678" y="40563"/>
                </a:lnTo>
                <a:lnTo>
                  <a:pt x="0" y="40563"/>
                </a:lnTo>
              </a:path>
            </a:pathLst>
          </a:custGeom>
          <a:ln w="7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80222" y="5459717"/>
            <a:ext cx="489584" cy="487045"/>
          </a:xfrm>
          <a:custGeom>
            <a:avLst/>
            <a:gdLst/>
            <a:ahLst/>
            <a:cxnLst/>
            <a:rect l="l" t="t" r="r" b="b"/>
            <a:pathLst>
              <a:path w="489585" h="487045">
                <a:moveTo>
                  <a:pt x="428142" y="486740"/>
                </a:moveTo>
                <a:lnTo>
                  <a:pt x="428142" y="425907"/>
                </a:lnTo>
                <a:lnTo>
                  <a:pt x="489292" y="425907"/>
                </a:lnTo>
              </a:path>
              <a:path w="489585" h="487045">
                <a:moveTo>
                  <a:pt x="489292" y="425894"/>
                </a:moveTo>
                <a:lnTo>
                  <a:pt x="428142" y="425894"/>
                </a:lnTo>
                <a:lnTo>
                  <a:pt x="428142" y="365061"/>
                </a:lnTo>
                <a:lnTo>
                  <a:pt x="489292" y="365061"/>
                </a:lnTo>
              </a:path>
              <a:path w="489585" h="487045">
                <a:moveTo>
                  <a:pt x="489292" y="365048"/>
                </a:moveTo>
                <a:lnTo>
                  <a:pt x="428142" y="365048"/>
                </a:lnTo>
                <a:lnTo>
                  <a:pt x="428142" y="304215"/>
                </a:lnTo>
                <a:lnTo>
                  <a:pt x="489292" y="304215"/>
                </a:lnTo>
              </a:path>
              <a:path w="489585" h="487045">
                <a:moveTo>
                  <a:pt x="489292" y="304203"/>
                </a:moveTo>
                <a:lnTo>
                  <a:pt x="428142" y="304203"/>
                </a:lnTo>
                <a:lnTo>
                  <a:pt x="428142" y="243370"/>
                </a:lnTo>
                <a:lnTo>
                  <a:pt x="489292" y="243370"/>
                </a:lnTo>
              </a:path>
              <a:path w="489585" h="487045">
                <a:moveTo>
                  <a:pt x="489292" y="243357"/>
                </a:moveTo>
                <a:lnTo>
                  <a:pt x="428142" y="243357"/>
                </a:lnTo>
                <a:lnTo>
                  <a:pt x="428142" y="182524"/>
                </a:lnTo>
                <a:lnTo>
                  <a:pt x="489292" y="182524"/>
                </a:lnTo>
              </a:path>
              <a:path w="489585" h="487045">
                <a:moveTo>
                  <a:pt x="489292" y="182537"/>
                </a:moveTo>
                <a:lnTo>
                  <a:pt x="428142" y="182537"/>
                </a:lnTo>
                <a:lnTo>
                  <a:pt x="428142" y="121691"/>
                </a:lnTo>
                <a:lnTo>
                  <a:pt x="489292" y="121691"/>
                </a:lnTo>
              </a:path>
              <a:path w="489585" h="487045">
                <a:moveTo>
                  <a:pt x="489292" y="121678"/>
                </a:moveTo>
                <a:lnTo>
                  <a:pt x="428142" y="121678"/>
                </a:lnTo>
                <a:lnTo>
                  <a:pt x="428142" y="60845"/>
                </a:lnTo>
                <a:lnTo>
                  <a:pt x="489292" y="60845"/>
                </a:lnTo>
              </a:path>
              <a:path w="489585" h="487045">
                <a:moveTo>
                  <a:pt x="489292" y="60845"/>
                </a:moveTo>
                <a:lnTo>
                  <a:pt x="428142" y="60845"/>
                </a:lnTo>
                <a:lnTo>
                  <a:pt x="428142" y="0"/>
                </a:lnTo>
              </a:path>
              <a:path w="489585" h="487045">
                <a:moveTo>
                  <a:pt x="366979" y="486740"/>
                </a:moveTo>
                <a:lnTo>
                  <a:pt x="366979" y="425907"/>
                </a:lnTo>
                <a:lnTo>
                  <a:pt x="428129" y="425907"/>
                </a:lnTo>
                <a:lnTo>
                  <a:pt x="428129" y="486740"/>
                </a:lnTo>
              </a:path>
              <a:path w="489585" h="487045">
                <a:moveTo>
                  <a:pt x="366979" y="365061"/>
                </a:moveTo>
                <a:lnTo>
                  <a:pt x="428129" y="365061"/>
                </a:lnTo>
                <a:lnTo>
                  <a:pt x="428129" y="425894"/>
                </a:lnTo>
                <a:lnTo>
                  <a:pt x="366979" y="425894"/>
                </a:lnTo>
                <a:lnTo>
                  <a:pt x="366979" y="365061"/>
                </a:lnTo>
                <a:close/>
              </a:path>
              <a:path w="489585" h="487045">
                <a:moveTo>
                  <a:pt x="366979" y="304215"/>
                </a:moveTo>
                <a:lnTo>
                  <a:pt x="428129" y="304215"/>
                </a:lnTo>
                <a:lnTo>
                  <a:pt x="428129" y="365048"/>
                </a:lnTo>
                <a:lnTo>
                  <a:pt x="366979" y="365048"/>
                </a:lnTo>
                <a:lnTo>
                  <a:pt x="366979" y="304215"/>
                </a:lnTo>
                <a:close/>
              </a:path>
              <a:path w="489585" h="487045">
                <a:moveTo>
                  <a:pt x="366979" y="243370"/>
                </a:moveTo>
                <a:lnTo>
                  <a:pt x="428129" y="243370"/>
                </a:lnTo>
                <a:lnTo>
                  <a:pt x="428129" y="304203"/>
                </a:lnTo>
                <a:lnTo>
                  <a:pt x="366979" y="304203"/>
                </a:lnTo>
                <a:lnTo>
                  <a:pt x="366979" y="243370"/>
                </a:lnTo>
                <a:close/>
              </a:path>
              <a:path w="489585" h="487045">
                <a:moveTo>
                  <a:pt x="366979" y="182524"/>
                </a:moveTo>
                <a:lnTo>
                  <a:pt x="428129" y="182524"/>
                </a:lnTo>
                <a:lnTo>
                  <a:pt x="428129" y="243357"/>
                </a:lnTo>
                <a:lnTo>
                  <a:pt x="366979" y="243357"/>
                </a:lnTo>
                <a:lnTo>
                  <a:pt x="366979" y="182524"/>
                </a:lnTo>
                <a:close/>
              </a:path>
              <a:path w="489585" h="487045">
                <a:moveTo>
                  <a:pt x="366979" y="121691"/>
                </a:moveTo>
                <a:lnTo>
                  <a:pt x="428129" y="121691"/>
                </a:lnTo>
                <a:lnTo>
                  <a:pt x="428129" y="182537"/>
                </a:lnTo>
                <a:lnTo>
                  <a:pt x="366979" y="182537"/>
                </a:lnTo>
                <a:lnTo>
                  <a:pt x="366979" y="121691"/>
                </a:lnTo>
                <a:close/>
              </a:path>
              <a:path w="489585" h="487045">
                <a:moveTo>
                  <a:pt x="366979" y="60845"/>
                </a:moveTo>
                <a:lnTo>
                  <a:pt x="428129" y="60845"/>
                </a:lnTo>
                <a:lnTo>
                  <a:pt x="428129" y="121678"/>
                </a:lnTo>
                <a:lnTo>
                  <a:pt x="366979" y="121678"/>
                </a:lnTo>
                <a:lnTo>
                  <a:pt x="366979" y="60845"/>
                </a:lnTo>
                <a:close/>
              </a:path>
              <a:path w="489585" h="487045">
                <a:moveTo>
                  <a:pt x="428129" y="0"/>
                </a:moveTo>
                <a:lnTo>
                  <a:pt x="428129" y="60845"/>
                </a:lnTo>
                <a:lnTo>
                  <a:pt x="366979" y="60845"/>
                </a:lnTo>
                <a:lnTo>
                  <a:pt x="366979" y="0"/>
                </a:lnTo>
              </a:path>
              <a:path w="489585" h="487045">
                <a:moveTo>
                  <a:pt x="305816" y="486740"/>
                </a:moveTo>
                <a:lnTo>
                  <a:pt x="305816" y="425907"/>
                </a:lnTo>
                <a:lnTo>
                  <a:pt x="366979" y="425907"/>
                </a:lnTo>
                <a:lnTo>
                  <a:pt x="366979" y="486740"/>
                </a:lnTo>
              </a:path>
              <a:path w="489585" h="487045">
                <a:moveTo>
                  <a:pt x="305816" y="365061"/>
                </a:moveTo>
                <a:lnTo>
                  <a:pt x="366979" y="365061"/>
                </a:lnTo>
                <a:lnTo>
                  <a:pt x="366979" y="425894"/>
                </a:lnTo>
                <a:lnTo>
                  <a:pt x="305816" y="425894"/>
                </a:lnTo>
                <a:lnTo>
                  <a:pt x="305816" y="365061"/>
                </a:lnTo>
                <a:close/>
              </a:path>
              <a:path w="489585" h="487045">
                <a:moveTo>
                  <a:pt x="305816" y="304215"/>
                </a:moveTo>
                <a:lnTo>
                  <a:pt x="366979" y="304215"/>
                </a:lnTo>
                <a:lnTo>
                  <a:pt x="366979" y="365048"/>
                </a:lnTo>
                <a:lnTo>
                  <a:pt x="305816" y="365048"/>
                </a:lnTo>
                <a:lnTo>
                  <a:pt x="305816" y="304215"/>
                </a:lnTo>
                <a:close/>
              </a:path>
              <a:path w="489585" h="487045">
                <a:moveTo>
                  <a:pt x="305816" y="243370"/>
                </a:moveTo>
                <a:lnTo>
                  <a:pt x="366979" y="243370"/>
                </a:lnTo>
                <a:lnTo>
                  <a:pt x="366979" y="304203"/>
                </a:lnTo>
                <a:lnTo>
                  <a:pt x="305816" y="304203"/>
                </a:lnTo>
                <a:lnTo>
                  <a:pt x="305816" y="243370"/>
                </a:lnTo>
                <a:close/>
              </a:path>
              <a:path w="489585" h="487045">
                <a:moveTo>
                  <a:pt x="305816" y="182524"/>
                </a:moveTo>
                <a:lnTo>
                  <a:pt x="366979" y="182524"/>
                </a:lnTo>
                <a:lnTo>
                  <a:pt x="366979" y="243357"/>
                </a:lnTo>
                <a:lnTo>
                  <a:pt x="305816" y="243357"/>
                </a:lnTo>
                <a:lnTo>
                  <a:pt x="305816" y="182524"/>
                </a:lnTo>
                <a:close/>
              </a:path>
              <a:path w="489585" h="487045">
                <a:moveTo>
                  <a:pt x="305816" y="121691"/>
                </a:moveTo>
                <a:lnTo>
                  <a:pt x="366979" y="121691"/>
                </a:lnTo>
                <a:lnTo>
                  <a:pt x="366979" y="182537"/>
                </a:lnTo>
                <a:lnTo>
                  <a:pt x="305816" y="182537"/>
                </a:lnTo>
                <a:lnTo>
                  <a:pt x="305816" y="121691"/>
                </a:lnTo>
                <a:close/>
              </a:path>
              <a:path w="489585" h="487045">
                <a:moveTo>
                  <a:pt x="305816" y="60845"/>
                </a:moveTo>
                <a:lnTo>
                  <a:pt x="366979" y="60845"/>
                </a:lnTo>
                <a:lnTo>
                  <a:pt x="366979" y="121678"/>
                </a:lnTo>
                <a:lnTo>
                  <a:pt x="305816" y="121678"/>
                </a:lnTo>
                <a:lnTo>
                  <a:pt x="305816" y="60845"/>
                </a:lnTo>
                <a:close/>
              </a:path>
              <a:path w="489585" h="487045">
                <a:moveTo>
                  <a:pt x="366979" y="0"/>
                </a:moveTo>
                <a:lnTo>
                  <a:pt x="366979" y="60845"/>
                </a:lnTo>
                <a:lnTo>
                  <a:pt x="305816" y="60845"/>
                </a:lnTo>
                <a:lnTo>
                  <a:pt x="305816" y="0"/>
                </a:lnTo>
              </a:path>
              <a:path w="489585" h="487045">
                <a:moveTo>
                  <a:pt x="244652" y="486740"/>
                </a:moveTo>
                <a:lnTo>
                  <a:pt x="244652" y="425907"/>
                </a:lnTo>
                <a:lnTo>
                  <a:pt x="305803" y="425907"/>
                </a:lnTo>
                <a:lnTo>
                  <a:pt x="305803" y="486740"/>
                </a:lnTo>
              </a:path>
              <a:path w="489585" h="487045">
                <a:moveTo>
                  <a:pt x="244652" y="365061"/>
                </a:moveTo>
                <a:lnTo>
                  <a:pt x="305803" y="365061"/>
                </a:lnTo>
                <a:lnTo>
                  <a:pt x="305803" y="425894"/>
                </a:lnTo>
                <a:lnTo>
                  <a:pt x="244652" y="425894"/>
                </a:lnTo>
                <a:lnTo>
                  <a:pt x="244652" y="365061"/>
                </a:lnTo>
                <a:close/>
              </a:path>
              <a:path w="489585" h="487045">
                <a:moveTo>
                  <a:pt x="244652" y="304215"/>
                </a:moveTo>
                <a:lnTo>
                  <a:pt x="305803" y="304215"/>
                </a:lnTo>
                <a:lnTo>
                  <a:pt x="305803" y="365048"/>
                </a:lnTo>
                <a:lnTo>
                  <a:pt x="244652" y="365048"/>
                </a:lnTo>
                <a:lnTo>
                  <a:pt x="244652" y="304215"/>
                </a:lnTo>
                <a:close/>
              </a:path>
              <a:path w="489585" h="487045">
                <a:moveTo>
                  <a:pt x="244652" y="243370"/>
                </a:moveTo>
                <a:lnTo>
                  <a:pt x="305803" y="243370"/>
                </a:lnTo>
                <a:lnTo>
                  <a:pt x="305803" y="304203"/>
                </a:lnTo>
                <a:lnTo>
                  <a:pt x="244652" y="304203"/>
                </a:lnTo>
                <a:lnTo>
                  <a:pt x="244652" y="243370"/>
                </a:lnTo>
                <a:close/>
              </a:path>
              <a:path w="489585" h="487045">
                <a:moveTo>
                  <a:pt x="244652" y="182524"/>
                </a:moveTo>
                <a:lnTo>
                  <a:pt x="305803" y="182524"/>
                </a:lnTo>
                <a:lnTo>
                  <a:pt x="305803" y="243357"/>
                </a:lnTo>
                <a:lnTo>
                  <a:pt x="244652" y="243357"/>
                </a:lnTo>
                <a:lnTo>
                  <a:pt x="244652" y="182524"/>
                </a:lnTo>
                <a:close/>
              </a:path>
              <a:path w="489585" h="487045">
                <a:moveTo>
                  <a:pt x="244652" y="121691"/>
                </a:moveTo>
                <a:lnTo>
                  <a:pt x="305803" y="121691"/>
                </a:lnTo>
                <a:lnTo>
                  <a:pt x="305803" y="182537"/>
                </a:lnTo>
                <a:lnTo>
                  <a:pt x="244652" y="182537"/>
                </a:lnTo>
                <a:lnTo>
                  <a:pt x="244652" y="121691"/>
                </a:lnTo>
                <a:close/>
              </a:path>
              <a:path w="489585" h="487045">
                <a:moveTo>
                  <a:pt x="244652" y="60845"/>
                </a:moveTo>
                <a:lnTo>
                  <a:pt x="305803" y="60845"/>
                </a:lnTo>
                <a:lnTo>
                  <a:pt x="305803" y="121678"/>
                </a:lnTo>
                <a:lnTo>
                  <a:pt x="244652" y="121678"/>
                </a:lnTo>
                <a:lnTo>
                  <a:pt x="244652" y="60845"/>
                </a:lnTo>
                <a:close/>
              </a:path>
              <a:path w="489585" h="487045">
                <a:moveTo>
                  <a:pt x="305803" y="0"/>
                </a:moveTo>
                <a:lnTo>
                  <a:pt x="305803" y="60845"/>
                </a:lnTo>
                <a:lnTo>
                  <a:pt x="244652" y="60845"/>
                </a:lnTo>
                <a:lnTo>
                  <a:pt x="244652" y="0"/>
                </a:lnTo>
              </a:path>
              <a:path w="489585" h="487045">
                <a:moveTo>
                  <a:pt x="183489" y="486740"/>
                </a:moveTo>
                <a:lnTo>
                  <a:pt x="183489" y="425907"/>
                </a:lnTo>
                <a:lnTo>
                  <a:pt x="244640" y="425907"/>
                </a:lnTo>
                <a:lnTo>
                  <a:pt x="244640" y="486740"/>
                </a:lnTo>
              </a:path>
              <a:path w="489585" h="487045">
                <a:moveTo>
                  <a:pt x="183489" y="365061"/>
                </a:moveTo>
                <a:lnTo>
                  <a:pt x="244640" y="365061"/>
                </a:lnTo>
                <a:lnTo>
                  <a:pt x="244640" y="425894"/>
                </a:lnTo>
                <a:lnTo>
                  <a:pt x="183489" y="425894"/>
                </a:lnTo>
                <a:lnTo>
                  <a:pt x="183489" y="365061"/>
                </a:lnTo>
                <a:close/>
              </a:path>
              <a:path w="489585" h="487045">
                <a:moveTo>
                  <a:pt x="183489" y="304215"/>
                </a:moveTo>
                <a:lnTo>
                  <a:pt x="244640" y="304215"/>
                </a:lnTo>
                <a:lnTo>
                  <a:pt x="244640" y="365048"/>
                </a:lnTo>
                <a:lnTo>
                  <a:pt x="183489" y="365048"/>
                </a:lnTo>
                <a:lnTo>
                  <a:pt x="183489" y="304215"/>
                </a:lnTo>
                <a:close/>
              </a:path>
              <a:path w="489585" h="487045">
                <a:moveTo>
                  <a:pt x="183489" y="243370"/>
                </a:moveTo>
                <a:lnTo>
                  <a:pt x="244640" y="243370"/>
                </a:lnTo>
                <a:lnTo>
                  <a:pt x="244640" y="304203"/>
                </a:lnTo>
                <a:lnTo>
                  <a:pt x="183489" y="304203"/>
                </a:lnTo>
                <a:lnTo>
                  <a:pt x="183489" y="243370"/>
                </a:lnTo>
                <a:close/>
              </a:path>
              <a:path w="489585" h="487045">
                <a:moveTo>
                  <a:pt x="183489" y="182524"/>
                </a:moveTo>
                <a:lnTo>
                  <a:pt x="244640" y="182524"/>
                </a:lnTo>
                <a:lnTo>
                  <a:pt x="244640" y="243357"/>
                </a:lnTo>
                <a:lnTo>
                  <a:pt x="183489" y="243357"/>
                </a:lnTo>
                <a:lnTo>
                  <a:pt x="183489" y="182524"/>
                </a:lnTo>
                <a:close/>
              </a:path>
              <a:path w="489585" h="487045">
                <a:moveTo>
                  <a:pt x="183489" y="121691"/>
                </a:moveTo>
                <a:lnTo>
                  <a:pt x="244640" y="121691"/>
                </a:lnTo>
                <a:lnTo>
                  <a:pt x="244640" y="182537"/>
                </a:lnTo>
                <a:lnTo>
                  <a:pt x="183489" y="182537"/>
                </a:lnTo>
                <a:lnTo>
                  <a:pt x="183489" y="121691"/>
                </a:lnTo>
                <a:close/>
              </a:path>
              <a:path w="489585" h="487045">
                <a:moveTo>
                  <a:pt x="183489" y="60845"/>
                </a:moveTo>
                <a:lnTo>
                  <a:pt x="244640" y="60845"/>
                </a:lnTo>
                <a:lnTo>
                  <a:pt x="244640" y="121678"/>
                </a:lnTo>
                <a:lnTo>
                  <a:pt x="183489" y="121678"/>
                </a:lnTo>
                <a:lnTo>
                  <a:pt x="183489" y="60845"/>
                </a:lnTo>
                <a:close/>
              </a:path>
              <a:path w="489585" h="487045">
                <a:moveTo>
                  <a:pt x="244640" y="0"/>
                </a:moveTo>
                <a:lnTo>
                  <a:pt x="244640" y="60845"/>
                </a:lnTo>
                <a:lnTo>
                  <a:pt x="183489" y="60845"/>
                </a:lnTo>
                <a:lnTo>
                  <a:pt x="183489" y="0"/>
                </a:lnTo>
              </a:path>
              <a:path w="489585" h="487045">
                <a:moveTo>
                  <a:pt x="122326" y="486740"/>
                </a:moveTo>
                <a:lnTo>
                  <a:pt x="122326" y="425907"/>
                </a:lnTo>
                <a:lnTo>
                  <a:pt x="183489" y="425907"/>
                </a:lnTo>
                <a:lnTo>
                  <a:pt x="183489" y="486740"/>
                </a:lnTo>
              </a:path>
              <a:path w="489585" h="487045">
                <a:moveTo>
                  <a:pt x="122326" y="365061"/>
                </a:moveTo>
                <a:lnTo>
                  <a:pt x="183489" y="365061"/>
                </a:lnTo>
                <a:lnTo>
                  <a:pt x="183489" y="425894"/>
                </a:lnTo>
                <a:lnTo>
                  <a:pt x="122326" y="425894"/>
                </a:lnTo>
                <a:lnTo>
                  <a:pt x="122326" y="365061"/>
                </a:lnTo>
                <a:close/>
              </a:path>
              <a:path w="489585" h="487045">
                <a:moveTo>
                  <a:pt x="122326" y="304215"/>
                </a:moveTo>
                <a:lnTo>
                  <a:pt x="183489" y="304215"/>
                </a:lnTo>
                <a:lnTo>
                  <a:pt x="183489" y="365048"/>
                </a:lnTo>
                <a:lnTo>
                  <a:pt x="122326" y="365048"/>
                </a:lnTo>
                <a:lnTo>
                  <a:pt x="122326" y="304215"/>
                </a:lnTo>
                <a:close/>
              </a:path>
              <a:path w="489585" h="487045">
                <a:moveTo>
                  <a:pt x="122326" y="243370"/>
                </a:moveTo>
                <a:lnTo>
                  <a:pt x="183489" y="243370"/>
                </a:lnTo>
                <a:lnTo>
                  <a:pt x="183489" y="304203"/>
                </a:lnTo>
                <a:lnTo>
                  <a:pt x="122326" y="304203"/>
                </a:lnTo>
                <a:lnTo>
                  <a:pt x="122326" y="243370"/>
                </a:lnTo>
                <a:close/>
              </a:path>
              <a:path w="489585" h="487045">
                <a:moveTo>
                  <a:pt x="122326" y="182524"/>
                </a:moveTo>
                <a:lnTo>
                  <a:pt x="183489" y="182524"/>
                </a:lnTo>
                <a:lnTo>
                  <a:pt x="183489" y="243357"/>
                </a:lnTo>
                <a:lnTo>
                  <a:pt x="122326" y="243357"/>
                </a:lnTo>
                <a:lnTo>
                  <a:pt x="122326" y="182524"/>
                </a:lnTo>
                <a:close/>
              </a:path>
              <a:path w="489585" h="487045">
                <a:moveTo>
                  <a:pt x="122326" y="121691"/>
                </a:moveTo>
                <a:lnTo>
                  <a:pt x="183489" y="121691"/>
                </a:lnTo>
                <a:lnTo>
                  <a:pt x="183489" y="182537"/>
                </a:lnTo>
                <a:lnTo>
                  <a:pt x="122326" y="182537"/>
                </a:lnTo>
                <a:lnTo>
                  <a:pt x="122326" y="121691"/>
                </a:lnTo>
                <a:close/>
              </a:path>
              <a:path w="489585" h="487045">
                <a:moveTo>
                  <a:pt x="122326" y="60845"/>
                </a:moveTo>
                <a:lnTo>
                  <a:pt x="183489" y="60845"/>
                </a:lnTo>
                <a:lnTo>
                  <a:pt x="183489" y="121678"/>
                </a:lnTo>
                <a:lnTo>
                  <a:pt x="122326" y="121678"/>
                </a:lnTo>
                <a:lnTo>
                  <a:pt x="122326" y="60845"/>
                </a:lnTo>
                <a:close/>
              </a:path>
              <a:path w="489585" h="487045">
                <a:moveTo>
                  <a:pt x="183489" y="0"/>
                </a:moveTo>
                <a:lnTo>
                  <a:pt x="183489" y="60845"/>
                </a:lnTo>
                <a:lnTo>
                  <a:pt x="122326" y="60845"/>
                </a:lnTo>
                <a:lnTo>
                  <a:pt x="122326" y="0"/>
                </a:lnTo>
              </a:path>
              <a:path w="489585" h="487045">
                <a:moveTo>
                  <a:pt x="61163" y="486740"/>
                </a:moveTo>
                <a:lnTo>
                  <a:pt x="61163" y="425907"/>
                </a:lnTo>
                <a:lnTo>
                  <a:pt x="122326" y="425907"/>
                </a:lnTo>
                <a:lnTo>
                  <a:pt x="122326" y="486740"/>
                </a:lnTo>
              </a:path>
              <a:path w="489585" h="487045">
                <a:moveTo>
                  <a:pt x="61163" y="365061"/>
                </a:moveTo>
                <a:lnTo>
                  <a:pt x="122326" y="365061"/>
                </a:lnTo>
                <a:lnTo>
                  <a:pt x="122326" y="425894"/>
                </a:lnTo>
                <a:lnTo>
                  <a:pt x="61163" y="425894"/>
                </a:lnTo>
                <a:lnTo>
                  <a:pt x="61163" y="365061"/>
                </a:lnTo>
                <a:close/>
              </a:path>
              <a:path w="489585" h="487045">
                <a:moveTo>
                  <a:pt x="61163" y="304215"/>
                </a:moveTo>
                <a:lnTo>
                  <a:pt x="122326" y="304215"/>
                </a:lnTo>
                <a:lnTo>
                  <a:pt x="122326" y="365048"/>
                </a:lnTo>
                <a:lnTo>
                  <a:pt x="61163" y="365048"/>
                </a:lnTo>
                <a:lnTo>
                  <a:pt x="61163" y="304215"/>
                </a:lnTo>
                <a:close/>
              </a:path>
              <a:path w="489585" h="487045">
                <a:moveTo>
                  <a:pt x="61163" y="243370"/>
                </a:moveTo>
                <a:lnTo>
                  <a:pt x="122326" y="243370"/>
                </a:lnTo>
                <a:lnTo>
                  <a:pt x="122326" y="304203"/>
                </a:lnTo>
                <a:lnTo>
                  <a:pt x="61163" y="304203"/>
                </a:lnTo>
                <a:lnTo>
                  <a:pt x="61163" y="243370"/>
                </a:lnTo>
                <a:close/>
              </a:path>
              <a:path w="489585" h="487045">
                <a:moveTo>
                  <a:pt x="61163" y="182524"/>
                </a:moveTo>
                <a:lnTo>
                  <a:pt x="122326" y="182524"/>
                </a:lnTo>
                <a:lnTo>
                  <a:pt x="122326" y="243357"/>
                </a:lnTo>
                <a:lnTo>
                  <a:pt x="61163" y="243357"/>
                </a:lnTo>
                <a:lnTo>
                  <a:pt x="61163" y="182524"/>
                </a:lnTo>
                <a:close/>
              </a:path>
              <a:path w="489585" h="487045">
                <a:moveTo>
                  <a:pt x="61163" y="121691"/>
                </a:moveTo>
                <a:lnTo>
                  <a:pt x="122326" y="121691"/>
                </a:lnTo>
                <a:lnTo>
                  <a:pt x="122326" y="182537"/>
                </a:lnTo>
                <a:lnTo>
                  <a:pt x="61163" y="182537"/>
                </a:lnTo>
                <a:lnTo>
                  <a:pt x="61163" y="121691"/>
                </a:lnTo>
                <a:close/>
              </a:path>
              <a:path w="489585" h="487045">
                <a:moveTo>
                  <a:pt x="61163" y="60845"/>
                </a:moveTo>
                <a:lnTo>
                  <a:pt x="122326" y="60845"/>
                </a:lnTo>
                <a:lnTo>
                  <a:pt x="122326" y="121678"/>
                </a:lnTo>
                <a:lnTo>
                  <a:pt x="61163" y="121678"/>
                </a:lnTo>
                <a:lnTo>
                  <a:pt x="61163" y="60845"/>
                </a:lnTo>
                <a:close/>
              </a:path>
              <a:path w="489585" h="487045">
                <a:moveTo>
                  <a:pt x="122326" y="0"/>
                </a:moveTo>
                <a:lnTo>
                  <a:pt x="122326" y="60845"/>
                </a:lnTo>
                <a:lnTo>
                  <a:pt x="61163" y="60845"/>
                </a:lnTo>
                <a:lnTo>
                  <a:pt x="61163" y="0"/>
                </a:lnTo>
              </a:path>
              <a:path w="489585" h="487045">
                <a:moveTo>
                  <a:pt x="0" y="425907"/>
                </a:moveTo>
                <a:lnTo>
                  <a:pt x="61163" y="425907"/>
                </a:lnTo>
                <a:lnTo>
                  <a:pt x="61163" y="486740"/>
                </a:lnTo>
              </a:path>
              <a:path w="489585" h="487045">
                <a:moveTo>
                  <a:pt x="0" y="365061"/>
                </a:moveTo>
                <a:lnTo>
                  <a:pt x="61163" y="365061"/>
                </a:lnTo>
                <a:lnTo>
                  <a:pt x="61163" y="425894"/>
                </a:lnTo>
                <a:lnTo>
                  <a:pt x="0" y="425894"/>
                </a:lnTo>
              </a:path>
              <a:path w="489585" h="487045">
                <a:moveTo>
                  <a:pt x="0" y="304215"/>
                </a:moveTo>
                <a:lnTo>
                  <a:pt x="61163" y="304215"/>
                </a:lnTo>
                <a:lnTo>
                  <a:pt x="61163" y="365048"/>
                </a:lnTo>
                <a:lnTo>
                  <a:pt x="0" y="365048"/>
                </a:lnTo>
              </a:path>
              <a:path w="489585" h="487045">
                <a:moveTo>
                  <a:pt x="0" y="243370"/>
                </a:moveTo>
                <a:lnTo>
                  <a:pt x="61163" y="243370"/>
                </a:lnTo>
                <a:lnTo>
                  <a:pt x="61163" y="304203"/>
                </a:lnTo>
                <a:lnTo>
                  <a:pt x="0" y="304203"/>
                </a:lnTo>
              </a:path>
              <a:path w="489585" h="487045">
                <a:moveTo>
                  <a:pt x="0" y="182524"/>
                </a:moveTo>
                <a:lnTo>
                  <a:pt x="61163" y="182524"/>
                </a:lnTo>
                <a:lnTo>
                  <a:pt x="61163" y="243357"/>
                </a:lnTo>
                <a:lnTo>
                  <a:pt x="0" y="243357"/>
                </a:lnTo>
              </a:path>
              <a:path w="489585" h="487045">
                <a:moveTo>
                  <a:pt x="0" y="121691"/>
                </a:moveTo>
                <a:lnTo>
                  <a:pt x="61163" y="121691"/>
                </a:lnTo>
                <a:lnTo>
                  <a:pt x="61163" y="182537"/>
                </a:lnTo>
                <a:lnTo>
                  <a:pt x="0" y="182537"/>
                </a:lnTo>
              </a:path>
              <a:path w="489585" h="487045">
                <a:moveTo>
                  <a:pt x="0" y="60845"/>
                </a:moveTo>
                <a:lnTo>
                  <a:pt x="61163" y="60845"/>
                </a:lnTo>
                <a:lnTo>
                  <a:pt x="61163" y="121678"/>
                </a:lnTo>
                <a:lnTo>
                  <a:pt x="0" y="121678"/>
                </a:lnTo>
              </a:path>
              <a:path w="489585" h="487045">
                <a:moveTo>
                  <a:pt x="61163" y="0"/>
                </a:moveTo>
                <a:lnTo>
                  <a:pt x="61163" y="60845"/>
                </a:lnTo>
                <a:lnTo>
                  <a:pt x="0" y="60845"/>
                </a:lnTo>
              </a:path>
            </a:pathLst>
          </a:custGeom>
          <a:ln w="7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7" name="object 37"/>
          <p:cNvGraphicFramePr>
            <a:graphicFrameLocks noGrp="1"/>
          </p:cNvGraphicFramePr>
          <p:nvPr/>
        </p:nvGraphicFramePr>
        <p:xfrm>
          <a:off x="4378236" y="5459717"/>
          <a:ext cx="489584" cy="4857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8" name="object 38"/>
          <p:cNvGrpSpPr/>
          <p:nvPr/>
        </p:nvGrpSpPr>
        <p:grpSpPr>
          <a:xfrm>
            <a:off x="2098351" y="2720009"/>
            <a:ext cx="2611120" cy="4320540"/>
            <a:chOff x="2098351" y="2720009"/>
            <a:chExt cx="2611120" cy="4320540"/>
          </a:xfrm>
        </p:grpSpPr>
        <p:pic>
          <p:nvPicPr>
            <p:cNvPr id="39" name="object 3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48760" y="2720009"/>
              <a:ext cx="944778" cy="90272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33292" y="3921319"/>
              <a:ext cx="1175720" cy="72420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2139340" y="5459717"/>
              <a:ext cx="2169160" cy="487045"/>
            </a:xfrm>
            <a:custGeom>
              <a:avLst/>
              <a:gdLst/>
              <a:ahLst/>
              <a:cxnLst/>
              <a:rect l="l" t="t" r="r" b="b"/>
              <a:pathLst>
                <a:path w="2169160" h="487045">
                  <a:moveTo>
                    <a:pt x="1216088" y="97345"/>
                  </a:moveTo>
                  <a:lnTo>
                    <a:pt x="1313954" y="97345"/>
                  </a:lnTo>
                  <a:lnTo>
                    <a:pt x="1313954" y="194691"/>
                  </a:lnTo>
                  <a:lnTo>
                    <a:pt x="1216088" y="194691"/>
                  </a:lnTo>
                  <a:lnTo>
                    <a:pt x="1216088" y="97345"/>
                  </a:lnTo>
                  <a:close/>
                </a:path>
                <a:path w="2169160" h="487045">
                  <a:moveTo>
                    <a:pt x="1313954" y="0"/>
                  </a:moveTo>
                  <a:lnTo>
                    <a:pt x="1313954" y="97358"/>
                  </a:lnTo>
                  <a:lnTo>
                    <a:pt x="1216088" y="97358"/>
                  </a:lnTo>
                  <a:lnTo>
                    <a:pt x="1216088" y="0"/>
                  </a:lnTo>
                </a:path>
                <a:path w="2169160" h="487045">
                  <a:moveTo>
                    <a:pt x="1118222" y="292049"/>
                  </a:moveTo>
                  <a:lnTo>
                    <a:pt x="1216088" y="292049"/>
                  </a:lnTo>
                  <a:lnTo>
                    <a:pt x="1216088" y="389394"/>
                  </a:lnTo>
                  <a:lnTo>
                    <a:pt x="1118222" y="389394"/>
                  </a:lnTo>
                </a:path>
                <a:path w="2169160" h="487045">
                  <a:moveTo>
                    <a:pt x="1118222" y="194691"/>
                  </a:moveTo>
                  <a:lnTo>
                    <a:pt x="1216088" y="194691"/>
                  </a:lnTo>
                  <a:lnTo>
                    <a:pt x="1216088" y="292049"/>
                  </a:lnTo>
                  <a:lnTo>
                    <a:pt x="1118222" y="292049"/>
                  </a:lnTo>
                </a:path>
                <a:path w="2169160" h="487045">
                  <a:moveTo>
                    <a:pt x="1118222" y="97345"/>
                  </a:moveTo>
                  <a:lnTo>
                    <a:pt x="1216088" y="97345"/>
                  </a:lnTo>
                  <a:lnTo>
                    <a:pt x="1216088" y="194691"/>
                  </a:lnTo>
                  <a:lnTo>
                    <a:pt x="1118222" y="194691"/>
                  </a:lnTo>
                </a:path>
                <a:path w="2169160" h="487045">
                  <a:moveTo>
                    <a:pt x="1216088" y="0"/>
                  </a:moveTo>
                  <a:lnTo>
                    <a:pt x="1216088" y="97358"/>
                  </a:lnTo>
                  <a:lnTo>
                    <a:pt x="1118222" y="97358"/>
                  </a:lnTo>
                </a:path>
                <a:path w="2169160" h="487045">
                  <a:moveTo>
                    <a:pt x="966851" y="486740"/>
                  </a:moveTo>
                  <a:lnTo>
                    <a:pt x="966851" y="405612"/>
                  </a:lnTo>
                  <a:lnTo>
                    <a:pt x="1048410" y="405612"/>
                  </a:lnTo>
                </a:path>
                <a:path w="2169160" h="487045">
                  <a:moveTo>
                    <a:pt x="1048410" y="405612"/>
                  </a:moveTo>
                  <a:lnTo>
                    <a:pt x="966851" y="405612"/>
                  </a:lnTo>
                  <a:lnTo>
                    <a:pt x="966851" y="324485"/>
                  </a:lnTo>
                  <a:lnTo>
                    <a:pt x="1048410" y="324485"/>
                  </a:lnTo>
                </a:path>
                <a:path w="2169160" h="487045">
                  <a:moveTo>
                    <a:pt x="1048410" y="324497"/>
                  </a:moveTo>
                  <a:lnTo>
                    <a:pt x="966851" y="324497"/>
                  </a:lnTo>
                  <a:lnTo>
                    <a:pt x="966851" y="243370"/>
                  </a:lnTo>
                  <a:lnTo>
                    <a:pt x="1048410" y="243370"/>
                  </a:lnTo>
                </a:path>
                <a:path w="2169160" h="487045">
                  <a:moveTo>
                    <a:pt x="1048410" y="243370"/>
                  </a:moveTo>
                  <a:lnTo>
                    <a:pt x="966851" y="243370"/>
                  </a:lnTo>
                  <a:lnTo>
                    <a:pt x="966851" y="162242"/>
                  </a:lnTo>
                  <a:lnTo>
                    <a:pt x="1048410" y="162242"/>
                  </a:lnTo>
                </a:path>
                <a:path w="2169160" h="487045">
                  <a:moveTo>
                    <a:pt x="1048410" y="162255"/>
                  </a:moveTo>
                  <a:lnTo>
                    <a:pt x="966851" y="162255"/>
                  </a:lnTo>
                  <a:lnTo>
                    <a:pt x="966851" y="81127"/>
                  </a:lnTo>
                  <a:lnTo>
                    <a:pt x="1048410" y="81127"/>
                  </a:lnTo>
                </a:path>
                <a:path w="2169160" h="487045">
                  <a:moveTo>
                    <a:pt x="1048410" y="81127"/>
                  </a:moveTo>
                  <a:lnTo>
                    <a:pt x="966851" y="81127"/>
                  </a:lnTo>
                  <a:lnTo>
                    <a:pt x="966851" y="0"/>
                  </a:lnTo>
                </a:path>
                <a:path w="2169160" h="487045">
                  <a:moveTo>
                    <a:pt x="885304" y="486740"/>
                  </a:moveTo>
                  <a:lnTo>
                    <a:pt x="885304" y="405612"/>
                  </a:lnTo>
                  <a:lnTo>
                    <a:pt x="966851" y="405612"/>
                  </a:lnTo>
                  <a:lnTo>
                    <a:pt x="966851" y="486740"/>
                  </a:lnTo>
                </a:path>
                <a:path w="2169160" h="487045">
                  <a:moveTo>
                    <a:pt x="885304" y="324485"/>
                  </a:moveTo>
                  <a:lnTo>
                    <a:pt x="966851" y="324485"/>
                  </a:lnTo>
                  <a:lnTo>
                    <a:pt x="966851" y="405612"/>
                  </a:lnTo>
                  <a:lnTo>
                    <a:pt x="885304" y="405612"/>
                  </a:lnTo>
                  <a:lnTo>
                    <a:pt x="885304" y="324485"/>
                  </a:lnTo>
                  <a:close/>
                </a:path>
                <a:path w="2169160" h="487045">
                  <a:moveTo>
                    <a:pt x="885304" y="243370"/>
                  </a:moveTo>
                  <a:lnTo>
                    <a:pt x="966851" y="243370"/>
                  </a:lnTo>
                  <a:lnTo>
                    <a:pt x="966851" y="324497"/>
                  </a:lnTo>
                  <a:lnTo>
                    <a:pt x="885304" y="324497"/>
                  </a:lnTo>
                  <a:lnTo>
                    <a:pt x="885304" y="243370"/>
                  </a:lnTo>
                  <a:close/>
                </a:path>
                <a:path w="2169160" h="487045">
                  <a:moveTo>
                    <a:pt x="885304" y="162242"/>
                  </a:moveTo>
                  <a:lnTo>
                    <a:pt x="966851" y="162242"/>
                  </a:lnTo>
                  <a:lnTo>
                    <a:pt x="966851" y="243370"/>
                  </a:lnTo>
                  <a:lnTo>
                    <a:pt x="885304" y="243370"/>
                  </a:lnTo>
                  <a:lnTo>
                    <a:pt x="885304" y="162242"/>
                  </a:lnTo>
                  <a:close/>
                </a:path>
                <a:path w="2169160" h="487045">
                  <a:moveTo>
                    <a:pt x="885304" y="81127"/>
                  </a:moveTo>
                  <a:lnTo>
                    <a:pt x="966851" y="81127"/>
                  </a:lnTo>
                  <a:lnTo>
                    <a:pt x="966851" y="162255"/>
                  </a:lnTo>
                  <a:lnTo>
                    <a:pt x="885304" y="162255"/>
                  </a:lnTo>
                  <a:lnTo>
                    <a:pt x="885304" y="81127"/>
                  </a:lnTo>
                  <a:close/>
                </a:path>
                <a:path w="2169160" h="487045">
                  <a:moveTo>
                    <a:pt x="966851" y="0"/>
                  </a:moveTo>
                  <a:lnTo>
                    <a:pt x="966851" y="81127"/>
                  </a:lnTo>
                  <a:lnTo>
                    <a:pt x="885304" y="81127"/>
                  </a:lnTo>
                  <a:lnTo>
                    <a:pt x="885304" y="0"/>
                  </a:lnTo>
                </a:path>
                <a:path w="2169160" h="487045">
                  <a:moveTo>
                    <a:pt x="803757" y="486740"/>
                  </a:moveTo>
                  <a:lnTo>
                    <a:pt x="803757" y="405612"/>
                  </a:lnTo>
                  <a:lnTo>
                    <a:pt x="885304" y="405612"/>
                  </a:lnTo>
                  <a:lnTo>
                    <a:pt x="885304" y="486740"/>
                  </a:lnTo>
                </a:path>
                <a:path w="2169160" h="487045">
                  <a:moveTo>
                    <a:pt x="803757" y="324485"/>
                  </a:moveTo>
                  <a:lnTo>
                    <a:pt x="885304" y="324485"/>
                  </a:lnTo>
                  <a:lnTo>
                    <a:pt x="885304" y="405612"/>
                  </a:lnTo>
                  <a:lnTo>
                    <a:pt x="803757" y="405612"/>
                  </a:lnTo>
                  <a:lnTo>
                    <a:pt x="803757" y="324485"/>
                  </a:lnTo>
                  <a:close/>
                </a:path>
                <a:path w="2169160" h="487045">
                  <a:moveTo>
                    <a:pt x="803757" y="243370"/>
                  </a:moveTo>
                  <a:lnTo>
                    <a:pt x="885304" y="243370"/>
                  </a:lnTo>
                  <a:lnTo>
                    <a:pt x="885304" y="324497"/>
                  </a:lnTo>
                  <a:lnTo>
                    <a:pt x="803757" y="324497"/>
                  </a:lnTo>
                  <a:lnTo>
                    <a:pt x="803757" y="243370"/>
                  </a:lnTo>
                  <a:close/>
                </a:path>
                <a:path w="2169160" h="487045">
                  <a:moveTo>
                    <a:pt x="803757" y="162242"/>
                  </a:moveTo>
                  <a:lnTo>
                    <a:pt x="885304" y="162242"/>
                  </a:lnTo>
                  <a:lnTo>
                    <a:pt x="885304" y="243370"/>
                  </a:lnTo>
                  <a:lnTo>
                    <a:pt x="803757" y="243370"/>
                  </a:lnTo>
                  <a:lnTo>
                    <a:pt x="803757" y="162242"/>
                  </a:lnTo>
                  <a:close/>
                </a:path>
                <a:path w="2169160" h="487045">
                  <a:moveTo>
                    <a:pt x="803757" y="81127"/>
                  </a:moveTo>
                  <a:lnTo>
                    <a:pt x="885304" y="81127"/>
                  </a:lnTo>
                  <a:lnTo>
                    <a:pt x="885304" y="162255"/>
                  </a:lnTo>
                  <a:lnTo>
                    <a:pt x="803757" y="162255"/>
                  </a:lnTo>
                  <a:lnTo>
                    <a:pt x="803757" y="81127"/>
                  </a:lnTo>
                  <a:close/>
                </a:path>
                <a:path w="2169160" h="487045">
                  <a:moveTo>
                    <a:pt x="885304" y="0"/>
                  </a:moveTo>
                  <a:lnTo>
                    <a:pt x="885304" y="81127"/>
                  </a:lnTo>
                  <a:lnTo>
                    <a:pt x="803757" y="81127"/>
                  </a:lnTo>
                  <a:lnTo>
                    <a:pt x="803757" y="0"/>
                  </a:lnTo>
                </a:path>
                <a:path w="2169160" h="487045">
                  <a:moveTo>
                    <a:pt x="722210" y="486740"/>
                  </a:moveTo>
                  <a:lnTo>
                    <a:pt x="722210" y="405612"/>
                  </a:lnTo>
                  <a:lnTo>
                    <a:pt x="803757" y="405612"/>
                  </a:lnTo>
                  <a:lnTo>
                    <a:pt x="803757" y="486740"/>
                  </a:lnTo>
                </a:path>
                <a:path w="2169160" h="487045">
                  <a:moveTo>
                    <a:pt x="722210" y="324485"/>
                  </a:moveTo>
                  <a:lnTo>
                    <a:pt x="803757" y="324485"/>
                  </a:lnTo>
                  <a:lnTo>
                    <a:pt x="803757" y="405612"/>
                  </a:lnTo>
                  <a:lnTo>
                    <a:pt x="722210" y="405612"/>
                  </a:lnTo>
                  <a:lnTo>
                    <a:pt x="722210" y="324485"/>
                  </a:lnTo>
                  <a:close/>
                </a:path>
                <a:path w="2169160" h="487045">
                  <a:moveTo>
                    <a:pt x="722210" y="243370"/>
                  </a:moveTo>
                  <a:lnTo>
                    <a:pt x="803757" y="243370"/>
                  </a:lnTo>
                  <a:lnTo>
                    <a:pt x="803757" y="324497"/>
                  </a:lnTo>
                  <a:lnTo>
                    <a:pt x="722210" y="324497"/>
                  </a:lnTo>
                  <a:lnTo>
                    <a:pt x="722210" y="243370"/>
                  </a:lnTo>
                  <a:close/>
                </a:path>
                <a:path w="2169160" h="487045">
                  <a:moveTo>
                    <a:pt x="722210" y="162242"/>
                  </a:moveTo>
                  <a:lnTo>
                    <a:pt x="803757" y="162242"/>
                  </a:lnTo>
                  <a:lnTo>
                    <a:pt x="803757" y="243370"/>
                  </a:lnTo>
                  <a:lnTo>
                    <a:pt x="722210" y="243370"/>
                  </a:lnTo>
                  <a:lnTo>
                    <a:pt x="722210" y="162242"/>
                  </a:lnTo>
                  <a:close/>
                </a:path>
                <a:path w="2169160" h="487045">
                  <a:moveTo>
                    <a:pt x="722210" y="81127"/>
                  </a:moveTo>
                  <a:lnTo>
                    <a:pt x="803757" y="81127"/>
                  </a:lnTo>
                  <a:lnTo>
                    <a:pt x="803757" y="162255"/>
                  </a:lnTo>
                  <a:lnTo>
                    <a:pt x="722210" y="162255"/>
                  </a:lnTo>
                  <a:lnTo>
                    <a:pt x="722210" y="81127"/>
                  </a:lnTo>
                  <a:close/>
                </a:path>
                <a:path w="2169160" h="487045">
                  <a:moveTo>
                    <a:pt x="803757" y="0"/>
                  </a:moveTo>
                  <a:lnTo>
                    <a:pt x="803757" y="81127"/>
                  </a:lnTo>
                  <a:lnTo>
                    <a:pt x="722210" y="81127"/>
                  </a:lnTo>
                  <a:lnTo>
                    <a:pt x="722210" y="0"/>
                  </a:lnTo>
                </a:path>
                <a:path w="2169160" h="487045">
                  <a:moveTo>
                    <a:pt x="640664" y="486740"/>
                  </a:moveTo>
                  <a:lnTo>
                    <a:pt x="640664" y="405612"/>
                  </a:lnTo>
                  <a:lnTo>
                    <a:pt x="722223" y="405612"/>
                  </a:lnTo>
                  <a:lnTo>
                    <a:pt x="722223" y="486740"/>
                  </a:lnTo>
                </a:path>
                <a:path w="2169160" h="487045">
                  <a:moveTo>
                    <a:pt x="640664" y="324485"/>
                  </a:moveTo>
                  <a:lnTo>
                    <a:pt x="722223" y="324485"/>
                  </a:lnTo>
                  <a:lnTo>
                    <a:pt x="722223" y="405612"/>
                  </a:lnTo>
                  <a:lnTo>
                    <a:pt x="640664" y="405612"/>
                  </a:lnTo>
                  <a:lnTo>
                    <a:pt x="640664" y="324485"/>
                  </a:lnTo>
                  <a:close/>
                </a:path>
                <a:path w="2169160" h="487045">
                  <a:moveTo>
                    <a:pt x="640664" y="243370"/>
                  </a:moveTo>
                  <a:lnTo>
                    <a:pt x="722223" y="243370"/>
                  </a:lnTo>
                  <a:lnTo>
                    <a:pt x="722223" y="324497"/>
                  </a:lnTo>
                  <a:lnTo>
                    <a:pt x="640664" y="324497"/>
                  </a:lnTo>
                  <a:lnTo>
                    <a:pt x="640664" y="243370"/>
                  </a:lnTo>
                  <a:close/>
                </a:path>
                <a:path w="2169160" h="487045">
                  <a:moveTo>
                    <a:pt x="640664" y="162242"/>
                  </a:moveTo>
                  <a:lnTo>
                    <a:pt x="722223" y="162242"/>
                  </a:lnTo>
                  <a:lnTo>
                    <a:pt x="722223" y="243370"/>
                  </a:lnTo>
                  <a:lnTo>
                    <a:pt x="640664" y="243370"/>
                  </a:lnTo>
                  <a:lnTo>
                    <a:pt x="640664" y="162242"/>
                  </a:lnTo>
                  <a:close/>
                </a:path>
                <a:path w="2169160" h="487045">
                  <a:moveTo>
                    <a:pt x="640664" y="81127"/>
                  </a:moveTo>
                  <a:lnTo>
                    <a:pt x="722223" y="81127"/>
                  </a:lnTo>
                  <a:lnTo>
                    <a:pt x="722223" y="162255"/>
                  </a:lnTo>
                  <a:lnTo>
                    <a:pt x="640664" y="162255"/>
                  </a:lnTo>
                  <a:lnTo>
                    <a:pt x="640664" y="81127"/>
                  </a:lnTo>
                  <a:close/>
                </a:path>
                <a:path w="2169160" h="487045">
                  <a:moveTo>
                    <a:pt x="722223" y="0"/>
                  </a:moveTo>
                  <a:lnTo>
                    <a:pt x="722223" y="81127"/>
                  </a:lnTo>
                  <a:lnTo>
                    <a:pt x="640664" y="81127"/>
                  </a:lnTo>
                  <a:lnTo>
                    <a:pt x="640664" y="0"/>
                  </a:lnTo>
                </a:path>
                <a:path w="2169160" h="487045">
                  <a:moveTo>
                    <a:pt x="559117" y="405612"/>
                  </a:moveTo>
                  <a:lnTo>
                    <a:pt x="640664" y="405612"/>
                  </a:lnTo>
                  <a:lnTo>
                    <a:pt x="640664" y="486740"/>
                  </a:lnTo>
                </a:path>
                <a:path w="2169160" h="487045">
                  <a:moveTo>
                    <a:pt x="559117" y="324485"/>
                  </a:moveTo>
                  <a:lnTo>
                    <a:pt x="640664" y="324485"/>
                  </a:lnTo>
                  <a:lnTo>
                    <a:pt x="640664" y="405612"/>
                  </a:lnTo>
                  <a:lnTo>
                    <a:pt x="559117" y="405612"/>
                  </a:lnTo>
                </a:path>
                <a:path w="2169160" h="487045">
                  <a:moveTo>
                    <a:pt x="559117" y="243370"/>
                  </a:moveTo>
                  <a:lnTo>
                    <a:pt x="640664" y="243370"/>
                  </a:lnTo>
                  <a:lnTo>
                    <a:pt x="640664" y="324497"/>
                  </a:lnTo>
                  <a:lnTo>
                    <a:pt x="559117" y="324497"/>
                  </a:lnTo>
                </a:path>
                <a:path w="2169160" h="487045">
                  <a:moveTo>
                    <a:pt x="559117" y="162242"/>
                  </a:moveTo>
                  <a:lnTo>
                    <a:pt x="640664" y="162242"/>
                  </a:lnTo>
                  <a:lnTo>
                    <a:pt x="640664" y="243370"/>
                  </a:lnTo>
                  <a:lnTo>
                    <a:pt x="559117" y="243370"/>
                  </a:lnTo>
                </a:path>
                <a:path w="2169160" h="487045">
                  <a:moveTo>
                    <a:pt x="559117" y="81127"/>
                  </a:moveTo>
                  <a:lnTo>
                    <a:pt x="640664" y="81127"/>
                  </a:lnTo>
                  <a:lnTo>
                    <a:pt x="640664" y="162255"/>
                  </a:lnTo>
                  <a:lnTo>
                    <a:pt x="559117" y="162255"/>
                  </a:lnTo>
                </a:path>
                <a:path w="2169160" h="487045">
                  <a:moveTo>
                    <a:pt x="640664" y="0"/>
                  </a:moveTo>
                  <a:lnTo>
                    <a:pt x="640664" y="81127"/>
                  </a:lnTo>
                  <a:lnTo>
                    <a:pt x="559117" y="81127"/>
                  </a:lnTo>
                </a:path>
                <a:path w="2169160" h="487045">
                  <a:moveTo>
                    <a:pt x="419392" y="486740"/>
                  </a:moveTo>
                  <a:lnTo>
                    <a:pt x="419392" y="417207"/>
                  </a:lnTo>
                  <a:lnTo>
                    <a:pt x="489292" y="417207"/>
                  </a:lnTo>
                </a:path>
                <a:path w="2169160" h="487045">
                  <a:moveTo>
                    <a:pt x="489292" y="417207"/>
                  </a:moveTo>
                  <a:lnTo>
                    <a:pt x="419392" y="417207"/>
                  </a:lnTo>
                  <a:lnTo>
                    <a:pt x="419392" y="347662"/>
                  </a:lnTo>
                  <a:lnTo>
                    <a:pt x="489292" y="347662"/>
                  </a:lnTo>
                </a:path>
                <a:path w="2169160" h="487045">
                  <a:moveTo>
                    <a:pt x="489292" y="347675"/>
                  </a:moveTo>
                  <a:lnTo>
                    <a:pt x="419392" y="347675"/>
                  </a:lnTo>
                  <a:lnTo>
                    <a:pt x="419392" y="278130"/>
                  </a:lnTo>
                  <a:lnTo>
                    <a:pt x="489292" y="278130"/>
                  </a:lnTo>
                </a:path>
                <a:path w="2169160" h="487045">
                  <a:moveTo>
                    <a:pt x="489292" y="278142"/>
                  </a:moveTo>
                  <a:lnTo>
                    <a:pt x="419392" y="278142"/>
                  </a:lnTo>
                  <a:lnTo>
                    <a:pt x="419392" y="208597"/>
                  </a:lnTo>
                  <a:lnTo>
                    <a:pt x="489292" y="208597"/>
                  </a:lnTo>
                </a:path>
                <a:path w="2169160" h="487045">
                  <a:moveTo>
                    <a:pt x="489292" y="208610"/>
                  </a:moveTo>
                  <a:lnTo>
                    <a:pt x="419392" y="208610"/>
                  </a:lnTo>
                  <a:lnTo>
                    <a:pt x="419392" y="139065"/>
                  </a:lnTo>
                  <a:lnTo>
                    <a:pt x="489292" y="139065"/>
                  </a:lnTo>
                </a:path>
                <a:path w="2169160" h="487045">
                  <a:moveTo>
                    <a:pt x="489292" y="139077"/>
                  </a:moveTo>
                  <a:lnTo>
                    <a:pt x="419392" y="139077"/>
                  </a:lnTo>
                  <a:lnTo>
                    <a:pt x="419392" y="69532"/>
                  </a:lnTo>
                  <a:lnTo>
                    <a:pt x="489292" y="69532"/>
                  </a:lnTo>
                </a:path>
                <a:path w="2169160" h="487045">
                  <a:moveTo>
                    <a:pt x="489292" y="69545"/>
                  </a:moveTo>
                  <a:lnTo>
                    <a:pt x="419392" y="69545"/>
                  </a:lnTo>
                  <a:lnTo>
                    <a:pt x="419392" y="0"/>
                  </a:lnTo>
                </a:path>
                <a:path w="2169160" h="487045">
                  <a:moveTo>
                    <a:pt x="349491" y="486740"/>
                  </a:moveTo>
                  <a:lnTo>
                    <a:pt x="349491" y="417207"/>
                  </a:lnTo>
                  <a:lnTo>
                    <a:pt x="419392" y="417207"/>
                  </a:lnTo>
                  <a:lnTo>
                    <a:pt x="419392" y="486740"/>
                  </a:lnTo>
                </a:path>
                <a:path w="2169160" h="487045">
                  <a:moveTo>
                    <a:pt x="349491" y="347662"/>
                  </a:moveTo>
                  <a:lnTo>
                    <a:pt x="419392" y="347662"/>
                  </a:lnTo>
                  <a:lnTo>
                    <a:pt x="419392" y="417207"/>
                  </a:lnTo>
                  <a:lnTo>
                    <a:pt x="349491" y="417207"/>
                  </a:lnTo>
                  <a:lnTo>
                    <a:pt x="349491" y="347662"/>
                  </a:lnTo>
                  <a:close/>
                </a:path>
                <a:path w="2169160" h="487045">
                  <a:moveTo>
                    <a:pt x="349491" y="278130"/>
                  </a:moveTo>
                  <a:lnTo>
                    <a:pt x="419392" y="278130"/>
                  </a:lnTo>
                  <a:lnTo>
                    <a:pt x="419392" y="347675"/>
                  </a:lnTo>
                  <a:lnTo>
                    <a:pt x="349491" y="347675"/>
                  </a:lnTo>
                  <a:lnTo>
                    <a:pt x="349491" y="278130"/>
                  </a:lnTo>
                  <a:close/>
                </a:path>
                <a:path w="2169160" h="487045">
                  <a:moveTo>
                    <a:pt x="349491" y="208597"/>
                  </a:moveTo>
                  <a:lnTo>
                    <a:pt x="419392" y="208597"/>
                  </a:lnTo>
                  <a:lnTo>
                    <a:pt x="419392" y="278142"/>
                  </a:lnTo>
                  <a:lnTo>
                    <a:pt x="349491" y="278142"/>
                  </a:lnTo>
                  <a:lnTo>
                    <a:pt x="349491" y="208597"/>
                  </a:lnTo>
                  <a:close/>
                </a:path>
                <a:path w="2169160" h="487045">
                  <a:moveTo>
                    <a:pt x="349491" y="139065"/>
                  </a:moveTo>
                  <a:lnTo>
                    <a:pt x="419392" y="139065"/>
                  </a:lnTo>
                  <a:lnTo>
                    <a:pt x="419392" y="208610"/>
                  </a:lnTo>
                  <a:lnTo>
                    <a:pt x="349491" y="208610"/>
                  </a:lnTo>
                  <a:lnTo>
                    <a:pt x="349491" y="139065"/>
                  </a:lnTo>
                  <a:close/>
                </a:path>
                <a:path w="2169160" h="487045">
                  <a:moveTo>
                    <a:pt x="349491" y="69532"/>
                  </a:moveTo>
                  <a:lnTo>
                    <a:pt x="419392" y="69532"/>
                  </a:lnTo>
                  <a:lnTo>
                    <a:pt x="419392" y="139077"/>
                  </a:lnTo>
                  <a:lnTo>
                    <a:pt x="349491" y="139077"/>
                  </a:lnTo>
                  <a:lnTo>
                    <a:pt x="349491" y="69532"/>
                  </a:lnTo>
                  <a:close/>
                </a:path>
                <a:path w="2169160" h="487045">
                  <a:moveTo>
                    <a:pt x="419392" y="0"/>
                  </a:moveTo>
                  <a:lnTo>
                    <a:pt x="419392" y="69545"/>
                  </a:lnTo>
                  <a:lnTo>
                    <a:pt x="349491" y="69545"/>
                  </a:lnTo>
                  <a:lnTo>
                    <a:pt x="349491" y="0"/>
                  </a:lnTo>
                </a:path>
                <a:path w="2169160" h="487045">
                  <a:moveTo>
                    <a:pt x="279590" y="486740"/>
                  </a:moveTo>
                  <a:lnTo>
                    <a:pt x="279590" y="417207"/>
                  </a:lnTo>
                  <a:lnTo>
                    <a:pt x="349491" y="417207"/>
                  </a:lnTo>
                  <a:lnTo>
                    <a:pt x="349491" y="486740"/>
                  </a:lnTo>
                </a:path>
                <a:path w="2169160" h="487045">
                  <a:moveTo>
                    <a:pt x="279590" y="347662"/>
                  </a:moveTo>
                  <a:lnTo>
                    <a:pt x="349491" y="347662"/>
                  </a:lnTo>
                  <a:lnTo>
                    <a:pt x="349491" y="417207"/>
                  </a:lnTo>
                  <a:lnTo>
                    <a:pt x="279590" y="417207"/>
                  </a:lnTo>
                  <a:lnTo>
                    <a:pt x="279590" y="347662"/>
                  </a:lnTo>
                  <a:close/>
                </a:path>
                <a:path w="2169160" h="487045">
                  <a:moveTo>
                    <a:pt x="279590" y="278130"/>
                  </a:moveTo>
                  <a:lnTo>
                    <a:pt x="349491" y="278130"/>
                  </a:lnTo>
                  <a:lnTo>
                    <a:pt x="349491" y="347675"/>
                  </a:lnTo>
                  <a:lnTo>
                    <a:pt x="279590" y="347675"/>
                  </a:lnTo>
                  <a:lnTo>
                    <a:pt x="279590" y="278130"/>
                  </a:lnTo>
                  <a:close/>
                </a:path>
                <a:path w="2169160" h="487045">
                  <a:moveTo>
                    <a:pt x="279590" y="208597"/>
                  </a:moveTo>
                  <a:lnTo>
                    <a:pt x="349491" y="208597"/>
                  </a:lnTo>
                  <a:lnTo>
                    <a:pt x="349491" y="278142"/>
                  </a:lnTo>
                  <a:lnTo>
                    <a:pt x="279590" y="278142"/>
                  </a:lnTo>
                  <a:lnTo>
                    <a:pt x="279590" y="208597"/>
                  </a:lnTo>
                  <a:close/>
                </a:path>
                <a:path w="2169160" h="487045">
                  <a:moveTo>
                    <a:pt x="279590" y="139065"/>
                  </a:moveTo>
                  <a:lnTo>
                    <a:pt x="349491" y="139065"/>
                  </a:lnTo>
                  <a:lnTo>
                    <a:pt x="349491" y="208610"/>
                  </a:lnTo>
                  <a:lnTo>
                    <a:pt x="279590" y="208610"/>
                  </a:lnTo>
                  <a:lnTo>
                    <a:pt x="279590" y="139065"/>
                  </a:lnTo>
                  <a:close/>
                </a:path>
                <a:path w="2169160" h="487045">
                  <a:moveTo>
                    <a:pt x="279590" y="69532"/>
                  </a:moveTo>
                  <a:lnTo>
                    <a:pt x="349491" y="69532"/>
                  </a:lnTo>
                  <a:lnTo>
                    <a:pt x="349491" y="139077"/>
                  </a:lnTo>
                  <a:lnTo>
                    <a:pt x="279590" y="139077"/>
                  </a:lnTo>
                  <a:lnTo>
                    <a:pt x="279590" y="69532"/>
                  </a:lnTo>
                  <a:close/>
                </a:path>
                <a:path w="2169160" h="487045">
                  <a:moveTo>
                    <a:pt x="349491" y="0"/>
                  </a:moveTo>
                  <a:lnTo>
                    <a:pt x="349491" y="69545"/>
                  </a:lnTo>
                  <a:lnTo>
                    <a:pt x="279590" y="69545"/>
                  </a:lnTo>
                  <a:lnTo>
                    <a:pt x="279590" y="0"/>
                  </a:lnTo>
                </a:path>
                <a:path w="2169160" h="487045">
                  <a:moveTo>
                    <a:pt x="209702" y="486740"/>
                  </a:moveTo>
                  <a:lnTo>
                    <a:pt x="209702" y="417207"/>
                  </a:lnTo>
                  <a:lnTo>
                    <a:pt x="279603" y="417207"/>
                  </a:lnTo>
                  <a:lnTo>
                    <a:pt x="279603" y="486740"/>
                  </a:lnTo>
                </a:path>
                <a:path w="2169160" h="487045">
                  <a:moveTo>
                    <a:pt x="209702" y="347662"/>
                  </a:moveTo>
                  <a:lnTo>
                    <a:pt x="279603" y="347662"/>
                  </a:lnTo>
                  <a:lnTo>
                    <a:pt x="279603" y="417207"/>
                  </a:lnTo>
                  <a:lnTo>
                    <a:pt x="209702" y="417207"/>
                  </a:lnTo>
                  <a:lnTo>
                    <a:pt x="209702" y="347662"/>
                  </a:lnTo>
                  <a:close/>
                </a:path>
                <a:path w="2169160" h="487045">
                  <a:moveTo>
                    <a:pt x="209702" y="278130"/>
                  </a:moveTo>
                  <a:lnTo>
                    <a:pt x="279603" y="278130"/>
                  </a:lnTo>
                  <a:lnTo>
                    <a:pt x="279603" y="347675"/>
                  </a:lnTo>
                  <a:lnTo>
                    <a:pt x="209702" y="347675"/>
                  </a:lnTo>
                  <a:lnTo>
                    <a:pt x="209702" y="278130"/>
                  </a:lnTo>
                  <a:close/>
                </a:path>
                <a:path w="2169160" h="487045">
                  <a:moveTo>
                    <a:pt x="209702" y="208597"/>
                  </a:moveTo>
                  <a:lnTo>
                    <a:pt x="279603" y="208597"/>
                  </a:lnTo>
                  <a:lnTo>
                    <a:pt x="279603" y="278142"/>
                  </a:lnTo>
                  <a:lnTo>
                    <a:pt x="209702" y="278142"/>
                  </a:lnTo>
                  <a:lnTo>
                    <a:pt x="209702" y="208597"/>
                  </a:lnTo>
                  <a:close/>
                </a:path>
                <a:path w="2169160" h="487045">
                  <a:moveTo>
                    <a:pt x="209702" y="139065"/>
                  </a:moveTo>
                  <a:lnTo>
                    <a:pt x="279603" y="139065"/>
                  </a:lnTo>
                  <a:lnTo>
                    <a:pt x="279603" y="208610"/>
                  </a:lnTo>
                  <a:lnTo>
                    <a:pt x="209702" y="208610"/>
                  </a:lnTo>
                  <a:lnTo>
                    <a:pt x="209702" y="139065"/>
                  </a:lnTo>
                  <a:close/>
                </a:path>
                <a:path w="2169160" h="487045">
                  <a:moveTo>
                    <a:pt x="209702" y="69532"/>
                  </a:moveTo>
                  <a:lnTo>
                    <a:pt x="279603" y="69532"/>
                  </a:lnTo>
                  <a:lnTo>
                    <a:pt x="279603" y="139077"/>
                  </a:lnTo>
                  <a:lnTo>
                    <a:pt x="209702" y="139077"/>
                  </a:lnTo>
                  <a:lnTo>
                    <a:pt x="209702" y="69532"/>
                  </a:lnTo>
                  <a:close/>
                </a:path>
                <a:path w="2169160" h="487045">
                  <a:moveTo>
                    <a:pt x="279603" y="0"/>
                  </a:moveTo>
                  <a:lnTo>
                    <a:pt x="279603" y="69545"/>
                  </a:lnTo>
                  <a:lnTo>
                    <a:pt x="209702" y="69545"/>
                  </a:lnTo>
                  <a:lnTo>
                    <a:pt x="209702" y="0"/>
                  </a:lnTo>
                </a:path>
                <a:path w="2169160" h="487045">
                  <a:moveTo>
                    <a:pt x="139801" y="486740"/>
                  </a:moveTo>
                  <a:lnTo>
                    <a:pt x="139801" y="417207"/>
                  </a:lnTo>
                  <a:lnTo>
                    <a:pt x="209702" y="417207"/>
                  </a:lnTo>
                  <a:lnTo>
                    <a:pt x="209702" y="486740"/>
                  </a:lnTo>
                </a:path>
                <a:path w="2169160" h="487045">
                  <a:moveTo>
                    <a:pt x="139801" y="347662"/>
                  </a:moveTo>
                  <a:lnTo>
                    <a:pt x="209702" y="347662"/>
                  </a:lnTo>
                  <a:lnTo>
                    <a:pt x="209702" y="417207"/>
                  </a:lnTo>
                  <a:lnTo>
                    <a:pt x="139801" y="417207"/>
                  </a:lnTo>
                  <a:lnTo>
                    <a:pt x="139801" y="347662"/>
                  </a:lnTo>
                  <a:close/>
                </a:path>
                <a:path w="2169160" h="487045">
                  <a:moveTo>
                    <a:pt x="139801" y="278130"/>
                  </a:moveTo>
                  <a:lnTo>
                    <a:pt x="209702" y="278130"/>
                  </a:lnTo>
                  <a:lnTo>
                    <a:pt x="209702" y="347675"/>
                  </a:lnTo>
                  <a:lnTo>
                    <a:pt x="139801" y="347675"/>
                  </a:lnTo>
                  <a:lnTo>
                    <a:pt x="139801" y="278130"/>
                  </a:lnTo>
                  <a:close/>
                </a:path>
                <a:path w="2169160" h="487045">
                  <a:moveTo>
                    <a:pt x="139801" y="208597"/>
                  </a:moveTo>
                  <a:lnTo>
                    <a:pt x="209702" y="208597"/>
                  </a:lnTo>
                  <a:lnTo>
                    <a:pt x="209702" y="278142"/>
                  </a:lnTo>
                  <a:lnTo>
                    <a:pt x="139801" y="278142"/>
                  </a:lnTo>
                  <a:lnTo>
                    <a:pt x="139801" y="208597"/>
                  </a:lnTo>
                  <a:close/>
                </a:path>
                <a:path w="2169160" h="487045">
                  <a:moveTo>
                    <a:pt x="139801" y="139065"/>
                  </a:moveTo>
                  <a:lnTo>
                    <a:pt x="209702" y="139065"/>
                  </a:lnTo>
                  <a:lnTo>
                    <a:pt x="209702" y="208610"/>
                  </a:lnTo>
                  <a:lnTo>
                    <a:pt x="139801" y="208610"/>
                  </a:lnTo>
                  <a:lnTo>
                    <a:pt x="139801" y="139065"/>
                  </a:lnTo>
                  <a:close/>
                </a:path>
                <a:path w="2169160" h="487045">
                  <a:moveTo>
                    <a:pt x="139801" y="69532"/>
                  </a:moveTo>
                  <a:lnTo>
                    <a:pt x="209702" y="69532"/>
                  </a:lnTo>
                  <a:lnTo>
                    <a:pt x="209702" y="139077"/>
                  </a:lnTo>
                  <a:lnTo>
                    <a:pt x="139801" y="139077"/>
                  </a:lnTo>
                  <a:lnTo>
                    <a:pt x="139801" y="69532"/>
                  </a:lnTo>
                  <a:close/>
                </a:path>
                <a:path w="2169160" h="487045">
                  <a:moveTo>
                    <a:pt x="209702" y="0"/>
                  </a:moveTo>
                  <a:lnTo>
                    <a:pt x="209702" y="69545"/>
                  </a:lnTo>
                  <a:lnTo>
                    <a:pt x="139801" y="69545"/>
                  </a:lnTo>
                  <a:lnTo>
                    <a:pt x="139801" y="0"/>
                  </a:lnTo>
                </a:path>
                <a:path w="2169160" h="487045">
                  <a:moveTo>
                    <a:pt x="69900" y="486740"/>
                  </a:moveTo>
                  <a:lnTo>
                    <a:pt x="69900" y="417207"/>
                  </a:lnTo>
                  <a:lnTo>
                    <a:pt x="139801" y="417207"/>
                  </a:lnTo>
                  <a:lnTo>
                    <a:pt x="139801" y="486740"/>
                  </a:lnTo>
                </a:path>
                <a:path w="2169160" h="487045">
                  <a:moveTo>
                    <a:pt x="69900" y="347662"/>
                  </a:moveTo>
                  <a:lnTo>
                    <a:pt x="139801" y="347662"/>
                  </a:lnTo>
                  <a:lnTo>
                    <a:pt x="139801" y="417207"/>
                  </a:lnTo>
                  <a:lnTo>
                    <a:pt x="69900" y="417207"/>
                  </a:lnTo>
                  <a:lnTo>
                    <a:pt x="69900" y="347662"/>
                  </a:lnTo>
                  <a:close/>
                </a:path>
                <a:path w="2169160" h="487045">
                  <a:moveTo>
                    <a:pt x="69900" y="278130"/>
                  </a:moveTo>
                  <a:lnTo>
                    <a:pt x="139801" y="278130"/>
                  </a:lnTo>
                  <a:lnTo>
                    <a:pt x="139801" y="347675"/>
                  </a:lnTo>
                  <a:lnTo>
                    <a:pt x="69900" y="347675"/>
                  </a:lnTo>
                  <a:lnTo>
                    <a:pt x="69900" y="278130"/>
                  </a:lnTo>
                  <a:close/>
                </a:path>
                <a:path w="2169160" h="487045">
                  <a:moveTo>
                    <a:pt x="69900" y="208597"/>
                  </a:moveTo>
                  <a:lnTo>
                    <a:pt x="139801" y="208597"/>
                  </a:lnTo>
                  <a:lnTo>
                    <a:pt x="139801" y="278142"/>
                  </a:lnTo>
                  <a:lnTo>
                    <a:pt x="69900" y="278142"/>
                  </a:lnTo>
                  <a:lnTo>
                    <a:pt x="69900" y="208597"/>
                  </a:lnTo>
                  <a:close/>
                </a:path>
                <a:path w="2169160" h="487045">
                  <a:moveTo>
                    <a:pt x="69900" y="139065"/>
                  </a:moveTo>
                  <a:lnTo>
                    <a:pt x="139801" y="139065"/>
                  </a:lnTo>
                  <a:lnTo>
                    <a:pt x="139801" y="208610"/>
                  </a:lnTo>
                  <a:lnTo>
                    <a:pt x="69900" y="208610"/>
                  </a:lnTo>
                  <a:lnTo>
                    <a:pt x="69900" y="139065"/>
                  </a:lnTo>
                  <a:close/>
                </a:path>
                <a:path w="2169160" h="487045">
                  <a:moveTo>
                    <a:pt x="69900" y="69532"/>
                  </a:moveTo>
                  <a:lnTo>
                    <a:pt x="139801" y="69532"/>
                  </a:lnTo>
                  <a:lnTo>
                    <a:pt x="139801" y="139077"/>
                  </a:lnTo>
                  <a:lnTo>
                    <a:pt x="69900" y="139077"/>
                  </a:lnTo>
                  <a:lnTo>
                    <a:pt x="69900" y="69532"/>
                  </a:lnTo>
                  <a:close/>
                </a:path>
                <a:path w="2169160" h="487045">
                  <a:moveTo>
                    <a:pt x="139801" y="0"/>
                  </a:moveTo>
                  <a:lnTo>
                    <a:pt x="139801" y="69545"/>
                  </a:lnTo>
                  <a:lnTo>
                    <a:pt x="69900" y="69545"/>
                  </a:lnTo>
                  <a:lnTo>
                    <a:pt x="69900" y="0"/>
                  </a:lnTo>
                </a:path>
                <a:path w="2169160" h="487045">
                  <a:moveTo>
                    <a:pt x="0" y="417207"/>
                  </a:moveTo>
                  <a:lnTo>
                    <a:pt x="69900" y="417207"/>
                  </a:lnTo>
                  <a:lnTo>
                    <a:pt x="69900" y="486740"/>
                  </a:lnTo>
                </a:path>
                <a:path w="2169160" h="487045">
                  <a:moveTo>
                    <a:pt x="0" y="347662"/>
                  </a:moveTo>
                  <a:lnTo>
                    <a:pt x="69900" y="347662"/>
                  </a:lnTo>
                  <a:lnTo>
                    <a:pt x="69900" y="417207"/>
                  </a:lnTo>
                  <a:lnTo>
                    <a:pt x="0" y="417207"/>
                  </a:lnTo>
                </a:path>
                <a:path w="2169160" h="487045">
                  <a:moveTo>
                    <a:pt x="0" y="278130"/>
                  </a:moveTo>
                  <a:lnTo>
                    <a:pt x="69900" y="278130"/>
                  </a:lnTo>
                  <a:lnTo>
                    <a:pt x="69900" y="347675"/>
                  </a:lnTo>
                  <a:lnTo>
                    <a:pt x="0" y="347675"/>
                  </a:lnTo>
                </a:path>
                <a:path w="2169160" h="487045">
                  <a:moveTo>
                    <a:pt x="0" y="208597"/>
                  </a:moveTo>
                  <a:lnTo>
                    <a:pt x="69900" y="208597"/>
                  </a:lnTo>
                  <a:lnTo>
                    <a:pt x="69900" y="278142"/>
                  </a:lnTo>
                  <a:lnTo>
                    <a:pt x="0" y="278142"/>
                  </a:lnTo>
                </a:path>
                <a:path w="2169160" h="487045">
                  <a:moveTo>
                    <a:pt x="0" y="139065"/>
                  </a:moveTo>
                  <a:lnTo>
                    <a:pt x="69900" y="139065"/>
                  </a:lnTo>
                  <a:lnTo>
                    <a:pt x="69900" y="208610"/>
                  </a:lnTo>
                  <a:lnTo>
                    <a:pt x="0" y="208610"/>
                  </a:lnTo>
                </a:path>
                <a:path w="2169160" h="487045">
                  <a:moveTo>
                    <a:pt x="0" y="69532"/>
                  </a:moveTo>
                  <a:lnTo>
                    <a:pt x="69900" y="69532"/>
                  </a:lnTo>
                  <a:lnTo>
                    <a:pt x="69900" y="139077"/>
                  </a:lnTo>
                  <a:lnTo>
                    <a:pt x="0" y="139077"/>
                  </a:lnTo>
                </a:path>
                <a:path w="2169160" h="487045">
                  <a:moveTo>
                    <a:pt x="2046884" y="486740"/>
                  </a:moveTo>
                  <a:lnTo>
                    <a:pt x="2046884" y="365048"/>
                  </a:lnTo>
                  <a:lnTo>
                    <a:pt x="2169121" y="365048"/>
                  </a:lnTo>
                </a:path>
                <a:path w="2169160" h="487045">
                  <a:moveTo>
                    <a:pt x="2169121" y="365048"/>
                  </a:moveTo>
                  <a:lnTo>
                    <a:pt x="2046884" y="365048"/>
                  </a:lnTo>
                  <a:lnTo>
                    <a:pt x="2046884" y="243357"/>
                  </a:lnTo>
                  <a:lnTo>
                    <a:pt x="2169121" y="243357"/>
                  </a:lnTo>
                </a:path>
                <a:path w="2169160" h="487045">
                  <a:moveTo>
                    <a:pt x="2169121" y="243370"/>
                  </a:moveTo>
                  <a:lnTo>
                    <a:pt x="2046884" y="243370"/>
                  </a:lnTo>
                  <a:lnTo>
                    <a:pt x="2046884" y="121678"/>
                  </a:lnTo>
                  <a:lnTo>
                    <a:pt x="2169121" y="121678"/>
                  </a:lnTo>
                </a:path>
                <a:path w="2169160" h="487045">
                  <a:moveTo>
                    <a:pt x="2169121" y="121691"/>
                  </a:moveTo>
                  <a:lnTo>
                    <a:pt x="2046884" y="121691"/>
                  </a:lnTo>
                  <a:lnTo>
                    <a:pt x="2046884" y="0"/>
                  </a:lnTo>
                </a:path>
                <a:path w="2169160" h="487045">
                  <a:moveTo>
                    <a:pt x="1924634" y="486740"/>
                  </a:moveTo>
                  <a:lnTo>
                    <a:pt x="1924634" y="365048"/>
                  </a:lnTo>
                  <a:lnTo>
                    <a:pt x="2046884" y="365048"/>
                  </a:lnTo>
                  <a:lnTo>
                    <a:pt x="2046884" y="486740"/>
                  </a:lnTo>
                </a:path>
                <a:path w="2169160" h="487045">
                  <a:moveTo>
                    <a:pt x="1924634" y="243357"/>
                  </a:moveTo>
                  <a:lnTo>
                    <a:pt x="2046884" y="243357"/>
                  </a:lnTo>
                  <a:lnTo>
                    <a:pt x="2046884" y="365048"/>
                  </a:lnTo>
                  <a:lnTo>
                    <a:pt x="1924634" y="365048"/>
                  </a:lnTo>
                  <a:lnTo>
                    <a:pt x="1924634" y="243357"/>
                  </a:lnTo>
                  <a:close/>
                </a:path>
                <a:path w="2169160" h="487045">
                  <a:moveTo>
                    <a:pt x="1924634" y="121678"/>
                  </a:moveTo>
                  <a:lnTo>
                    <a:pt x="2046884" y="121678"/>
                  </a:lnTo>
                  <a:lnTo>
                    <a:pt x="2046884" y="243370"/>
                  </a:lnTo>
                  <a:lnTo>
                    <a:pt x="1924634" y="243370"/>
                  </a:lnTo>
                  <a:lnTo>
                    <a:pt x="1924634" y="121678"/>
                  </a:lnTo>
                  <a:close/>
                </a:path>
                <a:path w="2169160" h="487045">
                  <a:moveTo>
                    <a:pt x="2046884" y="0"/>
                  </a:moveTo>
                  <a:lnTo>
                    <a:pt x="2046884" y="121691"/>
                  </a:lnTo>
                  <a:lnTo>
                    <a:pt x="1924634" y="121691"/>
                  </a:lnTo>
                  <a:lnTo>
                    <a:pt x="1924634" y="0"/>
                  </a:lnTo>
                </a:path>
                <a:path w="2169160" h="487045">
                  <a:moveTo>
                    <a:pt x="1802396" y="486740"/>
                  </a:moveTo>
                  <a:lnTo>
                    <a:pt x="1802396" y="365048"/>
                  </a:lnTo>
                  <a:lnTo>
                    <a:pt x="1924646" y="365048"/>
                  </a:lnTo>
                  <a:lnTo>
                    <a:pt x="1924646" y="486740"/>
                  </a:lnTo>
                </a:path>
                <a:path w="2169160" h="487045">
                  <a:moveTo>
                    <a:pt x="1802396" y="243357"/>
                  </a:moveTo>
                  <a:lnTo>
                    <a:pt x="1924646" y="243357"/>
                  </a:lnTo>
                  <a:lnTo>
                    <a:pt x="1924646" y="365048"/>
                  </a:lnTo>
                  <a:lnTo>
                    <a:pt x="1802396" y="365048"/>
                  </a:lnTo>
                  <a:lnTo>
                    <a:pt x="1802396" y="243357"/>
                  </a:lnTo>
                  <a:close/>
                </a:path>
                <a:path w="2169160" h="487045">
                  <a:moveTo>
                    <a:pt x="1802396" y="121678"/>
                  </a:moveTo>
                  <a:lnTo>
                    <a:pt x="1924646" y="121678"/>
                  </a:lnTo>
                  <a:lnTo>
                    <a:pt x="1924646" y="243370"/>
                  </a:lnTo>
                  <a:lnTo>
                    <a:pt x="1802396" y="243370"/>
                  </a:lnTo>
                  <a:lnTo>
                    <a:pt x="1802396" y="121678"/>
                  </a:lnTo>
                  <a:close/>
                </a:path>
                <a:path w="2169160" h="487045">
                  <a:moveTo>
                    <a:pt x="1924646" y="0"/>
                  </a:moveTo>
                  <a:lnTo>
                    <a:pt x="1924646" y="121691"/>
                  </a:lnTo>
                  <a:lnTo>
                    <a:pt x="1802396" y="121691"/>
                  </a:lnTo>
                  <a:lnTo>
                    <a:pt x="1802396" y="0"/>
                  </a:lnTo>
                </a:path>
                <a:path w="2169160" h="487045">
                  <a:moveTo>
                    <a:pt x="1680159" y="365048"/>
                  </a:moveTo>
                  <a:lnTo>
                    <a:pt x="1802409" y="365048"/>
                  </a:lnTo>
                  <a:lnTo>
                    <a:pt x="1802409" y="486740"/>
                  </a:lnTo>
                </a:path>
                <a:path w="2169160" h="487045">
                  <a:moveTo>
                    <a:pt x="1680159" y="243357"/>
                  </a:moveTo>
                  <a:lnTo>
                    <a:pt x="1802409" y="243357"/>
                  </a:lnTo>
                  <a:lnTo>
                    <a:pt x="1802409" y="365048"/>
                  </a:lnTo>
                  <a:lnTo>
                    <a:pt x="1680159" y="365048"/>
                  </a:lnTo>
                </a:path>
                <a:path w="2169160" h="487045">
                  <a:moveTo>
                    <a:pt x="1680159" y="121678"/>
                  </a:moveTo>
                  <a:lnTo>
                    <a:pt x="1802409" y="121678"/>
                  </a:lnTo>
                  <a:lnTo>
                    <a:pt x="1802409" y="243370"/>
                  </a:lnTo>
                  <a:lnTo>
                    <a:pt x="1680159" y="243370"/>
                  </a:lnTo>
                </a:path>
                <a:path w="2169160" h="487045">
                  <a:moveTo>
                    <a:pt x="1512582" y="486752"/>
                  </a:moveTo>
                  <a:lnTo>
                    <a:pt x="1512582" y="389394"/>
                  </a:lnTo>
                  <a:lnTo>
                    <a:pt x="1610372" y="389394"/>
                  </a:lnTo>
                </a:path>
                <a:path w="2169160" h="487045">
                  <a:moveTo>
                    <a:pt x="1610372" y="389394"/>
                  </a:moveTo>
                  <a:lnTo>
                    <a:pt x="1512582" y="389394"/>
                  </a:lnTo>
                  <a:lnTo>
                    <a:pt x="1512582" y="292049"/>
                  </a:lnTo>
                  <a:lnTo>
                    <a:pt x="1610372" y="292049"/>
                  </a:lnTo>
                </a:path>
                <a:path w="2169160" h="487045">
                  <a:moveTo>
                    <a:pt x="1610372" y="292049"/>
                  </a:moveTo>
                  <a:lnTo>
                    <a:pt x="1512582" y="292049"/>
                  </a:lnTo>
                  <a:lnTo>
                    <a:pt x="1512582" y="194691"/>
                  </a:lnTo>
                  <a:lnTo>
                    <a:pt x="1610372" y="194691"/>
                  </a:lnTo>
                </a:path>
                <a:path w="2169160" h="487045">
                  <a:moveTo>
                    <a:pt x="1610372" y="194691"/>
                  </a:moveTo>
                  <a:lnTo>
                    <a:pt x="1512582" y="194691"/>
                  </a:lnTo>
                  <a:lnTo>
                    <a:pt x="1512582" y="97345"/>
                  </a:lnTo>
                  <a:lnTo>
                    <a:pt x="1610372" y="97345"/>
                  </a:lnTo>
                </a:path>
                <a:path w="2169160" h="487045">
                  <a:moveTo>
                    <a:pt x="1610372" y="97358"/>
                  </a:moveTo>
                  <a:lnTo>
                    <a:pt x="1512582" y="97358"/>
                  </a:lnTo>
                  <a:lnTo>
                    <a:pt x="1512582" y="0"/>
                  </a:lnTo>
                </a:path>
                <a:path w="2169160" h="487045">
                  <a:moveTo>
                    <a:pt x="1414792" y="486752"/>
                  </a:moveTo>
                  <a:lnTo>
                    <a:pt x="1414792" y="389394"/>
                  </a:lnTo>
                  <a:lnTo>
                    <a:pt x="1512582" y="389394"/>
                  </a:lnTo>
                  <a:lnTo>
                    <a:pt x="1512582" y="486752"/>
                  </a:lnTo>
                </a:path>
                <a:path w="2169160" h="487045">
                  <a:moveTo>
                    <a:pt x="1414792" y="292049"/>
                  </a:moveTo>
                  <a:lnTo>
                    <a:pt x="1512582" y="292049"/>
                  </a:lnTo>
                  <a:lnTo>
                    <a:pt x="1512582" y="389394"/>
                  </a:lnTo>
                  <a:lnTo>
                    <a:pt x="1414792" y="389394"/>
                  </a:lnTo>
                  <a:lnTo>
                    <a:pt x="1414792" y="292049"/>
                  </a:lnTo>
                  <a:close/>
                </a:path>
                <a:path w="2169160" h="487045">
                  <a:moveTo>
                    <a:pt x="1414792" y="194691"/>
                  </a:moveTo>
                  <a:lnTo>
                    <a:pt x="1512582" y="194691"/>
                  </a:lnTo>
                  <a:lnTo>
                    <a:pt x="1512582" y="292049"/>
                  </a:lnTo>
                  <a:lnTo>
                    <a:pt x="1414792" y="292049"/>
                  </a:lnTo>
                  <a:lnTo>
                    <a:pt x="1414792" y="194691"/>
                  </a:lnTo>
                  <a:close/>
                </a:path>
                <a:path w="2169160" h="487045">
                  <a:moveTo>
                    <a:pt x="1414792" y="97345"/>
                  </a:moveTo>
                  <a:lnTo>
                    <a:pt x="1512582" y="97345"/>
                  </a:lnTo>
                  <a:lnTo>
                    <a:pt x="1512582" y="194691"/>
                  </a:lnTo>
                  <a:lnTo>
                    <a:pt x="1414792" y="194691"/>
                  </a:lnTo>
                  <a:lnTo>
                    <a:pt x="1414792" y="97345"/>
                  </a:lnTo>
                  <a:close/>
                </a:path>
                <a:path w="2169160" h="487045">
                  <a:moveTo>
                    <a:pt x="1512582" y="0"/>
                  </a:moveTo>
                  <a:lnTo>
                    <a:pt x="1512582" y="97358"/>
                  </a:lnTo>
                  <a:lnTo>
                    <a:pt x="1414792" y="97358"/>
                  </a:lnTo>
                  <a:lnTo>
                    <a:pt x="1414792" y="0"/>
                  </a:lnTo>
                </a:path>
                <a:path w="2169160" h="487045">
                  <a:moveTo>
                    <a:pt x="1317015" y="486752"/>
                  </a:moveTo>
                  <a:lnTo>
                    <a:pt x="1317015" y="389394"/>
                  </a:lnTo>
                  <a:lnTo>
                    <a:pt x="1414792" y="389394"/>
                  </a:lnTo>
                  <a:lnTo>
                    <a:pt x="1414792" y="486752"/>
                  </a:lnTo>
                </a:path>
                <a:path w="2169160" h="487045">
                  <a:moveTo>
                    <a:pt x="1317015" y="292049"/>
                  </a:moveTo>
                  <a:lnTo>
                    <a:pt x="1414805" y="292049"/>
                  </a:lnTo>
                  <a:lnTo>
                    <a:pt x="1414805" y="389394"/>
                  </a:lnTo>
                  <a:lnTo>
                    <a:pt x="1317015" y="389394"/>
                  </a:lnTo>
                  <a:lnTo>
                    <a:pt x="1317015" y="292049"/>
                  </a:lnTo>
                  <a:close/>
                </a:path>
                <a:path w="2169160" h="487045">
                  <a:moveTo>
                    <a:pt x="1317015" y="194691"/>
                  </a:moveTo>
                  <a:lnTo>
                    <a:pt x="1414805" y="194691"/>
                  </a:lnTo>
                  <a:lnTo>
                    <a:pt x="1414805" y="292049"/>
                  </a:lnTo>
                  <a:lnTo>
                    <a:pt x="1317015" y="292049"/>
                  </a:lnTo>
                  <a:lnTo>
                    <a:pt x="1317015" y="194691"/>
                  </a:lnTo>
                  <a:close/>
                </a:path>
                <a:path w="2169160" h="487045">
                  <a:moveTo>
                    <a:pt x="1317015" y="97345"/>
                  </a:moveTo>
                  <a:lnTo>
                    <a:pt x="1414805" y="97345"/>
                  </a:lnTo>
                  <a:lnTo>
                    <a:pt x="1414805" y="194691"/>
                  </a:lnTo>
                  <a:lnTo>
                    <a:pt x="1317015" y="194691"/>
                  </a:lnTo>
                  <a:lnTo>
                    <a:pt x="1317015" y="97345"/>
                  </a:lnTo>
                  <a:close/>
                </a:path>
                <a:path w="2169160" h="487045">
                  <a:moveTo>
                    <a:pt x="1414792" y="0"/>
                  </a:moveTo>
                  <a:lnTo>
                    <a:pt x="1414792" y="97358"/>
                  </a:lnTo>
                  <a:lnTo>
                    <a:pt x="1317015" y="97358"/>
                  </a:lnTo>
                  <a:lnTo>
                    <a:pt x="1317015" y="0"/>
                  </a:lnTo>
                </a:path>
                <a:path w="2169160" h="487045">
                  <a:moveTo>
                    <a:pt x="1219212" y="486752"/>
                  </a:moveTo>
                  <a:lnTo>
                    <a:pt x="1219212" y="389394"/>
                  </a:lnTo>
                  <a:lnTo>
                    <a:pt x="1317015" y="389394"/>
                  </a:lnTo>
                  <a:lnTo>
                    <a:pt x="1317015" y="486752"/>
                  </a:lnTo>
                </a:path>
                <a:path w="2169160" h="487045">
                  <a:moveTo>
                    <a:pt x="1219212" y="292049"/>
                  </a:moveTo>
                  <a:lnTo>
                    <a:pt x="1317002" y="292049"/>
                  </a:lnTo>
                  <a:lnTo>
                    <a:pt x="1317002" y="389394"/>
                  </a:lnTo>
                  <a:lnTo>
                    <a:pt x="1219212" y="389394"/>
                  </a:lnTo>
                  <a:lnTo>
                    <a:pt x="1219212" y="292049"/>
                  </a:lnTo>
                  <a:close/>
                </a:path>
                <a:path w="2169160" h="487045">
                  <a:moveTo>
                    <a:pt x="1219212" y="194691"/>
                  </a:moveTo>
                  <a:lnTo>
                    <a:pt x="1317002" y="194691"/>
                  </a:lnTo>
                  <a:lnTo>
                    <a:pt x="1317002" y="292049"/>
                  </a:lnTo>
                  <a:lnTo>
                    <a:pt x="1219212" y="292049"/>
                  </a:lnTo>
                  <a:lnTo>
                    <a:pt x="1219212" y="194691"/>
                  </a:lnTo>
                  <a:close/>
                </a:path>
                <a:path w="2169160" h="487045">
                  <a:moveTo>
                    <a:pt x="69900" y="0"/>
                  </a:moveTo>
                  <a:lnTo>
                    <a:pt x="69900" y="69545"/>
                  </a:lnTo>
                  <a:lnTo>
                    <a:pt x="0" y="69545"/>
                  </a:lnTo>
                </a:path>
                <a:path w="2169160" h="487045">
                  <a:moveTo>
                    <a:pt x="1118222" y="389394"/>
                  </a:moveTo>
                  <a:lnTo>
                    <a:pt x="1216088" y="389394"/>
                  </a:lnTo>
                  <a:lnTo>
                    <a:pt x="1216088" y="486752"/>
                  </a:lnTo>
                </a:path>
                <a:path w="2169160" h="487045">
                  <a:moveTo>
                    <a:pt x="1802409" y="0"/>
                  </a:moveTo>
                  <a:lnTo>
                    <a:pt x="1802409" y="121691"/>
                  </a:lnTo>
                  <a:lnTo>
                    <a:pt x="1680159" y="121691"/>
                  </a:lnTo>
                </a:path>
              </a:pathLst>
            </a:custGeom>
            <a:ln w="7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101951" y="6572866"/>
              <a:ext cx="487045" cy="464184"/>
            </a:xfrm>
            <a:custGeom>
              <a:avLst/>
              <a:gdLst/>
              <a:ahLst/>
              <a:cxnLst/>
              <a:rect l="l" t="t" r="r" b="b"/>
              <a:pathLst>
                <a:path w="487044" h="464184">
                  <a:moveTo>
                    <a:pt x="486448" y="463664"/>
                  </a:moveTo>
                  <a:lnTo>
                    <a:pt x="416953" y="463664"/>
                  </a:lnTo>
                  <a:lnTo>
                    <a:pt x="416953" y="231825"/>
                  </a:lnTo>
                  <a:lnTo>
                    <a:pt x="486448" y="231825"/>
                  </a:lnTo>
                </a:path>
                <a:path w="487044" h="464184">
                  <a:moveTo>
                    <a:pt x="486448" y="231838"/>
                  </a:moveTo>
                  <a:lnTo>
                    <a:pt x="416953" y="231838"/>
                  </a:lnTo>
                  <a:lnTo>
                    <a:pt x="416953" y="0"/>
                  </a:lnTo>
                  <a:lnTo>
                    <a:pt x="486448" y="0"/>
                  </a:lnTo>
                </a:path>
                <a:path w="487044" h="464184">
                  <a:moveTo>
                    <a:pt x="347472" y="231825"/>
                  </a:moveTo>
                  <a:lnTo>
                    <a:pt x="416966" y="231825"/>
                  </a:lnTo>
                  <a:lnTo>
                    <a:pt x="416966" y="463664"/>
                  </a:lnTo>
                  <a:lnTo>
                    <a:pt x="347472" y="463664"/>
                  </a:lnTo>
                  <a:lnTo>
                    <a:pt x="347472" y="231825"/>
                  </a:lnTo>
                  <a:close/>
                </a:path>
                <a:path w="487044" h="464184">
                  <a:moveTo>
                    <a:pt x="347472" y="0"/>
                  </a:moveTo>
                  <a:lnTo>
                    <a:pt x="416966" y="0"/>
                  </a:lnTo>
                  <a:lnTo>
                    <a:pt x="416966" y="231838"/>
                  </a:lnTo>
                  <a:lnTo>
                    <a:pt x="347472" y="231838"/>
                  </a:lnTo>
                  <a:lnTo>
                    <a:pt x="347472" y="0"/>
                  </a:lnTo>
                  <a:close/>
                </a:path>
                <a:path w="487044" h="464184">
                  <a:moveTo>
                    <a:pt x="277977" y="231825"/>
                  </a:moveTo>
                  <a:lnTo>
                    <a:pt x="347459" y="231825"/>
                  </a:lnTo>
                  <a:lnTo>
                    <a:pt x="347459" y="463664"/>
                  </a:lnTo>
                  <a:lnTo>
                    <a:pt x="277977" y="463664"/>
                  </a:lnTo>
                  <a:lnTo>
                    <a:pt x="277977" y="231825"/>
                  </a:lnTo>
                  <a:close/>
                </a:path>
                <a:path w="487044" h="464184">
                  <a:moveTo>
                    <a:pt x="277977" y="0"/>
                  </a:moveTo>
                  <a:lnTo>
                    <a:pt x="347459" y="0"/>
                  </a:lnTo>
                  <a:lnTo>
                    <a:pt x="347459" y="231838"/>
                  </a:lnTo>
                  <a:lnTo>
                    <a:pt x="277977" y="231838"/>
                  </a:lnTo>
                  <a:lnTo>
                    <a:pt x="277977" y="0"/>
                  </a:lnTo>
                  <a:close/>
                </a:path>
                <a:path w="487044" h="464184">
                  <a:moveTo>
                    <a:pt x="208470" y="231825"/>
                  </a:moveTo>
                  <a:lnTo>
                    <a:pt x="277964" y="231825"/>
                  </a:lnTo>
                  <a:lnTo>
                    <a:pt x="277964" y="463664"/>
                  </a:lnTo>
                  <a:lnTo>
                    <a:pt x="208470" y="463664"/>
                  </a:lnTo>
                  <a:lnTo>
                    <a:pt x="208470" y="231825"/>
                  </a:lnTo>
                  <a:close/>
                </a:path>
                <a:path w="487044" h="464184">
                  <a:moveTo>
                    <a:pt x="208470" y="0"/>
                  </a:moveTo>
                  <a:lnTo>
                    <a:pt x="277964" y="0"/>
                  </a:lnTo>
                  <a:lnTo>
                    <a:pt x="277964" y="231838"/>
                  </a:lnTo>
                  <a:lnTo>
                    <a:pt x="208470" y="231838"/>
                  </a:lnTo>
                  <a:lnTo>
                    <a:pt x="208470" y="0"/>
                  </a:lnTo>
                  <a:close/>
                </a:path>
                <a:path w="487044" h="464184">
                  <a:moveTo>
                    <a:pt x="138976" y="231825"/>
                  </a:moveTo>
                  <a:lnTo>
                    <a:pt x="208470" y="231825"/>
                  </a:lnTo>
                  <a:lnTo>
                    <a:pt x="208470" y="463664"/>
                  </a:lnTo>
                  <a:lnTo>
                    <a:pt x="138976" y="463664"/>
                  </a:lnTo>
                  <a:lnTo>
                    <a:pt x="138976" y="231825"/>
                  </a:lnTo>
                  <a:close/>
                </a:path>
                <a:path w="487044" h="464184">
                  <a:moveTo>
                    <a:pt x="138976" y="0"/>
                  </a:moveTo>
                  <a:lnTo>
                    <a:pt x="208470" y="0"/>
                  </a:lnTo>
                  <a:lnTo>
                    <a:pt x="208470" y="231838"/>
                  </a:lnTo>
                  <a:lnTo>
                    <a:pt x="138976" y="231838"/>
                  </a:lnTo>
                  <a:lnTo>
                    <a:pt x="138976" y="0"/>
                  </a:lnTo>
                  <a:close/>
                </a:path>
                <a:path w="487044" h="464184">
                  <a:moveTo>
                    <a:pt x="69494" y="231825"/>
                  </a:moveTo>
                  <a:lnTo>
                    <a:pt x="138988" y="231825"/>
                  </a:lnTo>
                  <a:lnTo>
                    <a:pt x="138988" y="463664"/>
                  </a:lnTo>
                  <a:lnTo>
                    <a:pt x="69494" y="463664"/>
                  </a:lnTo>
                  <a:lnTo>
                    <a:pt x="69494" y="231825"/>
                  </a:lnTo>
                  <a:close/>
                </a:path>
                <a:path w="487044" h="464184">
                  <a:moveTo>
                    <a:pt x="69494" y="0"/>
                  </a:moveTo>
                  <a:lnTo>
                    <a:pt x="138988" y="0"/>
                  </a:lnTo>
                  <a:lnTo>
                    <a:pt x="138988" y="231838"/>
                  </a:lnTo>
                  <a:lnTo>
                    <a:pt x="69494" y="231838"/>
                  </a:lnTo>
                  <a:lnTo>
                    <a:pt x="69494" y="0"/>
                  </a:lnTo>
                  <a:close/>
                </a:path>
                <a:path w="487044" h="464184">
                  <a:moveTo>
                    <a:pt x="0" y="231825"/>
                  </a:moveTo>
                  <a:lnTo>
                    <a:pt x="69494" y="231825"/>
                  </a:lnTo>
                  <a:lnTo>
                    <a:pt x="69494" y="463664"/>
                  </a:lnTo>
                  <a:lnTo>
                    <a:pt x="0" y="463664"/>
                  </a:lnTo>
                </a:path>
                <a:path w="487044" h="464184">
                  <a:moveTo>
                    <a:pt x="0" y="0"/>
                  </a:moveTo>
                  <a:lnTo>
                    <a:pt x="69494" y="0"/>
                  </a:lnTo>
                  <a:lnTo>
                    <a:pt x="69494" y="231838"/>
                  </a:lnTo>
                  <a:lnTo>
                    <a:pt x="0" y="231838"/>
                  </a:lnTo>
                </a:path>
              </a:pathLst>
            </a:custGeom>
            <a:ln w="7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74797" y="6576637"/>
              <a:ext cx="449580" cy="456565"/>
            </a:xfrm>
            <a:custGeom>
              <a:avLst/>
              <a:gdLst/>
              <a:ahLst/>
              <a:cxnLst/>
              <a:rect l="l" t="t" r="r" b="b"/>
              <a:pathLst>
                <a:path w="449580" h="456565">
                  <a:moveTo>
                    <a:pt x="449529" y="456133"/>
                  </a:moveTo>
                  <a:lnTo>
                    <a:pt x="374599" y="456133"/>
                  </a:lnTo>
                  <a:lnTo>
                    <a:pt x="374599" y="228053"/>
                  </a:lnTo>
                  <a:lnTo>
                    <a:pt x="449529" y="228053"/>
                  </a:lnTo>
                </a:path>
                <a:path w="449580" h="456565">
                  <a:moveTo>
                    <a:pt x="449529" y="228079"/>
                  </a:moveTo>
                  <a:lnTo>
                    <a:pt x="374599" y="228079"/>
                  </a:lnTo>
                  <a:lnTo>
                    <a:pt x="374599" y="0"/>
                  </a:lnTo>
                  <a:lnTo>
                    <a:pt x="449529" y="0"/>
                  </a:lnTo>
                </a:path>
                <a:path w="449580" h="456565">
                  <a:moveTo>
                    <a:pt x="299694" y="228053"/>
                  </a:moveTo>
                  <a:lnTo>
                    <a:pt x="374611" y="228053"/>
                  </a:lnTo>
                  <a:lnTo>
                    <a:pt x="374611" y="456133"/>
                  </a:lnTo>
                  <a:lnTo>
                    <a:pt x="299694" y="456133"/>
                  </a:lnTo>
                  <a:lnTo>
                    <a:pt x="299694" y="228053"/>
                  </a:lnTo>
                  <a:close/>
                </a:path>
                <a:path w="449580" h="456565">
                  <a:moveTo>
                    <a:pt x="299694" y="0"/>
                  </a:moveTo>
                  <a:lnTo>
                    <a:pt x="374611" y="0"/>
                  </a:lnTo>
                  <a:lnTo>
                    <a:pt x="374611" y="228079"/>
                  </a:lnTo>
                  <a:lnTo>
                    <a:pt x="299694" y="228079"/>
                  </a:lnTo>
                  <a:lnTo>
                    <a:pt x="299694" y="0"/>
                  </a:lnTo>
                  <a:close/>
                </a:path>
                <a:path w="449580" h="456565">
                  <a:moveTo>
                    <a:pt x="224764" y="228053"/>
                  </a:moveTo>
                  <a:lnTo>
                    <a:pt x="299694" y="228053"/>
                  </a:lnTo>
                  <a:lnTo>
                    <a:pt x="299694" y="456133"/>
                  </a:lnTo>
                  <a:lnTo>
                    <a:pt x="224764" y="456133"/>
                  </a:lnTo>
                  <a:lnTo>
                    <a:pt x="224764" y="228053"/>
                  </a:lnTo>
                  <a:close/>
                </a:path>
                <a:path w="449580" h="456565">
                  <a:moveTo>
                    <a:pt x="224764" y="0"/>
                  </a:moveTo>
                  <a:lnTo>
                    <a:pt x="299694" y="0"/>
                  </a:lnTo>
                  <a:lnTo>
                    <a:pt x="299694" y="228079"/>
                  </a:lnTo>
                  <a:lnTo>
                    <a:pt x="224764" y="228079"/>
                  </a:lnTo>
                  <a:lnTo>
                    <a:pt x="224764" y="0"/>
                  </a:lnTo>
                  <a:close/>
                </a:path>
                <a:path w="449580" h="456565">
                  <a:moveTo>
                    <a:pt x="149834" y="228053"/>
                  </a:moveTo>
                  <a:lnTo>
                    <a:pt x="224764" y="228053"/>
                  </a:lnTo>
                  <a:lnTo>
                    <a:pt x="224764" y="456133"/>
                  </a:lnTo>
                  <a:lnTo>
                    <a:pt x="149834" y="456133"/>
                  </a:lnTo>
                  <a:lnTo>
                    <a:pt x="149834" y="228053"/>
                  </a:lnTo>
                  <a:close/>
                </a:path>
                <a:path w="449580" h="456565">
                  <a:moveTo>
                    <a:pt x="149834" y="0"/>
                  </a:moveTo>
                  <a:lnTo>
                    <a:pt x="224764" y="0"/>
                  </a:lnTo>
                  <a:lnTo>
                    <a:pt x="224764" y="228079"/>
                  </a:lnTo>
                  <a:lnTo>
                    <a:pt x="149834" y="228079"/>
                  </a:lnTo>
                  <a:lnTo>
                    <a:pt x="149834" y="0"/>
                  </a:lnTo>
                  <a:close/>
                </a:path>
                <a:path w="449580" h="456565">
                  <a:moveTo>
                    <a:pt x="74930" y="228053"/>
                  </a:moveTo>
                  <a:lnTo>
                    <a:pt x="149847" y="228053"/>
                  </a:lnTo>
                  <a:lnTo>
                    <a:pt x="149847" y="456133"/>
                  </a:lnTo>
                  <a:lnTo>
                    <a:pt x="74930" y="456133"/>
                  </a:lnTo>
                  <a:lnTo>
                    <a:pt x="74930" y="228053"/>
                  </a:lnTo>
                  <a:close/>
                </a:path>
                <a:path w="449580" h="456565">
                  <a:moveTo>
                    <a:pt x="74930" y="0"/>
                  </a:moveTo>
                  <a:lnTo>
                    <a:pt x="149847" y="0"/>
                  </a:lnTo>
                  <a:lnTo>
                    <a:pt x="149847" y="228079"/>
                  </a:lnTo>
                  <a:lnTo>
                    <a:pt x="74930" y="228079"/>
                  </a:lnTo>
                  <a:lnTo>
                    <a:pt x="74930" y="0"/>
                  </a:lnTo>
                  <a:close/>
                </a:path>
                <a:path w="449580" h="456565">
                  <a:moveTo>
                    <a:pt x="0" y="228053"/>
                  </a:moveTo>
                  <a:lnTo>
                    <a:pt x="74930" y="228053"/>
                  </a:lnTo>
                  <a:lnTo>
                    <a:pt x="74930" y="456133"/>
                  </a:lnTo>
                  <a:lnTo>
                    <a:pt x="0" y="456133"/>
                  </a:lnTo>
                </a:path>
                <a:path w="449580" h="456565">
                  <a:moveTo>
                    <a:pt x="0" y="0"/>
                  </a:moveTo>
                  <a:lnTo>
                    <a:pt x="74930" y="0"/>
                  </a:lnTo>
                  <a:lnTo>
                    <a:pt x="74930" y="228079"/>
                  </a:lnTo>
                  <a:lnTo>
                    <a:pt x="0" y="228079"/>
                  </a:lnTo>
                </a:path>
              </a:pathLst>
            </a:custGeom>
            <a:ln w="7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243605" y="6576637"/>
              <a:ext cx="489584" cy="456565"/>
            </a:xfrm>
            <a:custGeom>
              <a:avLst/>
              <a:gdLst/>
              <a:ahLst/>
              <a:cxnLst/>
              <a:rect l="l" t="t" r="r" b="b"/>
              <a:pathLst>
                <a:path w="489585" h="456565">
                  <a:moveTo>
                    <a:pt x="489407" y="456133"/>
                  </a:moveTo>
                  <a:lnTo>
                    <a:pt x="391528" y="456133"/>
                  </a:lnTo>
                  <a:lnTo>
                    <a:pt x="391528" y="228053"/>
                  </a:lnTo>
                  <a:lnTo>
                    <a:pt x="489407" y="228053"/>
                  </a:lnTo>
                </a:path>
                <a:path w="489585" h="456565">
                  <a:moveTo>
                    <a:pt x="489407" y="228079"/>
                  </a:moveTo>
                  <a:lnTo>
                    <a:pt x="391528" y="228079"/>
                  </a:lnTo>
                  <a:lnTo>
                    <a:pt x="391528" y="0"/>
                  </a:lnTo>
                  <a:lnTo>
                    <a:pt x="489407" y="0"/>
                  </a:lnTo>
                </a:path>
                <a:path w="489585" h="456565">
                  <a:moveTo>
                    <a:pt x="293649" y="228053"/>
                  </a:moveTo>
                  <a:lnTo>
                    <a:pt x="391515" y="228053"/>
                  </a:lnTo>
                  <a:lnTo>
                    <a:pt x="391515" y="456133"/>
                  </a:lnTo>
                  <a:lnTo>
                    <a:pt x="293649" y="456133"/>
                  </a:lnTo>
                  <a:lnTo>
                    <a:pt x="293649" y="228053"/>
                  </a:lnTo>
                  <a:close/>
                </a:path>
                <a:path w="489585" h="456565">
                  <a:moveTo>
                    <a:pt x="293649" y="0"/>
                  </a:moveTo>
                  <a:lnTo>
                    <a:pt x="391515" y="0"/>
                  </a:lnTo>
                  <a:lnTo>
                    <a:pt x="391515" y="228079"/>
                  </a:lnTo>
                  <a:lnTo>
                    <a:pt x="293649" y="228079"/>
                  </a:lnTo>
                  <a:lnTo>
                    <a:pt x="293649" y="0"/>
                  </a:lnTo>
                  <a:close/>
                </a:path>
                <a:path w="489585" h="456565">
                  <a:moveTo>
                    <a:pt x="195770" y="228053"/>
                  </a:moveTo>
                  <a:lnTo>
                    <a:pt x="293649" y="228053"/>
                  </a:lnTo>
                  <a:lnTo>
                    <a:pt x="293649" y="456133"/>
                  </a:lnTo>
                  <a:lnTo>
                    <a:pt x="195770" y="456133"/>
                  </a:lnTo>
                  <a:lnTo>
                    <a:pt x="195770" y="228053"/>
                  </a:lnTo>
                  <a:close/>
                </a:path>
                <a:path w="489585" h="456565">
                  <a:moveTo>
                    <a:pt x="195770" y="0"/>
                  </a:moveTo>
                  <a:lnTo>
                    <a:pt x="293649" y="0"/>
                  </a:lnTo>
                  <a:lnTo>
                    <a:pt x="293649" y="228079"/>
                  </a:lnTo>
                  <a:lnTo>
                    <a:pt x="195770" y="228079"/>
                  </a:lnTo>
                  <a:lnTo>
                    <a:pt x="195770" y="0"/>
                  </a:lnTo>
                  <a:close/>
                </a:path>
                <a:path w="489585" h="456565">
                  <a:moveTo>
                    <a:pt x="97878" y="228053"/>
                  </a:moveTo>
                  <a:lnTo>
                    <a:pt x="195757" y="228053"/>
                  </a:lnTo>
                  <a:lnTo>
                    <a:pt x="195757" y="456133"/>
                  </a:lnTo>
                  <a:lnTo>
                    <a:pt x="97878" y="456133"/>
                  </a:lnTo>
                  <a:lnTo>
                    <a:pt x="97878" y="228053"/>
                  </a:lnTo>
                  <a:close/>
                </a:path>
                <a:path w="489585" h="456565">
                  <a:moveTo>
                    <a:pt x="97878" y="0"/>
                  </a:moveTo>
                  <a:lnTo>
                    <a:pt x="195757" y="0"/>
                  </a:lnTo>
                  <a:lnTo>
                    <a:pt x="195757" y="228079"/>
                  </a:lnTo>
                  <a:lnTo>
                    <a:pt x="97878" y="228079"/>
                  </a:lnTo>
                  <a:lnTo>
                    <a:pt x="97878" y="0"/>
                  </a:lnTo>
                  <a:close/>
                </a:path>
                <a:path w="489585" h="456565">
                  <a:moveTo>
                    <a:pt x="0" y="228053"/>
                  </a:moveTo>
                  <a:lnTo>
                    <a:pt x="97866" y="228053"/>
                  </a:lnTo>
                  <a:lnTo>
                    <a:pt x="97866" y="456133"/>
                  </a:lnTo>
                  <a:lnTo>
                    <a:pt x="0" y="456133"/>
                  </a:lnTo>
                </a:path>
                <a:path w="489585" h="456565">
                  <a:moveTo>
                    <a:pt x="0" y="0"/>
                  </a:moveTo>
                  <a:lnTo>
                    <a:pt x="97866" y="0"/>
                  </a:lnTo>
                  <a:lnTo>
                    <a:pt x="97866" y="228079"/>
                  </a:lnTo>
                  <a:lnTo>
                    <a:pt x="0" y="228079"/>
                  </a:lnTo>
                </a:path>
              </a:pathLst>
            </a:custGeom>
            <a:ln w="7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1555864" y="6572866"/>
            <a:ext cx="450215" cy="464184"/>
          </a:xfrm>
          <a:custGeom>
            <a:avLst/>
            <a:gdLst/>
            <a:ahLst/>
            <a:cxnLst/>
            <a:rect l="l" t="t" r="r" b="b"/>
            <a:pathLst>
              <a:path w="450214" h="464184">
                <a:moveTo>
                  <a:pt x="449859" y="463664"/>
                </a:moveTo>
                <a:lnTo>
                  <a:pt x="393623" y="463664"/>
                </a:lnTo>
                <a:lnTo>
                  <a:pt x="393623" y="231825"/>
                </a:lnTo>
                <a:lnTo>
                  <a:pt x="449859" y="231825"/>
                </a:lnTo>
              </a:path>
              <a:path w="450214" h="464184">
                <a:moveTo>
                  <a:pt x="449859" y="231838"/>
                </a:moveTo>
                <a:lnTo>
                  <a:pt x="393623" y="231838"/>
                </a:lnTo>
                <a:lnTo>
                  <a:pt x="393623" y="0"/>
                </a:lnTo>
                <a:lnTo>
                  <a:pt x="449859" y="0"/>
                </a:lnTo>
              </a:path>
              <a:path w="450214" h="464184">
                <a:moveTo>
                  <a:pt x="337400" y="231825"/>
                </a:moveTo>
                <a:lnTo>
                  <a:pt x="393623" y="231825"/>
                </a:lnTo>
                <a:lnTo>
                  <a:pt x="393623" y="463664"/>
                </a:lnTo>
                <a:lnTo>
                  <a:pt x="337400" y="463664"/>
                </a:lnTo>
                <a:lnTo>
                  <a:pt x="337400" y="231825"/>
                </a:lnTo>
                <a:close/>
              </a:path>
              <a:path w="450214" h="464184">
                <a:moveTo>
                  <a:pt x="337400" y="0"/>
                </a:moveTo>
                <a:lnTo>
                  <a:pt x="393623" y="0"/>
                </a:lnTo>
                <a:lnTo>
                  <a:pt x="393623" y="231838"/>
                </a:lnTo>
                <a:lnTo>
                  <a:pt x="337400" y="231838"/>
                </a:lnTo>
                <a:lnTo>
                  <a:pt x="337400" y="0"/>
                </a:lnTo>
                <a:close/>
              </a:path>
              <a:path w="450214" h="464184">
                <a:moveTo>
                  <a:pt x="281165" y="231825"/>
                </a:moveTo>
                <a:lnTo>
                  <a:pt x="337400" y="231825"/>
                </a:lnTo>
                <a:lnTo>
                  <a:pt x="337400" y="463664"/>
                </a:lnTo>
                <a:lnTo>
                  <a:pt x="281165" y="463664"/>
                </a:lnTo>
                <a:lnTo>
                  <a:pt x="281165" y="231825"/>
                </a:lnTo>
                <a:close/>
              </a:path>
              <a:path w="450214" h="464184">
                <a:moveTo>
                  <a:pt x="281165" y="0"/>
                </a:moveTo>
                <a:lnTo>
                  <a:pt x="337400" y="0"/>
                </a:lnTo>
                <a:lnTo>
                  <a:pt x="337400" y="231838"/>
                </a:lnTo>
                <a:lnTo>
                  <a:pt x="281165" y="231838"/>
                </a:lnTo>
                <a:lnTo>
                  <a:pt x="281165" y="0"/>
                </a:lnTo>
                <a:close/>
              </a:path>
              <a:path w="450214" h="464184">
                <a:moveTo>
                  <a:pt x="224929" y="231825"/>
                </a:moveTo>
                <a:lnTo>
                  <a:pt x="281152" y="231825"/>
                </a:lnTo>
                <a:lnTo>
                  <a:pt x="281152" y="463664"/>
                </a:lnTo>
                <a:lnTo>
                  <a:pt x="224929" y="463664"/>
                </a:lnTo>
                <a:lnTo>
                  <a:pt x="224929" y="231825"/>
                </a:lnTo>
                <a:close/>
              </a:path>
              <a:path w="450214" h="464184">
                <a:moveTo>
                  <a:pt x="224929" y="0"/>
                </a:moveTo>
                <a:lnTo>
                  <a:pt x="281152" y="0"/>
                </a:lnTo>
                <a:lnTo>
                  <a:pt x="281152" y="231838"/>
                </a:lnTo>
                <a:lnTo>
                  <a:pt x="224929" y="231838"/>
                </a:lnTo>
                <a:lnTo>
                  <a:pt x="224929" y="0"/>
                </a:lnTo>
                <a:close/>
              </a:path>
              <a:path w="450214" h="464184">
                <a:moveTo>
                  <a:pt x="168694" y="231825"/>
                </a:moveTo>
                <a:lnTo>
                  <a:pt x="224929" y="231825"/>
                </a:lnTo>
                <a:lnTo>
                  <a:pt x="224929" y="463664"/>
                </a:lnTo>
                <a:lnTo>
                  <a:pt x="168694" y="463664"/>
                </a:lnTo>
                <a:lnTo>
                  <a:pt x="168694" y="231825"/>
                </a:lnTo>
                <a:close/>
              </a:path>
              <a:path w="450214" h="464184">
                <a:moveTo>
                  <a:pt x="168694" y="0"/>
                </a:moveTo>
                <a:lnTo>
                  <a:pt x="224929" y="0"/>
                </a:lnTo>
                <a:lnTo>
                  <a:pt x="224929" y="231838"/>
                </a:lnTo>
                <a:lnTo>
                  <a:pt x="168694" y="231838"/>
                </a:lnTo>
                <a:lnTo>
                  <a:pt x="168694" y="0"/>
                </a:lnTo>
                <a:close/>
              </a:path>
              <a:path w="450214" h="464184">
                <a:moveTo>
                  <a:pt x="112458" y="231825"/>
                </a:moveTo>
                <a:lnTo>
                  <a:pt x="168681" y="231825"/>
                </a:lnTo>
                <a:lnTo>
                  <a:pt x="168681" y="463664"/>
                </a:lnTo>
                <a:lnTo>
                  <a:pt x="112458" y="463664"/>
                </a:lnTo>
                <a:lnTo>
                  <a:pt x="112458" y="231825"/>
                </a:lnTo>
                <a:close/>
              </a:path>
              <a:path w="450214" h="464184">
                <a:moveTo>
                  <a:pt x="112458" y="0"/>
                </a:moveTo>
                <a:lnTo>
                  <a:pt x="168681" y="0"/>
                </a:lnTo>
                <a:lnTo>
                  <a:pt x="168681" y="231838"/>
                </a:lnTo>
                <a:lnTo>
                  <a:pt x="112458" y="231838"/>
                </a:lnTo>
                <a:lnTo>
                  <a:pt x="112458" y="0"/>
                </a:lnTo>
                <a:close/>
              </a:path>
              <a:path w="450214" h="464184">
                <a:moveTo>
                  <a:pt x="56222" y="231825"/>
                </a:moveTo>
                <a:lnTo>
                  <a:pt x="112458" y="231825"/>
                </a:lnTo>
                <a:lnTo>
                  <a:pt x="112458" y="463664"/>
                </a:lnTo>
                <a:lnTo>
                  <a:pt x="56222" y="463664"/>
                </a:lnTo>
                <a:lnTo>
                  <a:pt x="56222" y="231825"/>
                </a:lnTo>
                <a:close/>
              </a:path>
              <a:path w="450214" h="464184">
                <a:moveTo>
                  <a:pt x="56222" y="0"/>
                </a:moveTo>
                <a:lnTo>
                  <a:pt x="112458" y="0"/>
                </a:lnTo>
                <a:lnTo>
                  <a:pt x="112458" y="231838"/>
                </a:lnTo>
                <a:lnTo>
                  <a:pt x="56222" y="231838"/>
                </a:lnTo>
                <a:lnTo>
                  <a:pt x="56222" y="0"/>
                </a:lnTo>
                <a:close/>
              </a:path>
              <a:path w="450214" h="464184">
                <a:moveTo>
                  <a:pt x="0" y="231825"/>
                </a:moveTo>
                <a:lnTo>
                  <a:pt x="56222" y="231825"/>
                </a:lnTo>
                <a:lnTo>
                  <a:pt x="56222" y="463664"/>
                </a:lnTo>
                <a:lnTo>
                  <a:pt x="0" y="463664"/>
                </a:lnTo>
              </a:path>
              <a:path w="450214" h="464184">
                <a:moveTo>
                  <a:pt x="0" y="0"/>
                </a:moveTo>
                <a:lnTo>
                  <a:pt x="56222" y="0"/>
                </a:lnTo>
                <a:lnTo>
                  <a:pt x="56222" y="231838"/>
                </a:lnTo>
                <a:lnTo>
                  <a:pt x="0" y="231838"/>
                </a:lnTo>
              </a:path>
            </a:pathLst>
          </a:custGeom>
          <a:ln w="7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11593" y="6572866"/>
            <a:ext cx="448309" cy="464184"/>
          </a:xfrm>
          <a:custGeom>
            <a:avLst/>
            <a:gdLst/>
            <a:ahLst/>
            <a:cxnLst/>
            <a:rect l="l" t="t" r="r" b="b"/>
            <a:pathLst>
              <a:path w="448309" h="464184">
                <a:moveTo>
                  <a:pt x="448043" y="231838"/>
                </a:moveTo>
                <a:lnTo>
                  <a:pt x="403237" y="231838"/>
                </a:lnTo>
                <a:lnTo>
                  <a:pt x="403237" y="0"/>
                </a:lnTo>
                <a:lnTo>
                  <a:pt x="448043" y="0"/>
                </a:lnTo>
              </a:path>
              <a:path w="448309" h="464184">
                <a:moveTo>
                  <a:pt x="448043" y="463664"/>
                </a:moveTo>
                <a:lnTo>
                  <a:pt x="403237" y="463664"/>
                </a:lnTo>
                <a:lnTo>
                  <a:pt x="403237" y="231825"/>
                </a:lnTo>
                <a:lnTo>
                  <a:pt x="448043" y="231825"/>
                </a:lnTo>
              </a:path>
              <a:path w="448309" h="464184">
                <a:moveTo>
                  <a:pt x="358432" y="231825"/>
                </a:moveTo>
                <a:lnTo>
                  <a:pt x="403237" y="231825"/>
                </a:lnTo>
                <a:lnTo>
                  <a:pt x="403237" y="463664"/>
                </a:lnTo>
                <a:lnTo>
                  <a:pt x="358432" y="463664"/>
                </a:lnTo>
                <a:lnTo>
                  <a:pt x="358432" y="231825"/>
                </a:lnTo>
                <a:close/>
              </a:path>
              <a:path w="448309" h="464184">
                <a:moveTo>
                  <a:pt x="313639" y="231825"/>
                </a:moveTo>
                <a:lnTo>
                  <a:pt x="358432" y="231825"/>
                </a:lnTo>
                <a:lnTo>
                  <a:pt x="358432" y="463664"/>
                </a:lnTo>
                <a:lnTo>
                  <a:pt x="313639" y="463664"/>
                </a:lnTo>
                <a:lnTo>
                  <a:pt x="313639" y="231825"/>
                </a:lnTo>
                <a:close/>
              </a:path>
              <a:path w="448309" h="464184">
                <a:moveTo>
                  <a:pt x="268820" y="231825"/>
                </a:moveTo>
                <a:lnTo>
                  <a:pt x="313626" y="231825"/>
                </a:lnTo>
                <a:lnTo>
                  <a:pt x="313626" y="463664"/>
                </a:lnTo>
                <a:lnTo>
                  <a:pt x="268820" y="463664"/>
                </a:lnTo>
                <a:lnTo>
                  <a:pt x="268820" y="231825"/>
                </a:lnTo>
                <a:close/>
              </a:path>
              <a:path w="448309" h="464184">
                <a:moveTo>
                  <a:pt x="224028" y="231825"/>
                </a:moveTo>
                <a:lnTo>
                  <a:pt x="268820" y="231825"/>
                </a:lnTo>
                <a:lnTo>
                  <a:pt x="268820" y="463664"/>
                </a:lnTo>
                <a:lnTo>
                  <a:pt x="224028" y="463664"/>
                </a:lnTo>
                <a:lnTo>
                  <a:pt x="224028" y="231825"/>
                </a:lnTo>
                <a:close/>
              </a:path>
              <a:path w="448309" h="464184">
                <a:moveTo>
                  <a:pt x="179222" y="231825"/>
                </a:moveTo>
                <a:lnTo>
                  <a:pt x="224015" y="231825"/>
                </a:lnTo>
                <a:lnTo>
                  <a:pt x="224015" y="463664"/>
                </a:lnTo>
                <a:lnTo>
                  <a:pt x="179222" y="463664"/>
                </a:lnTo>
                <a:lnTo>
                  <a:pt x="179222" y="231825"/>
                </a:lnTo>
                <a:close/>
              </a:path>
              <a:path w="448309" h="464184">
                <a:moveTo>
                  <a:pt x="134404" y="231825"/>
                </a:moveTo>
                <a:lnTo>
                  <a:pt x="179209" y="231825"/>
                </a:lnTo>
                <a:lnTo>
                  <a:pt x="179209" y="463664"/>
                </a:lnTo>
                <a:lnTo>
                  <a:pt x="134404" y="463664"/>
                </a:lnTo>
                <a:lnTo>
                  <a:pt x="134404" y="231825"/>
                </a:lnTo>
                <a:close/>
              </a:path>
              <a:path w="448309" h="464184">
                <a:moveTo>
                  <a:pt x="89611" y="231825"/>
                </a:moveTo>
                <a:lnTo>
                  <a:pt x="134404" y="231825"/>
                </a:lnTo>
                <a:lnTo>
                  <a:pt x="134404" y="463664"/>
                </a:lnTo>
                <a:lnTo>
                  <a:pt x="89611" y="463664"/>
                </a:lnTo>
                <a:lnTo>
                  <a:pt x="89611" y="231825"/>
                </a:lnTo>
                <a:close/>
              </a:path>
              <a:path w="448309" h="464184">
                <a:moveTo>
                  <a:pt x="44805" y="231825"/>
                </a:moveTo>
                <a:lnTo>
                  <a:pt x="89598" y="231825"/>
                </a:lnTo>
                <a:lnTo>
                  <a:pt x="89598" y="463664"/>
                </a:lnTo>
                <a:lnTo>
                  <a:pt x="44805" y="463664"/>
                </a:lnTo>
                <a:lnTo>
                  <a:pt x="44805" y="231825"/>
                </a:lnTo>
                <a:close/>
              </a:path>
              <a:path w="448309" h="464184">
                <a:moveTo>
                  <a:pt x="0" y="231825"/>
                </a:moveTo>
                <a:lnTo>
                  <a:pt x="44805" y="231825"/>
                </a:lnTo>
                <a:lnTo>
                  <a:pt x="44805" y="463664"/>
                </a:lnTo>
                <a:lnTo>
                  <a:pt x="0" y="463664"/>
                </a:lnTo>
              </a:path>
              <a:path w="448309" h="464184">
                <a:moveTo>
                  <a:pt x="448043" y="231838"/>
                </a:moveTo>
                <a:lnTo>
                  <a:pt x="403237" y="231838"/>
                </a:lnTo>
                <a:lnTo>
                  <a:pt x="403237" y="0"/>
                </a:lnTo>
                <a:lnTo>
                  <a:pt x="448043" y="0"/>
                </a:lnTo>
              </a:path>
              <a:path w="448309" h="464184">
                <a:moveTo>
                  <a:pt x="358432" y="0"/>
                </a:moveTo>
                <a:lnTo>
                  <a:pt x="403237" y="0"/>
                </a:lnTo>
                <a:lnTo>
                  <a:pt x="403237" y="231838"/>
                </a:lnTo>
                <a:lnTo>
                  <a:pt x="358432" y="231838"/>
                </a:lnTo>
                <a:lnTo>
                  <a:pt x="358432" y="0"/>
                </a:lnTo>
                <a:close/>
              </a:path>
              <a:path w="448309" h="464184">
                <a:moveTo>
                  <a:pt x="313639" y="0"/>
                </a:moveTo>
                <a:lnTo>
                  <a:pt x="358432" y="0"/>
                </a:lnTo>
                <a:lnTo>
                  <a:pt x="358432" y="231838"/>
                </a:lnTo>
                <a:lnTo>
                  <a:pt x="313639" y="231838"/>
                </a:lnTo>
                <a:lnTo>
                  <a:pt x="313639" y="0"/>
                </a:lnTo>
                <a:close/>
              </a:path>
              <a:path w="448309" h="464184">
                <a:moveTo>
                  <a:pt x="268820" y="0"/>
                </a:moveTo>
                <a:lnTo>
                  <a:pt x="313626" y="0"/>
                </a:lnTo>
                <a:lnTo>
                  <a:pt x="313626" y="231838"/>
                </a:lnTo>
                <a:lnTo>
                  <a:pt x="268820" y="231838"/>
                </a:lnTo>
                <a:lnTo>
                  <a:pt x="268820" y="0"/>
                </a:lnTo>
                <a:close/>
              </a:path>
              <a:path w="448309" h="464184">
                <a:moveTo>
                  <a:pt x="224028" y="0"/>
                </a:moveTo>
                <a:lnTo>
                  <a:pt x="268820" y="0"/>
                </a:lnTo>
                <a:lnTo>
                  <a:pt x="268820" y="231838"/>
                </a:lnTo>
                <a:lnTo>
                  <a:pt x="224028" y="231838"/>
                </a:lnTo>
                <a:lnTo>
                  <a:pt x="224028" y="0"/>
                </a:lnTo>
                <a:close/>
              </a:path>
              <a:path w="448309" h="464184">
                <a:moveTo>
                  <a:pt x="179222" y="0"/>
                </a:moveTo>
                <a:lnTo>
                  <a:pt x="224015" y="0"/>
                </a:lnTo>
                <a:lnTo>
                  <a:pt x="224015" y="231838"/>
                </a:lnTo>
                <a:lnTo>
                  <a:pt x="179222" y="231838"/>
                </a:lnTo>
                <a:lnTo>
                  <a:pt x="179222" y="0"/>
                </a:lnTo>
                <a:close/>
              </a:path>
              <a:path w="448309" h="464184">
                <a:moveTo>
                  <a:pt x="134404" y="0"/>
                </a:moveTo>
                <a:lnTo>
                  <a:pt x="179209" y="0"/>
                </a:lnTo>
                <a:lnTo>
                  <a:pt x="179209" y="231838"/>
                </a:lnTo>
                <a:lnTo>
                  <a:pt x="134404" y="231838"/>
                </a:lnTo>
                <a:lnTo>
                  <a:pt x="134404" y="0"/>
                </a:lnTo>
                <a:close/>
              </a:path>
              <a:path w="448309" h="464184">
                <a:moveTo>
                  <a:pt x="89611" y="0"/>
                </a:moveTo>
                <a:lnTo>
                  <a:pt x="134404" y="0"/>
                </a:lnTo>
                <a:lnTo>
                  <a:pt x="134404" y="231838"/>
                </a:lnTo>
                <a:lnTo>
                  <a:pt x="89611" y="231838"/>
                </a:lnTo>
                <a:lnTo>
                  <a:pt x="89611" y="0"/>
                </a:lnTo>
                <a:close/>
              </a:path>
              <a:path w="448309" h="464184">
                <a:moveTo>
                  <a:pt x="44805" y="0"/>
                </a:moveTo>
                <a:lnTo>
                  <a:pt x="89598" y="0"/>
                </a:lnTo>
                <a:lnTo>
                  <a:pt x="89598" y="231838"/>
                </a:lnTo>
                <a:lnTo>
                  <a:pt x="44805" y="231838"/>
                </a:lnTo>
                <a:lnTo>
                  <a:pt x="44805" y="0"/>
                </a:lnTo>
                <a:close/>
              </a:path>
              <a:path w="448309" h="464184">
                <a:moveTo>
                  <a:pt x="0" y="0"/>
                </a:moveTo>
                <a:lnTo>
                  <a:pt x="44805" y="0"/>
                </a:lnTo>
                <a:lnTo>
                  <a:pt x="44805" y="231838"/>
                </a:lnTo>
                <a:lnTo>
                  <a:pt x="0" y="231838"/>
                </a:lnTo>
              </a:path>
            </a:pathLst>
          </a:custGeom>
          <a:ln w="7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60794" y="6572866"/>
            <a:ext cx="454659" cy="464184"/>
          </a:xfrm>
          <a:custGeom>
            <a:avLst/>
            <a:gdLst/>
            <a:ahLst/>
            <a:cxnLst/>
            <a:rect l="l" t="t" r="r" b="b"/>
            <a:pathLst>
              <a:path w="454659" h="464184">
                <a:moveTo>
                  <a:pt x="454583" y="463664"/>
                </a:moveTo>
                <a:lnTo>
                  <a:pt x="416699" y="463664"/>
                </a:lnTo>
                <a:lnTo>
                  <a:pt x="416699" y="231825"/>
                </a:lnTo>
                <a:lnTo>
                  <a:pt x="454583" y="231825"/>
                </a:lnTo>
              </a:path>
              <a:path w="454659" h="464184">
                <a:moveTo>
                  <a:pt x="378815" y="231825"/>
                </a:moveTo>
                <a:lnTo>
                  <a:pt x="416699" y="231825"/>
                </a:lnTo>
                <a:lnTo>
                  <a:pt x="416699" y="463664"/>
                </a:lnTo>
                <a:lnTo>
                  <a:pt x="378815" y="463664"/>
                </a:lnTo>
                <a:lnTo>
                  <a:pt x="378815" y="231825"/>
                </a:lnTo>
                <a:close/>
              </a:path>
              <a:path w="454659" h="464184">
                <a:moveTo>
                  <a:pt x="340944" y="231825"/>
                </a:moveTo>
                <a:lnTo>
                  <a:pt x="378815" y="231825"/>
                </a:lnTo>
                <a:lnTo>
                  <a:pt x="378815" y="463664"/>
                </a:lnTo>
                <a:lnTo>
                  <a:pt x="340944" y="463664"/>
                </a:lnTo>
                <a:lnTo>
                  <a:pt x="340944" y="231825"/>
                </a:lnTo>
                <a:close/>
              </a:path>
              <a:path w="454659" h="464184">
                <a:moveTo>
                  <a:pt x="303060" y="231825"/>
                </a:moveTo>
                <a:lnTo>
                  <a:pt x="340931" y="231825"/>
                </a:lnTo>
                <a:lnTo>
                  <a:pt x="340931" y="463664"/>
                </a:lnTo>
                <a:lnTo>
                  <a:pt x="303060" y="463664"/>
                </a:lnTo>
                <a:lnTo>
                  <a:pt x="303060" y="231825"/>
                </a:lnTo>
                <a:close/>
              </a:path>
              <a:path w="454659" h="464184">
                <a:moveTo>
                  <a:pt x="265175" y="231825"/>
                </a:moveTo>
                <a:lnTo>
                  <a:pt x="303047" y="231825"/>
                </a:lnTo>
                <a:lnTo>
                  <a:pt x="303047" y="463664"/>
                </a:lnTo>
                <a:lnTo>
                  <a:pt x="265175" y="463664"/>
                </a:lnTo>
                <a:lnTo>
                  <a:pt x="265175" y="231825"/>
                </a:lnTo>
                <a:close/>
              </a:path>
              <a:path w="454659" h="464184">
                <a:moveTo>
                  <a:pt x="227291" y="231825"/>
                </a:moveTo>
                <a:lnTo>
                  <a:pt x="265163" y="231825"/>
                </a:lnTo>
                <a:lnTo>
                  <a:pt x="265163" y="463664"/>
                </a:lnTo>
                <a:lnTo>
                  <a:pt x="227291" y="463664"/>
                </a:lnTo>
                <a:lnTo>
                  <a:pt x="227291" y="231825"/>
                </a:lnTo>
                <a:close/>
              </a:path>
              <a:path w="454659" h="464184">
                <a:moveTo>
                  <a:pt x="189407" y="231825"/>
                </a:moveTo>
                <a:lnTo>
                  <a:pt x="227291" y="231825"/>
                </a:lnTo>
                <a:lnTo>
                  <a:pt x="227291" y="463664"/>
                </a:lnTo>
                <a:lnTo>
                  <a:pt x="189407" y="463664"/>
                </a:lnTo>
                <a:lnTo>
                  <a:pt x="189407" y="231825"/>
                </a:lnTo>
                <a:close/>
              </a:path>
              <a:path w="454659" h="464184">
                <a:moveTo>
                  <a:pt x="151536" y="231825"/>
                </a:moveTo>
                <a:lnTo>
                  <a:pt x="189407" y="231825"/>
                </a:lnTo>
                <a:lnTo>
                  <a:pt x="189407" y="463664"/>
                </a:lnTo>
                <a:lnTo>
                  <a:pt x="151536" y="463664"/>
                </a:lnTo>
                <a:lnTo>
                  <a:pt x="151536" y="231825"/>
                </a:lnTo>
                <a:close/>
              </a:path>
              <a:path w="454659" h="464184">
                <a:moveTo>
                  <a:pt x="113652" y="231825"/>
                </a:moveTo>
                <a:lnTo>
                  <a:pt x="151523" y="231825"/>
                </a:lnTo>
                <a:lnTo>
                  <a:pt x="151523" y="463664"/>
                </a:lnTo>
                <a:lnTo>
                  <a:pt x="113652" y="463664"/>
                </a:lnTo>
                <a:lnTo>
                  <a:pt x="113652" y="231825"/>
                </a:lnTo>
                <a:close/>
              </a:path>
              <a:path w="454659" h="464184">
                <a:moveTo>
                  <a:pt x="75768" y="231825"/>
                </a:moveTo>
                <a:lnTo>
                  <a:pt x="113639" y="231825"/>
                </a:lnTo>
                <a:lnTo>
                  <a:pt x="113639" y="463664"/>
                </a:lnTo>
                <a:lnTo>
                  <a:pt x="75768" y="463664"/>
                </a:lnTo>
                <a:lnTo>
                  <a:pt x="75768" y="231825"/>
                </a:lnTo>
                <a:close/>
              </a:path>
              <a:path w="454659" h="464184">
                <a:moveTo>
                  <a:pt x="37884" y="231825"/>
                </a:moveTo>
                <a:lnTo>
                  <a:pt x="75755" y="231825"/>
                </a:lnTo>
                <a:lnTo>
                  <a:pt x="75755" y="463664"/>
                </a:lnTo>
                <a:lnTo>
                  <a:pt x="37884" y="463664"/>
                </a:lnTo>
                <a:lnTo>
                  <a:pt x="37884" y="231825"/>
                </a:lnTo>
                <a:close/>
              </a:path>
              <a:path w="454659" h="464184">
                <a:moveTo>
                  <a:pt x="0" y="231825"/>
                </a:moveTo>
                <a:lnTo>
                  <a:pt x="37871" y="231825"/>
                </a:lnTo>
                <a:lnTo>
                  <a:pt x="37871" y="463664"/>
                </a:lnTo>
                <a:lnTo>
                  <a:pt x="0" y="463664"/>
                </a:lnTo>
              </a:path>
              <a:path w="454659" h="464184">
                <a:moveTo>
                  <a:pt x="454583" y="231838"/>
                </a:moveTo>
                <a:lnTo>
                  <a:pt x="416699" y="231838"/>
                </a:lnTo>
                <a:lnTo>
                  <a:pt x="416699" y="0"/>
                </a:lnTo>
                <a:lnTo>
                  <a:pt x="454583" y="0"/>
                </a:lnTo>
              </a:path>
              <a:path w="454659" h="464184">
                <a:moveTo>
                  <a:pt x="378815" y="0"/>
                </a:moveTo>
                <a:lnTo>
                  <a:pt x="416699" y="0"/>
                </a:lnTo>
                <a:lnTo>
                  <a:pt x="416699" y="231838"/>
                </a:lnTo>
                <a:lnTo>
                  <a:pt x="378815" y="231838"/>
                </a:lnTo>
                <a:lnTo>
                  <a:pt x="378815" y="0"/>
                </a:lnTo>
                <a:close/>
              </a:path>
              <a:path w="454659" h="464184">
                <a:moveTo>
                  <a:pt x="340944" y="0"/>
                </a:moveTo>
                <a:lnTo>
                  <a:pt x="378815" y="0"/>
                </a:lnTo>
                <a:lnTo>
                  <a:pt x="378815" y="231838"/>
                </a:lnTo>
                <a:lnTo>
                  <a:pt x="340944" y="231838"/>
                </a:lnTo>
                <a:lnTo>
                  <a:pt x="340944" y="0"/>
                </a:lnTo>
                <a:close/>
              </a:path>
              <a:path w="454659" h="464184">
                <a:moveTo>
                  <a:pt x="303060" y="0"/>
                </a:moveTo>
                <a:lnTo>
                  <a:pt x="340931" y="0"/>
                </a:lnTo>
                <a:lnTo>
                  <a:pt x="340931" y="231838"/>
                </a:lnTo>
                <a:lnTo>
                  <a:pt x="303060" y="231838"/>
                </a:lnTo>
                <a:lnTo>
                  <a:pt x="303060" y="0"/>
                </a:lnTo>
                <a:close/>
              </a:path>
              <a:path w="454659" h="464184">
                <a:moveTo>
                  <a:pt x="265175" y="0"/>
                </a:moveTo>
                <a:lnTo>
                  <a:pt x="303047" y="0"/>
                </a:lnTo>
                <a:lnTo>
                  <a:pt x="303047" y="231838"/>
                </a:lnTo>
                <a:lnTo>
                  <a:pt x="265175" y="231838"/>
                </a:lnTo>
                <a:lnTo>
                  <a:pt x="265175" y="0"/>
                </a:lnTo>
                <a:close/>
              </a:path>
              <a:path w="454659" h="464184">
                <a:moveTo>
                  <a:pt x="227291" y="0"/>
                </a:moveTo>
                <a:lnTo>
                  <a:pt x="265163" y="0"/>
                </a:lnTo>
                <a:lnTo>
                  <a:pt x="265163" y="231838"/>
                </a:lnTo>
                <a:lnTo>
                  <a:pt x="227291" y="231838"/>
                </a:lnTo>
                <a:lnTo>
                  <a:pt x="227291" y="0"/>
                </a:lnTo>
                <a:close/>
              </a:path>
              <a:path w="454659" h="464184">
                <a:moveTo>
                  <a:pt x="189407" y="0"/>
                </a:moveTo>
                <a:lnTo>
                  <a:pt x="227291" y="0"/>
                </a:lnTo>
                <a:lnTo>
                  <a:pt x="227291" y="231838"/>
                </a:lnTo>
                <a:lnTo>
                  <a:pt x="189407" y="231838"/>
                </a:lnTo>
                <a:lnTo>
                  <a:pt x="189407" y="0"/>
                </a:lnTo>
                <a:close/>
              </a:path>
              <a:path w="454659" h="464184">
                <a:moveTo>
                  <a:pt x="151536" y="0"/>
                </a:moveTo>
                <a:lnTo>
                  <a:pt x="189407" y="0"/>
                </a:lnTo>
                <a:lnTo>
                  <a:pt x="189407" y="231838"/>
                </a:lnTo>
                <a:lnTo>
                  <a:pt x="151536" y="231838"/>
                </a:lnTo>
                <a:lnTo>
                  <a:pt x="151536" y="0"/>
                </a:lnTo>
                <a:close/>
              </a:path>
              <a:path w="454659" h="464184">
                <a:moveTo>
                  <a:pt x="113652" y="0"/>
                </a:moveTo>
                <a:lnTo>
                  <a:pt x="151523" y="0"/>
                </a:lnTo>
                <a:lnTo>
                  <a:pt x="151523" y="231838"/>
                </a:lnTo>
                <a:lnTo>
                  <a:pt x="113652" y="231838"/>
                </a:lnTo>
                <a:lnTo>
                  <a:pt x="113652" y="0"/>
                </a:lnTo>
                <a:close/>
              </a:path>
              <a:path w="454659" h="464184">
                <a:moveTo>
                  <a:pt x="75768" y="0"/>
                </a:moveTo>
                <a:lnTo>
                  <a:pt x="113639" y="0"/>
                </a:lnTo>
                <a:lnTo>
                  <a:pt x="113639" y="231838"/>
                </a:lnTo>
                <a:lnTo>
                  <a:pt x="75768" y="231838"/>
                </a:lnTo>
                <a:lnTo>
                  <a:pt x="75768" y="0"/>
                </a:lnTo>
                <a:close/>
              </a:path>
              <a:path w="454659" h="464184">
                <a:moveTo>
                  <a:pt x="37884" y="0"/>
                </a:moveTo>
                <a:lnTo>
                  <a:pt x="75755" y="0"/>
                </a:lnTo>
                <a:lnTo>
                  <a:pt x="75755" y="231838"/>
                </a:lnTo>
                <a:lnTo>
                  <a:pt x="37884" y="231838"/>
                </a:lnTo>
                <a:lnTo>
                  <a:pt x="37884" y="0"/>
                </a:lnTo>
                <a:close/>
              </a:path>
              <a:path w="454659" h="464184">
                <a:moveTo>
                  <a:pt x="0" y="0"/>
                </a:moveTo>
                <a:lnTo>
                  <a:pt x="37871" y="0"/>
                </a:lnTo>
                <a:lnTo>
                  <a:pt x="37871" y="231838"/>
                </a:lnTo>
                <a:lnTo>
                  <a:pt x="0" y="231838"/>
                </a:lnTo>
              </a:path>
            </a:pathLst>
          </a:custGeom>
          <a:ln w="7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8" name="object 48"/>
          <p:cNvGraphicFramePr>
            <a:graphicFrameLocks noGrp="1"/>
          </p:cNvGraphicFramePr>
          <p:nvPr/>
        </p:nvGraphicFramePr>
        <p:xfrm>
          <a:off x="3828821" y="6573031"/>
          <a:ext cx="502919" cy="455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7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9" name="object 49"/>
          <p:cNvGraphicFramePr>
            <a:graphicFrameLocks noGrp="1"/>
          </p:cNvGraphicFramePr>
          <p:nvPr/>
        </p:nvGraphicFramePr>
        <p:xfrm>
          <a:off x="4428147" y="6573037"/>
          <a:ext cx="438150" cy="455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7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47465" y="7176382"/>
            <a:ext cx="9531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10" dirty="0">
                <a:solidFill>
                  <a:srgbClr val="A7A9AC"/>
                </a:solidFill>
                <a:latin typeface="Trebuchet MS"/>
                <a:cs typeface="Trebuchet MS"/>
              </a:rPr>
              <a:t>stelipro.com</a:t>
            </a:r>
            <a:r>
              <a:rPr lang="en-US" sz="1100" spc="-95" dirty="0">
                <a:solidFill>
                  <a:srgbClr val="A7A9AC"/>
                </a:solidFill>
                <a:latin typeface="Trebuchet MS"/>
                <a:cs typeface="Trebuchet MS"/>
              </a:rPr>
              <a:t>.ua</a:t>
            </a:r>
            <a:endParaRPr lang="en-US" sz="11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870805" y="71028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0"/>
                </a:moveTo>
                <a:lnTo>
                  <a:pt x="0" y="0"/>
                </a:ln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close/>
              </a:path>
            </a:pathLst>
          </a:custGeom>
          <a:solidFill>
            <a:srgbClr val="F15A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3499294"/>
            <a:ext cx="2480945" cy="2774950"/>
            <a:chOff x="0" y="3499294"/>
            <a:chExt cx="2480945" cy="27749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550653"/>
              <a:ext cx="766685" cy="13200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904447"/>
              <a:ext cx="765568" cy="131625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984" y="4902517"/>
              <a:ext cx="1595323" cy="137143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5228" y="3499294"/>
              <a:ext cx="1595323" cy="137143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4123" y="4902517"/>
              <a:ext cx="1595335" cy="137143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089" y="3499294"/>
              <a:ext cx="1595323" cy="1371434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0" y="6325958"/>
            <a:ext cx="2399665" cy="1234440"/>
            <a:chOff x="0" y="6325958"/>
            <a:chExt cx="2399665" cy="123444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6377330"/>
              <a:ext cx="687870" cy="118267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4044" y="6325958"/>
              <a:ext cx="1435493" cy="123404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984" y="6325969"/>
              <a:ext cx="1595323" cy="1234035"/>
            </a:xfrm>
            <a:prstGeom prst="rect">
              <a:avLst/>
            </a:prstGeom>
          </p:spPr>
        </p:pic>
      </p:grp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431817" y="681843"/>
          <a:ext cx="438150" cy="455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7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77700" y="465264"/>
            <a:ext cx="440563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5945" algn="l"/>
                <a:tab pos="1118235" algn="l"/>
                <a:tab pos="1681480" algn="l"/>
                <a:tab pos="2223770" algn="l"/>
                <a:tab pos="2808605" algn="l"/>
                <a:tab pos="3393440" algn="l"/>
              </a:tabLst>
            </a:pPr>
            <a:r>
              <a:rPr sz="700" spc="-35" dirty="0">
                <a:latin typeface="Trebuchet MS"/>
                <a:cs typeface="Trebuchet MS"/>
              </a:rPr>
              <a:t>600Х50</a:t>
            </a:r>
            <a:r>
              <a:rPr sz="700" spc="-15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r>
              <a:rPr sz="700" dirty="0">
                <a:latin typeface="Trebuchet MS"/>
                <a:cs typeface="Trebuchet MS"/>
              </a:rPr>
              <a:t>	</a:t>
            </a:r>
            <a:r>
              <a:rPr sz="700" spc="-35" dirty="0">
                <a:latin typeface="Trebuchet MS"/>
                <a:cs typeface="Trebuchet MS"/>
              </a:rPr>
              <a:t>600Х60</a:t>
            </a:r>
            <a:r>
              <a:rPr sz="700" spc="-15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r>
              <a:rPr sz="700" dirty="0">
                <a:latin typeface="Trebuchet MS"/>
                <a:cs typeface="Trebuchet MS"/>
              </a:rPr>
              <a:t>	</a:t>
            </a:r>
            <a:r>
              <a:rPr sz="700" spc="-35" dirty="0">
                <a:latin typeface="Trebuchet MS"/>
                <a:cs typeface="Trebuchet MS"/>
              </a:rPr>
              <a:t>600Х75</a:t>
            </a:r>
            <a:r>
              <a:rPr sz="700" spc="-15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r>
              <a:rPr sz="700" dirty="0">
                <a:latin typeface="Trebuchet MS"/>
                <a:cs typeface="Trebuchet MS"/>
              </a:rPr>
              <a:t>	</a:t>
            </a:r>
            <a:r>
              <a:rPr sz="700" spc="-35" dirty="0">
                <a:latin typeface="Trebuchet MS"/>
                <a:cs typeface="Trebuchet MS"/>
              </a:rPr>
              <a:t>600Х86</a:t>
            </a:r>
            <a:r>
              <a:rPr sz="700" spc="-15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r>
              <a:rPr sz="700" dirty="0">
                <a:latin typeface="Trebuchet MS"/>
                <a:cs typeface="Trebuchet MS"/>
              </a:rPr>
              <a:t>	</a:t>
            </a:r>
            <a:r>
              <a:rPr sz="700" spc="-35" dirty="0">
                <a:latin typeface="Trebuchet MS"/>
                <a:cs typeface="Trebuchet MS"/>
              </a:rPr>
              <a:t>600Х100</a:t>
            </a:r>
            <a:r>
              <a:rPr sz="700" spc="-10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r>
              <a:rPr sz="700" dirty="0">
                <a:latin typeface="Trebuchet MS"/>
                <a:cs typeface="Trebuchet MS"/>
              </a:rPr>
              <a:t>	</a:t>
            </a:r>
            <a:r>
              <a:rPr sz="700" spc="-35" dirty="0">
                <a:latin typeface="Trebuchet MS"/>
                <a:cs typeface="Trebuchet MS"/>
              </a:rPr>
              <a:t>600Х120</a:t>
            </a:r>
            <a:r>
              <a:rPr sz="700" spc="-10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r>
              <a:rPr sz="700" dirty="0">
                <a:latin typeface="Trebuchet MS"/>
                <a:cs typeface="Trebuchet MS"/>
              </a:rPr>
              <a:t>	</a:t>
            </a:r>
            <a:r>
              <a:rPr sz="700" spc="-35" dirty="0">
                <a:latin typeface="Trebuchet MS"/>
                <a:cs typeface="Trebuchet MS"/>
              </a:rPr>
              <a:t>600Х150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dirty="0">
                <a:latin typeface="Trebuchet MS"/>
                <a:cs typeface="Trebuchet MS"/>
              </a:rPr>
              <a:t>mm</a:t>
            </a:r>
            <a:r>
              <a:rPr sz="700" spc="420" dirty="0">
                <a:latin typeface="Trebuchet MS"/>
                <a:cs typeface="Trebuchet MS"/>
              </a:rPr>
              <a:t> </a:t>
            </a:r>
            <a:r>
              <a:rPr sz="700" spc="-35" dirty="0">
                <a:latin typeface="Trebuchet MS"/>
                <a:cs typeface="Trebuchet MS"/>
              </a:rPr>
              <a:t>600Х200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7700" y="1472590"/>
            <a:ext cx="440563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35" dirty="0">
                <a:latin typeface="Trebuchet MS"/>
                <a:cs typeface="Trebuchet MS"/>
              </a:rPr>
              <a:t>1200Х50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dirty="0">
                <a:latin typeface="Trebuchet MS"/>
                <a:cs typeface="Trebuchet MS"/>
              </a:rPr>
              <a:t>mm</a:t>
            </a:r>
            <a:r>
              <a:rPr sz="700" spc="450" dirty="0">
                <a:latin typeface="Trebuchet MS"/>
                <a:cs typeface="Trebuchet MS"/>
              </a:rPr>
              <a:t> </a:t>
            </a:r>
            <a:r>
              <a:rPr sz="700" spc="-35" dirty="0">
                <a:latin typeface="Trebuchet MS"/>
                <a:cs typeface="Trebuchet MS"/>
              </a:rPr>
              <a:t>1200Х60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dirty="0">
                <a:latin typeface="Trebuchet MS"/>
                <a:cs typeface="Trebuchet MS"/>
              </a:rPr>
              <a:t>mm</a:t>
            </a:r>
            <a:r>
              <a:rPr sz="700" spc="245" dirty="0">
                <a:latin typeface="Trebuchet MS"/>
                <a:cs typeface="Trebuchet MS"/>
              </a:rPr>
              <a:t> </a:t>
            </a:r>
            <a:r>
              <a:rPr sz="700" spc="-35" dirty="0">
                <a:latin typeface="Trebuchet MS"/>
                <a:cs typeface="Trebuchet MS"/>
              </a:rPr>
              <a:t>1200Х75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dirty="0">
                <a:latin typeface="Trebuchet MS"/>
                <a:cs typeface="Trebuchet MS"/>
              </a:rPr>
              <a:t>mm</a:t>
            </a:r>
            <a:r>
              <a:rPr sz="700" spc="405" dirty="0">
                <a:latin typeface="Trebuchet MS"/>
                <a:cs typeface="Trebuchet MS"/>
              </a:rPr>
              <a:t> </a:t>
            </a:r>
            <a:r>
              <a:rPr sz="700" spc="-35" dirty="0">
                <a:latin typeface="Trebuchet MS"/>
                <a:cs typeface="Trebuchet MS"/>
              </a:rPr>
              <a:t>1200Х86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dirty="0">
                <a:latin typeface="Trebuchet MS"/>
                <a:cs typeface="Trebuchet MS"/>
              </a:rPr>
              <a:t>mm</a:t>
            </a:r>
            <a:r>
              <a:rPr sz="700" spc="405" dirty="0">
                <a:latin typeface="Trebuchet MS"/>
                <a:cs typeface="Trebuchet MS"/>
              </a:rPr>
              <a:t> </a:t>
            </a:r>
            <a:r>
              <a:rPr sz="700" spc="-35" dirty="0">
                <a:latin typeface="Trebuchet MS"/>
                <a:cs typeface="Trebuchet MS"/>
              </a:rPr>
              <a:t>1200Х100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dirty="0">
                <a:latin typeface="Trebuchet MS"/>
                <a:cs typeface="Trebuchet MS"/>
              </a:rPr>
              <a:t>mm</a:t>
            </a:r>
            <a:r>
              <a:rPr sz="700" spc="95" dirty="0">
                <a:latin typeface="Trebuchet MS"/>
                <a:cs typeface="Trebuchet MS"/>
              </a:rPr>
              <a:t> </a:t>
            </a:r>
            <a:r>
              <a:rPr sz="700" spc="-35" dirty="0">
                <a:latin typeface="Trebuchet MS"/>
                <a:cs typeface="Trebuchet MS"/>
              </a:rPr>
              <a:t>1200Х120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dirty="0">
                <a:latin typeface="Trebuchet MS"/>
                <a:cs typeface="Trebuchet MS"/>
              </a:rPr>
              <a:t>mm</a:t>
            </a:r>
            <a:r>
              <a:rPr sz="700" spc="405" dirty="0">
                <a:latin typeface="Trebuchet MS"/>
                <a:cs typeface="Trebuchet MS"/>
              </a:rPr>
              <a:t> </a:t>
            </a:r>
            <a:r>
              <a:rPr sz="700" spc="-35" dirty="0">
                <a:latin typeface="Trebuchet MS"/>
                <a:cs typeface="Trebuchet MS"/>
              </a:rPr>
              <a:t>1200Х150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dirty="0">
                <a:latin typeface="Trebuchet MS"/>
                <a:cs typeface="Trebuchet MS"/>
              </a:rPr>
              <a:t>mm</a:t>
            </a:r>
            <a:r>
              <a:rPr sz="700" spc="405" dirty="0">
                <a:latin typeface="Trebuchet MS"/>
                <a:cs typeface="Trebuchet MS"/>
              </a:rPr>
              <a:t> </a:t>
            </a:r>
            <a:r>
              <a:rPr sz="700" spc="-35" dirty="0">
                <a:latin typeface="Trebuchet MS"/>
                <a:cs typeface="Trebuchet MS"/>
              </a:rPr>
              <a:t>1200Х200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spc="-25" dirty="0">
                <a:latin typeface="Trebuchet MS"/>
                <a:cs typeface="Trebuchet MS"/>
              </a:rPr>
              <a:t>mm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110854" y="681672"/>
            <a:ext cx="487045" cy="464184"/>
          </a:xfrm>
          <a:custGeom>
            <a:avLst/>
            <a:gdLst/>
            <a:ahLst/>
            <a:cxnLst/>
            <a:rect l="l" t="t" r="r" b="b"/>
            <a:pathLst>
              <a:path w="487044" h="464184">
                <a:moveTo>
                  <a:pt x="486448" y="463664"/>
                </a:moveTo>
                <a:lnTo>
                  <a:pt x="416953" y="463664"/>
                </a:lnTo>
                <a:lnTo>
                  <a:pt x="416953" y="231825"/>
                </a:lnTo>
                <a:lnTo>
                  <a:pt x="486448" y="231825"/>
                </a:lnTo>
              </a:path>
              <a:path w="487044" h="464184">
                <a:moveTo>
                  <a:pt x="486448" y="231838"/>
                </a:moveTo>
                <a:lnTo>
                  <a:pt x="416953" y="231838"/>
                </a:lnTo>
                <a:lnTo>
                  <a:pt x="416953" y="0"/>
                </a:lnTo>
                <a:lnTo>
                  <a:pt x="486448" y="0"/>
                </a:lnTo>
              </a:path>
              <a:path w="487044" h="464184">
                <a:moveTo>
                  <a:pt x="347472" y="231825"/>
                </a:moveTo>
                <a:lnTo>
                  <a:pt x="416966" y="231825"/>
                </a:lnTo>
                <a:lnTo>
                  <a:pt x="416966" y="463664"/>
                </a:lnTo>
                <a:lnTo>
                  <a:pt x="347472" y="463664"/>
                </a:lnTo>
                <a:lnTo>
                  <a:pt x="347472" y="231825"/>
                </a:lnTo>
                <a:close/>
              </a:path>
              <a:path w="487044" h="464184">
                <a:moveTo>
                  <a:pt x="347472" y="0"/>
                </a:moveTo>
                <a:lnTo>
                  <a:pt x="416966" y="0"/>
                </a:lnTo>
                <a:lnTo>
                  <a:pt x="416966" y="231838"/>
                </a:lnTo>
                <a:lnTo>
                  <a:pt x="347472" y="231838"/>
                </a:lnTo>
                <a:lnTo>
                  <a:pt x="347472" y="0"/>
                </a:lnTo>
                <a:close/>
              </a:path>
              <a:path w="487044" h="464184">
                <a:moveTo>
                  <a:pt x="277977" y="231825"/>
                </a:moveTo>
                <a:lnTo>
                  <a:pt x="347459" y="231825"/>
                </a:lnTo>
                <a:lnTo>
                  <a:pt x="347459" y="463664"/>
                </a:lnTo>
                <a:lnTo>
                  <a:pt x="277977" y="463664"/>
                </a:lnTo>
                <a:lnTo>
                  <a:pt x="277977" y="231825"/>
                </a:lnTo>
                <a:close/>
              </a:path>
              <a:path w="487044" h="464184">
                <a:moveTo>
                  <a:pt x="277977" y="0"/>
                </a:moveTo>
                <a:lnTo>
                  <a:pt x="347459" y="0"/>
                </a:lnTo>
                <a:lnTo>
                  <a:pt x="347459" y="231838"/>
                </a:lnTo>
                <a:lnTo>
                  <a:pt x="277977" y="231838"/>
                </a:lnTo>
                <a:lnTo>
                  <a:pt x="277977" y="0"/>
                </a:lnTo>
                <a:close/>
              </a:path>
              <a:path w="487044" h="464184">
                <a:moveTo>
                  <a:pt x="208470" y="231825"/>
                </a:moveTo>
                <a:lnTo>
                  <a:pt x="277964" y="231825"/>
                </a:lnTo>
                <a:lnTo>
                  <a:pt x="277964" y="463664"/>
                </a:lnTo>
                <a:lnTo>
                  <a:pt x="208470" y="463664"/>
                </a:lnTo>
                <a:lnTo>
                  <a:pt x="208470" y="231825"/>
                </a:lnTo>
                <a:close/>
              </a:path>
              <a:path w="487044" h="464184">
                <a:moveTo>
                  <a:pt x="208470" y="0"/>
                </a:moveTo>
                <a:lnTo>
                  <a:pt x="277964" y="0"/>
                </a:lnTo>
                <a:lnTo>
                  <a:pt x="277964" y="231838"/>
                </a:lnTo>
                <a:lnTo>
                  <a:pt x="208470" y="231838"/>
                </a:lnTo>
                <a:lnTo>
                  <a:pt x="208470" y="0"/>
                </a:lnTo>
                <a:close/>
              </a:path>
              <a:path w="487044" h="464184">
                <a:moveTo>
                  <a:pt x="138976" y="231825"/>
                </a:moveTo>
                <a:lnTo>
                  <a:pt x="208470" y="231825"/>
                </a:lnTo>
                <a:lnTo>
                  <a:pt x="208470" y="463664"/>
                </a:lnTo>
                <a:lnTo>
                  <a:pt x="138976" y="463664"/>
                </a:lnTo>
                <a:lnTo>
                  <a:pt x="138976" y="231825"/>
                </a:lnTo>
                <a:close/>
              </a:path>
              <a:path w="487044" h="464184">
                <a:moveTo>
                  <a:pt x="138976" y="0"/>
                </a:moveTo>
                <a:lnTo>
                  <a:pt x="208470" y="0"/>
                </a:lnTo>
                <a:lnTo>
                  <a:pt x="208470" y="231838"/>
                </a:lnTo>
                <a:lnTo>
                  <a:pt x="138976" y="231838"/>
                </a:lnTo>
                <a:lnTo>
                  <a:pt x="138976" y="0"/>
                </a:lnTo>
                <a:close/>
              </a:path>
              <a:path w="487044" h="464184">
                <a:moveTo>
                  <a:pt x="69494" y="231825"/>
                </a:moveTo>
                <a:lnTo>
                  <a:pt x="138988" y="231825"/>
                </a:lnTo>
                <a:lnTo>
                  <a:pt x="138988" y="463664"/>
                </a:lnTo>
                <a:lnTo>
                  <a:pt x="69494" y="463664"/>
                </a:lnTo>
                <a:lnTo>
                  <a:pt x="69494" y="231825"/>
                </a:lnTo>
                <a:close/>
              </a:path>
              <a:path w="487044" h="464184">
                <a:moveTo>
                  <a:pt x="69494" y="0"/>
                </a:moveTo>
                <a:lnTo>
                  <a:pt x="138988" y="0"/>
                </a:lnTo>
                <a:lnTo>
                  <a:pt x="138988" y="231838"/>
                </a:lnTo>
                <a:lnTo>
                  <a:pt x="69494" y="231838"/>
                </a:lnTo>
                <a:lnTo>
                  <a:pt x="69494" y="0"/>
                </a:lnTo>
                <a:close/>
              </a:path>
              <a:path w="487044" h="464184">
                <a:moveTo>
                  <a:pt x="0" y="231825"/>
                </a:moveTo>
                <a:lnTo>
                  <a:pt x="69494" y="231825"/>
                </a:lnTo>
                <a:lnTo>
                  <a:pt x="69494" y="463664"/>
                </a:lnTo>
                <a:lnTo>
                  <a:pt x="0" y="463664"/>
                </a:lnTo>
              </a:path>
              <a:path w="487044" h="464184">
                <a:moveTo>
                  <a:pt x="0" y="0"/>
                </a:moveTo>
                <a:lnTo>
                  <a:pt x="69494" y="0"/>
                </a:lnTo>
                <a:lnTo>
                  <a:pt x="69494" y="231838"/>
                </a:lnTo>
                <a:lnTo>
                  <a:pt x="0" y="231838"/>
                </a:lnTo>
              </a:path>
            </a:pathLst>
          </a:custGeom>
          <a:ln w="7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64766" y="681672"/>
            <a:ext cx="450215" cy="464184"/>
          </a:xfrm>
          <a:custGeom>
            <a:avLst/>
            <a:gdLst/>
            <a:ahLst/>
            <a:cxnLst/>
            <a:rect l="l" t="t" r="r" b="b"/>
            <a:pathLst>
              <a:path w="450214" h="464184">
                <a:moveTo>
                  <a:pt x="449859" y="463664"/>
                </a:moveTo>
                <a:lnTo>
                  <a:pt x="393623" y="463664"/>
                </a:lnTo>
                <a:lnTo>
                  <a:pt x="393623" y="231825"/>
                </a:lnTo>
                <a:lnTo>
                  <a:pt x="449859" y="231825"/>
                </a:lnTo>
              </a:path>
              <a:path w="450214" h="464184">
                <a:moveTo>
                  <a:pt x="449859" y="231838"/>
                </a:moveTo>
                <a:lnTo>
                  <a:pt x="393623" y="231838"/>
                </a:lnTo>
                <a:lnTo>
                  <a:pt x="393623" y="0"/>
                </a:lnTo>
                <a:lnTo>
                  <a:pt x="449859" y="0"/>
                </a:lnTo>
              </a:path>
              <a:path w="450214" h="464184">
                <a:moveTo>
                  <a:pt x="337400" y="231825"/>
                </a:moveTo>
                <a:lnTo>
                  <a:pt x="393623" y="231825"/>
                </a:lnTo>
                <a:lnTo>
                  <a:pt x="393623" y="463664"/>
                </a:lnTo>
                <a:lnTo>
                  <a:pt x="337400" y="463664"/>
                </a:lnTo>
                <a:lnTo>
                  <a:pt x="337400" y="231825"/>
                </a:lnTo>
                <a:close/>
              </a:path>
              <a:path w="450214" h="464184">
                <a:moveTo>
                  <a:pt x="337400" y="0"/>
                </a:moveTo>
                <a:lnTo>
                  <a:pt x="393623" y="0"/>
                </a:lnTo>
                <a:lnTo>
                  <a:pt x="393623" y="231838"/>
                </a:lnTo>
                <a:lnTo>
                  <a:pt x="337400" y="231838"/>
                </a:lnTo>
                <a:lnTo>
                  <a:pt x="337400" y="0"/>
                </a:lnTo>
                <a:close/>
              </a:path>
              <a:path w="450214" h="464184">
                <a:moveTo>
                  <a:pt x="281165" y="231825"/>
                </a:moveTo>
                <a:lnTo>
                  <a:pt x="337400" y="231825"/>
                </a:lnTo>
                <a:lnTo>
                  <a:pt x="337400" y="463664"/>
                </a:lnTo>
                <a:lnTo>
                  <a:pt x="281165" y="463664"/>
                </a:lnTo>
                <a:lnTo>
                  <a:pt x="281165" y="231825"/>
                </a:lnTo>
                <a:close/>
              </a:path>
              <a:path w="450214" h="464184">
                <a:moveTo>
                  <a:pt x="281165" y="0"/>
                </a:moveTo>
                <a:lnTo>
                  <a:pt x="337400" y="0"/>
                </a:lnTo>
                <a:lnTo>
                  <a:pt x="337400" y="231838"/>
                </a:lnTo>
                <a:lnTo>
                  <a:pt x="281165" y="231838"/>
                </a:lnTo>
                <a:lnTo>
                  <a:pt x="281165" y="0"/>
                </a:lnTo>
                <a:close/>
              </a:path>
              <a:path w="450214" h="464184">
                <a:moveTo>
                  <a:pt x="224929" y="231825"/>
                </a:moveTo>
                <a:lnTo>
                  <a:pt x="281152" y="231825"/>
                </a:lnTo>
                <a:lnTo>
                  <a:pt x="281152" y="463664"/>
                </a:lnTo>
                <a:lnTo>
                  <a:pt x="224929" y="463664"/>
                </a:lnTo>
                <a:lnTo>
                  <a:pt x="224929" y="231825"/>
                </a:lnTo>
                <a:close/>
              </a:path>
              <a:path w="450214" h="464184">
                <a:moveTo>
                  <a:pt x="224929" y="0"/>
                </a:moveTo>
                <a:lnTo>
                  <a:pt x="281152" y="0"/>
                </a:lnTo>
                <a:lnTo>
                  <a:pt x="281152" y="231838"/>
                </a:lnTo>
                <a:lnTo>
                  <a:pt x="224929" y="231838"/>
                </a:lnTo>
                <a:lnTo>
                  <a:pt x="224929" y="0"/>
                </a:lnTo>
                <a:close/>
              </a:path>
              <a:path w="450214" h="464184">
                <a:moveTo>
                  <a:pt x="168694" y="231825"/>
                </a:moveTo>
                <a:lnTo>
                  <a:pt x="224929" y="231825"/>
                </a:lnTo>
                <a:lnTo>
                  <a:pt x="224929" y="463664"/>
                </a:lnTo>
                <a:lnTo>
                  <a:pt x="168694" y="463664"/>
                </a:lnTo>
                <a:lnTo>
                  <a:pt x="168694" y="231825"/>
                </a:lnTo>
                <a:close/>
              </a:path>
              <a:path w="450214" h="464184">
                <a:moveTo>
                  <a:pt x="168694" y="0"/>
                </a:moveTo>
                <a:lnTo>
                  <a:pt x="224929" y="0"/>
                </a:lnTo>
                <a:lnTo>
                  <a:pt x="224929" y="231838"/>
                </a:lnTo>
                <a:lnTo>
                  <a:pt x="168694" y="231838"/>
                </a:lnTo>
                <a:lnTo>
                  <a:pt x="168694" y="0"/>
                </a:lnTo>
                <a:close/>
              </a:path>
              <a:path w="450214" h="464184">
                <a:moveTo>
                  <a:pt x="112458" y="231825"/>
                </a:moveTo>
                <a:lnTo>
                  <a:pt x="168681" y="231825"/>
                </a:lnTo>
                <a:lnTo>
                  <a:pt x="168681" y="463664"/>
                </a:lnTo>
                <a:lnTo>
                  <a:pt x="112458" y="463664"/>
                </a:lnTo>
                <a:lnTo>
                  <a:pt x="112458" y="231825"/>
                </a:lnTo>
                <a:close/>
              </a:path>
              <a:path w="450214" h="464184">
                <a:moveTo>
                  <a:pt x="112458" y="0"/>
                </a:moveTo>
                <a:lnTo>
                  <a:pt x="168681" y="0"/>
                </a:lnTo>
                <a:lnTo>
                  <a:pt x="168681" y="231838"/>
                </a:lnTo>
                <a:lnTo>
                  <a:pt x="112458" y="231838"/>
                </a:lnTo>
                <a:lnTo>
                  <a:pt x="112458" y="0"/>
                </a:lnTo>
                <a:close/>
              </a:path>
              <a:path w="450214" h="464184">
                <a:moveTo>
                  <a:pt x="56222" y="231825"/>
                </a:moveTo>
                <a:lnTo>
                  <a:pt x="112458" y="231825"/>
                </a:lnTo>
                <a:lnTo>
                  <a:pt x="112458" y="463664"/>
                </a:lnTo>
                <a:lnTo>
                  <a:pt x="56222" y="463664"/>
                </a:lnTo>
                <a:lnTo>
                  <a:pt x="56222" y="231825"/>
                </a:lnTo>
                <a:close/>
              </a:path>
              <a:path w="450214" h="464184">
                <a:moveTo>
                  <a:pt x="56222" y="0"/>
                </a:moveTo>
                <a:lnTo>
                  <a:pt x="112458" y="0"/>
                </a:lnTo>
                <a:lnTo>
                  <a:pt x="112458" y="231838"/>
                </a:lnTo>
                <a:lnTo>
                  <a:pt x="56222" y="231838"/>
                </a:lnTo>
                <a:lnTo>
                  <a:pt x="56222" y="0"/>
                </a:lnTo>
                <a:close/>
              </a:path>
              <a:path w="450214" h="464184">
                <a:moveTo>
                  <a:pt x="0" y="231825"/>
                </a:moveTo>
                <a:lnTo>
                  <a:pt x="56222" y="231825"/>
                </a:lnTo>
                <a:lnTo>
                  <a:pt x="56222" y="463664"/>
                </a:lnTo>
                <a:lnTo>
                  <a:pt x="0" y="463664"/>
                </a:lnTo>
              </a:path>
              <a:path w="450214" h="464184">
                <a:moveTo>
                  <a:pt x="0" y="0"/>
                </a:moveTo>
                <a:lnTo>
                  <a:pt x="56222" y="0"/>
                </a:lnTo>
                <a:lnTo>
                  <a:pt x="56222" y="231838"/>
                </a:lnTo>
                <a:lnTo>
                  <a:pt x="0" y="231838"/>
                </a:lnTo>
              </a:path>
            </a:pathLst>
          </a:custGeom>
          <a:ln w="7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20495" y="681672"/>
            <a:ext cx="448309" cy="464184"/>
          </a:xfrm>
          <a:custGeom>
            <a:avLst/>
            <a:gdLst/>
            <a:ahLst/>
            <a:cxnLst/>
            <a:rect l="l" t="t" r="r" b="b"/>
            <a:pathLst>
              <a:path w="448309" h="464184">
                <a:moveTo>
                  <a:pt x="448043" y="231838"/>
                </a:moveTo>
                <a:lnTo>
                  <a:pt x="403237" y="231838"/>
                </a:lnTo>
                <a:lnTo>
                  <a:pt x="403237" y="0"/>
                </a:lnTo>
                <a:lnTo>
                  <a:pt x="448043" y="0"/>
                </a:lnTo>
              </a:path>
              <a:path w="448309" h="464184">
                <a:moveTo>
                  <a:pt x="448043" y="463664"/>
                </a:moveTo>
                <a:lnTo>
                  <a:pt x="403237" y="463664"/>
                </a:lnTo>
                <a:lnTo>
                  <a:pt x="403237" y="231825"/>
                </a:lnTo>
                <a:lnTo>
                  <a:pt x="448043" y="231825"/>
                </a:lnTo>
              </a:path>
              <a:path w="448309" h="464184">
                <a:moveTo>
                  <a:pt x="358432" y="231825"/>
                </a:moveTo>
                <a:lnTo>
                  <a:pt x="403237" y="231825"/>
                </a:lnTo>
                <a:lnTo>
                  <a:pt x="403237" y="463664"/>
                </a:lnTo>
                <a:lnTo>
                  <a:pt x="358432" y="463664"/>
                </a:lnTo>
                <a:lnTo>
                  <a:pt x="358432" y="231825"/>
                </a:lnTo>
                <a:close/>
              </a:path>
              <a:path w="448309" h="464184">
                <a:moveTo>
                  <a:pt x="313639" y="231825"/>
                </a:moveTo>
                <a:lnTo>
                  <a:pt x="358432" y="231825"/>
                </a:lnTo>
                <a:lnTo>
                  <a:pt x="358432" y="463664"/>
                </a:lnTo>
                <a:lnTo>
                  <a:pt x="313639" y="463664"/>
                </a:lnTo>
                <a:lnTo>
                  <a:pt x="313639" y="231825"/>
                </a:lnTo>
                <a:close/>
              </a:path>
              <a:path w="448309" h="464184">
                <a:moveTo>
                  <a:pt x="268820" y="231825"/>
                </a:moveTo>
                <a:lnTo>
                  <a:pt x="313626" y="231825"/>
                </a:lnTo>
                <a:lnTo>
                  <a:pt x="313626" y="463664"/>
                </a:lnTo>
                <a:lnTo>
                  <a:pt x="268820" y="463664"/>
                </a:lnTo>
                <a:lnTo>
                  <a:pt x="268820" y="231825"/>
                </a:lnTo>
                <a:close/>
              </a:path>
              <a:path w="448309" h="464184">
                <a:moveTo>
                  <a:pt x="224028" y="231825"/>
                </a:moveTo>
                <a:lnTo>
                  <a:pt x="268820" y="231825"/>
                </a:lnTo>
                <a:lnTo>
                  <a:pt x="268820" y="463664"/>
                </a:lnTo>
                <a:lnTo>
                  <a:pt x="224028" y="463664"/>
                </a:lnTo>
                <a:lnTo>
                  <a:pt x="224028" y="231825"/>
                </a:lnTo>
                <a:close/>
              </a:path>
              <a:path w="448309" h="464184">
                <a:moveTo>
                  <a:pt x="179222" y="231825"/>
                </a:moveTo>
                <a:lnTo>
                  <a:pt x="224015" y="231825"/>
                </a:lnTo>
                <a:lnTo>
                  <a:pt x="224015" y="463664"/>
                </a:lnTo>
                <a:lnTo>
                  <a:pt x="179222" y="463664"/>
                </a:lnTo>
                <a:lnTo>
                  <a:pt x="179222" y="231825"/>
                </a:lnTo>
                <a:close/>
              </a:path>
              <a:path w="448309" h="464184">
                <a:moveTo>
                  <a:pt x="134404" y="231825"/>
                </a:moveTo>
                <a:lnTo>
                  <a:pt x="179209" y="231825"/>
                </a:lnTo>
                <a:lnTo>
                  <a:pt x="179209" y="463664"/>
                </a:lnTo>
                <a:lnTo>
                  <a:pt x="134404" y="463664"/>
                </a:lnTo>
                <a:lnTo>
                  <a:pt x="134404" y="231825"/>
                </a:lnTo>
                <a:close/>
              </a:path>
              <a:path w="448309" h="464184">
                <a:moveTo>
                  <a:pt x="89611" y="231825"/>
                </a:moveTo>
                <a:lnTo>
                  <a:pt x="134404" y="231825"/>
                </a:lnTo>
                <a:lnTo>
                  <a:pt x="134404" y="463664"/>
                </a:lnTo>
                <a:lnTo>
                  <a:pt x="89611" y="463664"/>
                </a:lnTo>
                <a:lnTo>
                  <a:pt x="89611" y="231825"/>
                </a:lnTo>
                <a:close/>
              </a:path>
              <a:path w="448309" h="464184">
                <a:moveTo>
                  <a:pt x="44805" y="231825"/>
                </a:moveTo>
                <a:lnTo>
                  <a:pt x="89598" y="231825"/>
                </a:lnTo>
                <a:lnTo>
                  <a:pt x="89598" y="463664"/>
                </a:lnTo>
                <a:lnTo>
                  <a:pt x="44805" y="463664"/>
                </a:lnTo>
                <a:lnTo>
                  <a:pt x="44805" y="231825"/>
                </a:lnTo>
                <a:close/>
              </a:path>
              <a:path w="448309" h="464184">
                <a:moveTo>
                  <a:pt x="0" y="231825"/>
                </a:moveTo>
                <a:lnTo>
                  <a:pt x="44805" y="231825"/>
                </a:lnTo>
                <a:lnTo>
                  <a:pt x="44805" y="463664"/>
                </a:lnTo>
                <a:lnTo>
                  <a:pt x="0" y="463664"/>
                </a:lnTo>
              </a:path>
              <a:path w="448309" h="464184">
                <a:moveTo>
                  <a:pt x="448043" y="231838"/>
                </a:moveTo>
                <a:lnTo>
                  <a:pt x="403237" y="231838"/>
                </a:lnTo>
                <a:lnTo>
                  <a:pt x="403237" y="0"/>
                </a:lnTo>
                <a:lnTo>
                  <a:pt x="448043" y="0"/>
                </a:lnTo>
              </a:path>
              <a:path w="448309" h="464184">
                <a:moveTo>
                  <a:pt x="358432" y="0"/>
                </a:moveTo>
                <a:lnTo>
                  <a:pt x="403237" y="0"/>
                </a:lnTo>
                <a:lnTo>
                  <a:pt x="403237" y="231838"/>
                </a:lnTo>
                <a:lnTo>
                  <a:pt x="358432" y="231838"/>
                </a:lnTo>
                <a:lnTo>
                  <a:pt x="358432" y="0"/>
                </a:lnTo>
                <a:close/>
              </a:path>
              <a:path w="448309" h="464184">
                <a:moveTo>
                  <a:pt x="313639" y="0"/>
                </a:moveTo>
                <a:lnTo>
                  <a:pt x="358432" y="0"/>
                </a:lnTo>
                <a:lnTo>
                  <a:pt x="358432" y="231838"/>
                </a:lnTo>
                <a:lnTo>
                  <a:pt x="313639" y="231838"/>
                </a:lnTo>
                <a:lnTo>
                  <a:pt x="313639" y="0"/>
                </a:lnTo>
                <a:close/>
              </a:path>
              <a:path w="448309" h="464184">
                <a:moveTo>
                  <a:pt x="268820" y="0"/>
                </a:moveTo>
                <a:lnTo>
                  <a:pt x="313626" y="0"/>
                </a:lnTo>
                <a:lnTo>
                  <a:pt x="313626" y="231838"/>
                </a:lnTo>
                <a:lnTo>
                  <a:pt x="268820" y="231838"/>
                </a:lnTo>
                <a:lnTo>
                  <a:pt x="268820" y="0"/>
                </a:lnTo>
                <a:close/>
              </a:path>
              <a:path w="448309" h="464184">
                <a:moveTo>
                  <a:pt x="224028" y="0"/>
                </a:moveTo>
                <a:lnTo>
                  <a:pt x="268820" y="0"/>
                </a:lnTo>
                <a:lnTo>
                  <a:pt x="268820" y="231838"/>
                </a:lnTo>
                <a:lnTo>
                  <a:pt x="224028" y="231838"/>
                </a:lnTo>
                <a:lnTo>
                  <a:pt x="224028" y="0"/>
                </a:lnTo>
                <a:close/>
              </a:path>
              <a:path w="448309" h="464184">
                <a:moveTo>
                  <a:pt x="179222" y="0"/>
                </a:moveTo>
                <a:lnTo>
                  <a:pt x="224015" y="0"/>
                </a:lnTo>
                <a:lnTo>
                  <a:pt x="224015" y="231838"/>
                </a:lnTo>
                <a:lnTo>
                  <a:pt x="179222" y="231838"/>
                </a:lnTo>
                <a:lnTo>
                  <a:pt x="179222" y="0"/>
                </a:lnTo>
                <a:close/>
              </a:path>
              <a:path w="448309" h="464184">
                <a:moveTo>
                  <a:pt x="134404" y="0"/>
                </a:moveTo>
                <a:lnTo>
                  <a:pt x="179209" y="0"/>
                </a:lnTo>
                <a:lnTo>
                  <a:pt x="179209" y="231838"/>
                </a:lnTo>
                <a:lnTo>
                  <a:pt x="134404" y="231838"/>
                </a:lnTo>
                <a:lnTo>
                  <a:pt x="134404" y="0"/>
                </a:lnTo>
                <a:close/>
              </a:path>
              <a:path w="448309" h="464184">
                <a:moveTo>
                  <a:pt x="89611" y="0"/>
                </a:moveTo>
                <a:lnTo>
                  <a:pt x="134404" y="0"/>
                </a:lnTo>
                <a:lnTo>
                  <a:pt x="134404" y="231838"/>
                </a:lnTo>
                <a:lnTo>
                  <a:pt x="89611" y="231838"/>
                </a:lnTo>
                <a:lnTo>
                  <a:pt x="89611" y="0"/>
                </a:lnTo>
                <a:close/>
              </a:path>
              <a:path w="448309" h="464184">
                <a:moveTo>
                  <a:pt x="44805" y="0"/>
                </a:moveTo>
                <a:lnTo>
                  <a:pt x="89598" y="0"/>
                </a:lnTo>
                <a:lnTo>
                  <a:pt x="89598" y="231838"/>
                </a:lnTo>
                <a:lnTo>
                  <a:pt x="44805" y="231838"/>
                </a:lnTo>
                <a:lnTo>
                  <a:pt x="44805" y="0"/>
                </a:lnTo>
                <a:close/>
              </a:path>
              <a:path w="448309" h="464184">
                <a:moveTo>
                  <a:pt x="0" y="0"/>
                </a:moveTo>
                <a:lnTo>
                  <a:pt x="44805" y="0"/>
                </a:lnTo>
                <a:lnTo>
                  <a:pt x="44805" y="231838"/>
                </a:lnTo>
                <a:lnTo>
                  <a:pt x="0" y="231838"/>
                </a:lnTo>
              </a:path>
            </a:pathLst>
          </a:custGeom>
          <a:ln w="7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69696" y="681672"/>
            <a:ext cx="454659" cy="464184"/>
          </a:xfrm>
          <a:custGeom>
            <a:avLst/>
            <a:gdLst/>
            <a:ahLst/>
            <a:cxnLst/>
            <a:rect l="l" t="t" r="r" b="b"/>
            <a:pathLst>
              <a:path w="454659" h="464184">
                <a:moveTo>
                  <a:pt x="454583" y="463664"/>
                </a:moveTo>
                <a:lnTo>
                  <a:pt x="416699" y="463664"/>
                </a:lnTo>
                <a:lnTo>
                  <a:pt x="416699" y="231825"/>
                </a:lnTo>
                <a:lnTo>
                  <a:pt x="454583" y="231825"/>
                </a:lnTo>
              </a:path>
              <a:path w="454659" h="464184">
                <a:moveTo>
                  <a:pt x="378815" y="231825"/>
                </a:moveTo>
                <a:lnTo>
                  <a:pt x="416699" y="231825"/>
                </a:lnTo>
                <a:lnTo>
                  <a:pt x="416699" y="463664"/>
                </a:lnTo>
                <a:lnTo>
                  <a:pt x="378815" y="463664"/>
                </a:lnTo>
                <a:lnTo>
                  <a:pt x="378815" y="231825"/>
                </a:lnTo>
                <a:close/>
              </a:path>
              <a:path w="454659" h="464184">
                <a:moveTo>
                  <a:pt x="340944" y="231825"/>
                </a:moveTo>
                <a:lnTo>
                  <a:pt x="378815" y="231825"/>
                </a:lnTo>
                <a:lnTo>
                  <a:pt x="378815" y="463664"/>
                </a:lnTo>
                <a:lnTo>
                  <a:pt x="340944" y="463664"/>
                </a:lnTo>
                <a:lnTo>
                  <a:pt x="340944" y="231825"/>
                </a:lnTo>
                <a:close/>
              </a:path>
              <a:path w="454659" h="464184">
                <a:moveTo>
                  <a:pt x="303060" y="231825"/>
                </a:moveTo>
                <a:lnTo>
                  <a:pt x="340931" y="231825"/>
                </a:lnTo>
                <a:lnTo>
                  <a:pt x="340931" y="463664"/>
                </a:lnTo>
                <a:lnTo>
                  <a:pt x="303060" y="463664"/>
                </a:lnTo>
                <a:lnTo>
                  <a:pt x="303060" y="231825"/>
                </a:lnTo>
                <a:close/>
              </a:path>
              <a:path w="454659" h="464184">
                <a:moveTo>
                  <a:pt x="265175" y="231825"/>
                </a:moveTo>
                <a:lnTo>
                  <a:pt x="303047" y="231825"/>
                </a:lnTo>
                <a:lnTo>
                  <a:pt x="303047" y="463664"/>
                </a:lnTo>
                <a:lnTo>
                  <a:pt x="265175" y="463664"/>
                </a:lnTo>
                <a:lnTo>
                  <a:pt x="265175" y="231825"/>
                </a:lnTo>
                <a:close/>
              </a:path>
              <a:path w="454659" h="464184">
                <a:moveTo>
                  <a:pt x="227291" y="231825"/>
                </a:moveTo>
                <a:lnTo>
                  <a:pt x="265163" y="231825"/>
                </a:lnTo>
                <a:lnTo>
                  <a:pt x="265163" y="463664"/>
                </a:lnTo>
                <a:lnTo>
                  <a:pt x="227291" y="463664"/>
                </a:lnTo>
                <a:lnTo>
                  <a:pt x="227291" y="231825"/>
                </a:lnTo>
                <a:close/>
              </a:path>
              <a:path w="454659" h="464184">
                <a:moveTo>
                  <a:pt x="189407" y="231825"/>
                </a:moveTo>
                <a:lnTo>
                  <a:pt x="227291" y="231825"/>
                </a:lnTo>
                <a:lnTo>
                  <a:pt x="227291" y="463664"/>
                </a:lnTo>
                <a:lnTo>
                  <a:pt x="189407" y="463664"/>
                </a:lnTo>
                <a:lnTo>
                  <a:pt x="189407" y="231825"/>
                </a:lnTo>
                <a:close/>
              </a:path>
              <a:path w="454659" h="464184">
                <a:moveTo>
                  <a:pt x="151536" y="231825"/>
                </a:moveTo>
                <a:lnTo>
                  <a:pt x="189407" y="231825"/>
                </a:lnTo>
                <a:lnTo>
                  <a:pt x="189407" y="463664"/>
                </a:lnTo>
                <a:lnTo>
                  <a:pt x="151536" y="463664"/>
                </a:lnTo>
                <a:lnTo>
                  <a:pt x="151536" y="231825"/>
                </a:lnTo>
                <a:close/>
              </a:path>
              <a:path w="454659" h="464184">
                <a:moveTo>
                  <a:pt x="113652" y="231825"/>
                </a:moveTo>
                <a:lnTo>
                  <a:pt x="151523" y="231825"/>
                </a:lnTo>
                <a:lnTo>
                  <a:pt x="151523" y="463664"/>
                </a:lnTo>
                <a:lnTo>
                  <a:pt x="113652" y="463664"/>
                </a:lnTo>
                <a:lnTo>
                  <a:pt x="113652" y="231825"/>
                </a:lnTo>
                <a:close/>
              </a:path>
              <a:path w="454659" h="464184">
                <a:moveTo>
                  <a:pt x="75768" y="231825"/>
                </a:moveTo>
                <a:lnTo>
                  <a:pt x="113639" y="231825"/>
                </a:lnTo>
                <a:lnTo>
                  <a:pt x="113639" y="463664"/>
                </a:lnTo>
                <a:lnTo>
                  <a:pt x="75768" y="463664"/>
                </a:lnTo>
                <a:lnTo>
                  <a:pt x="75768" y="231825"/>
                </a:lnTo>
                <a:close/>
              </a:path>
              <a:path w="454659" h="464184">
                <a:moveTo>
                  <a:pt x="37884" y="231825"/>
                </a:moveTo>
                <a:lnTo>
                  <a:pt x="75755" y="231825"/>
                </a:lnTo>
                <a:lnTo>
                  <a:pt x="75755" y="463664"/>
                </a:lnTo>
                <a:lnTo>
                  <a:pt x="37884" y="463664"/>
                </a:lnTo>
                <a:lnTo>
                  <a:pt x="37884" y="231825"/>
                </a:lnTo>
                <a:close/>
              </a:path>
              <a:path w="454659" h="464184">
                <a:moveTo>
                  <a:pt x="0" y="231825"/>
                </a:moveTo>
                <a:lnTo>
                  <a:pt x="37871" y="231825"/>
                </a:lnTo>
                <a:lnTo>
                  <a:pt x="37871" y="463664"/>
                </a:lnTo>
                <a:lnTo>
                  <a:pt x="0" y="463664"/>
                </a:lnTo>
              </a:path>
              <a:path w="454659" h="464184">
                <a:moveTo>
                  <a:pt x="454583" y="231838"/>
                </a:moveTo>
                <a:lnTo>
                  <a:pt x="416699" y="231838"/>
                </a:lnTo>
                <a:lnTo>
                  <a:pt x="416699" y="0"/>
                </a:lnTo>
                <a:lnTo>
                  <a:pt x="454583" y="0"/>
                </a:lnTo>
              </a:path>
              <a:path w="454659" h="464184">
                <a:moveTo>
                  <a:pt x="378815" y="0"/>
                </a:moveTo>
                <a:lnTo>
                  <a:pt x="416699" y="0"/>
                </a:lnTo>
                <a:lnTo>
                  <a:pt x="416699" y="231838"/>
                </a:lnTo>
                <a:lnTo>
                  <a:pt x="378815" y="231838"/>
                </a:lnTo>
                <a:lnTo>
                  <a:pt x="378815" y="0"/>
                </a:lnTo>
                <a:close/>
              </a:path>
              <a:path w="454659" h="464184">
                <a:moveTo>
                  <a:pt x="340944" y="0"/>
                </a:moveTo>
                <a:lnTo>
                  <a:pt x="378815" y="0"/>
                </a:lnTo>
                <a:lnTo>
                  <a:pt x="378815" y="231838"/>
                </a:lnTo>
                <a:lnTo>
                  <a:pt x="340944" y="231838"/>
                </a:lnTo>
                <a:lnTo>
                  <a:pt x="340944" y="0"/>
                </a:lnTo>
                <a:close/>
              </a:path>
              <a:path w="454659" h="464184">
                <a:moveTo>
                  <a:pt x="303060" y="0"/>
                </a:moveTo>
                <a:lnTo>
                  <a:pt x="340931" y="0"/>
                </a:lnTo>
                <a:lnTo>
                  <a:pt x="340931" y="231838"/>
                </a:lnTo>
                <a:lnTo>
                  <a:pt x="303060" y="231838"/>
                </a:lnTo>
                <a:lnTo>
                  <a:pt x="303060" y="0"/>
                </a:lnTo>
                <a:close/>
              </a:path>
              <a:path w="454659" h="464184">
                <a:moveTo>
                  <a:pt x="265175" y="0"/>
                </a:moveTo>
                <a:lnTo>
                  <a:pt x="303047" y="0"/>
                </a:lnTo>
                <a:lnTo>
                  <a:pt x="303047" y="231838"/>
                </a:lnTo>
                <a:lnTo>
                  <a:pt x="265175" y="231838"/>
                </a:lnTo>
                <a:lnTo>
                  <a:pt x="265175" y="0"/>
                </a:lnTo>
                <a:close/>
              </a:path>
              <a:path w="454659" h="464184">
                <a:moveTo>
                  <a:pt x="227291" y="0"/>
                </a:moveTo>
                <a:lnTo>
                  <a:pt x="265163" y="0"/>
                </a:lnTo>
                <a:lnTo>
                  <a:pt x="265163" y="231838"/>
                </a:lnTo>
                <a:lnTo>
                  <a:pt x="227291" y="231838"/>
                </a:lnTo>
                <a:lnTo>
                  <a:pt x="227291" y="0"/>
                </a:lnTo>
                <a:close/>
              </a:path>
              <a:path w="454659" h="464184">
                <a:moveTo>
                  <a:pt x="189407" y="0"/>
                </a:moveTo>
                <a:lnTo>
                  <a:pt x="227291" y="0"/>
                </a:lnTo>
                <a:lnTo>
                  <a:pt x="227291" y="231838"/>
                </a:lnTo>
                <a:lnTo>
                  <a:pt x="189407" y="231838"/>
                </a:lnTo>
                <a:lnTo>
                  <a:pt x="189407" y="0"/>
                </a:lnTo>
                <a:close/>
              </a:path>
              <a:path w="454659" h="464184">
                <a:moveTo>
                  <a:pt x="151536" y="0"/>
                </a:moveTo>
                <a:lnTo>
                  <a:pt x="189407" y="0"/>
                </a:lnTo>
                <a:lnTo>
                  <a:pt x="189407" y="231838"/>
                </a:lnTo>
                <a:lnTo>
                  <a:pt x="151536" y="231838"/>
                </a:lnTo>
                <a:lnTo>
                  <a:pt x="151536" y="0"/>
                </a:lnTo>
                <a:close/>
              </a:path>
              <a:path w="454659" h="464184">
                <a:moveTo>
                  <a:pt x="113652" y="0"/>
                </a:moveTo>
                <a:lnTo>
                  <a:pt x="151523" y="0"/>
                </a:lnTo>
                <a:lnTo>
                  <a:pt x="151523" y="231838"/>
                </a:lnTo>
                <a:lnTo>
                  <a:pt x="113652" y="231838"/>
                </a:lnTo>
                <a:lnTo>
                  <a:pt x="113652" y="0"/>
                </a:lnTo>
                <a:close/>
              </a:path>
              <a:path w="454659" h="464184">
                <a:moveTo>
                  <a:pt x="75768" y="0"/>
                </a:moveTo>
                <a:lnTo>
                  <a:pt x="113639" y="0"/>
                </a:lnTo>
                <a:lnTo>
                  <a:pt x="113639" y="231838"/>
                </a:lnTo>
                <a:lnTo>
                  <a:pt x="75768" y="231838"/>
                </a:lnTo>
                <a:lnTo>
                  <a:pt x="75768" y="0"/>
                </a:lnTo>
                <a:close/>
              </a:path>
              <a:path w="454659" h="464184">
                <a:moveTo>
                  <a:pt x="37884" y="0"/>
                </a:moveTo>
                <a:lnTo>
                  <a:pt x="75755" y="0"/>
                </a:lnTo>
                <a:lnTo>
                  <a:pt x="75755" y="231838"/>
                </a:lnTo>
                <a:lnTo>
                  <a:pt x="37884" y="231838"/>
                </a:lnTo>
                <a:lnTo>
                  <a:pt x="37884" y="0"/>
                </a:lnTo>
                <a:close/>
              </a:path>
              <a:path w="454659" h="464184">
                <a:moveTo>
                  <a:pt x="0" y="0"/>
                </a:moveTo>
                <a:lnTo>
                  <a:pt x="37871" y="0"/>
                </a:lnTo>
                <a:lnTo>
                  <a:pt x="37871" y="231838"/>
                </a:lnTo>
                <a:lnTo>
                  <a:pt x="0" y="231838"/>
                </a:lnTo>
              </a:path>
            </a:pathLst>
          </a:custGeom>
          <a:ln w="7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9191" y="2913087"/>
            <a:ext cx="5069205" cy="347980"/>
          </a:xfrm>
          <a:custGeom>
            <a:avLst/>
            <a:gdLst/>
            <a:ahLst/>
            <a:cxnLst/>
            <a:rect l="l" t="t" r="r" b="b"/>
            <a:pathLst>
              <a:path w="5069205" h="347979">
                <a:moveTo>
                  <a:pt x="5068811" y="0"/>
                </a:moveTo>
                <a:lnTo>
                  <a:pt x="84645" y="0"/>
                </a:lnTo>
                <a:lnTo>
                  <a:pt x="0" y="347789"/>
                </a:lnTo>
                <a:lnTo>
                  <a:pt x="5068811" y="347789"/>
                </a:lnTo>
                <a:lnTo>
                  <a:pt x="5068811" y="0"/>
                </a:lnTo>
                <a:close/>
              </a:path>
            </a:pathLst>
          </a:custGeom>
          <a:solidFill>
            <a:srgbClr val="F15A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30448" y="3472124"/>
            <a:ext cx="1749552" cy="3268133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384103" y="2929585"/>
            <a:ext cx="4502150" cy="28321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636905" marR="5080" indent="-624840">
              <a:lnSpc>
                <a:spcPct val="101800"/>
              </a:lnSpc>
              <a:spcBef>
                <a:spcPts val="80"/>
              </a:spcBef>
            </a:pPr>
            <a:r>
              <a:rPr sz="900" b="1" dirty="0">
                <a:solidFill>
                  <a:srgbClr val="FFFFFF"/>
                </a:solidFill>
                <a:latin typeface="Arial Narrow"/>
                <a:cs typeface="Arial Narrow"/>
              </a:rPr>
              <a:t>1.3. </a:t>
            </a:r>
            <a:r>
              <a:rPr lang="en-US" sz="900" b="1" spc="-45" dirty="0">
                <a:solidFill>
                  <a:srgbClr val="FFFFFF"/>
                </a:solidFill>
                <a:latin typeface="Arial Narrow"/>
                <a:cs typeface="Arial Narrow"/>
              </a:rPr>
              <a:t>STELIPRO</a:t>
            </a:r>
            <a:r>
              <a:rPr sz="9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35" dirty="0">
                <a:solidFill>
                  <a:srgbClr val="FFFFFF"/>
                </a:solidFill>
                <a:latin typeface="Arial Narrow"/>
                <a:cs typeface="Arial Narrow"/>
              </a:rPr>
              <a:t>CEILING</a:t>
            </a:r>
            <a:r>
              <a:rPr sz="9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 Narrow"/>
                <a:cs typeface="Arial Narrow"/>
              </a:rPr>
              <a:t>WITH</a:t>
            </a:r>
            <a:r>
              <a:rPr sz="9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Arial Narrow"/>
                <a:cs typeface="Arial Narrow"/>
              </a:rPr>
              <a:t>T-SHAPED</a:t>
            </a:r>
            <a:r>
              <a:rPr sz="9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45" dirty="0">
                <a:solidFill>
                  <a:srgbClr val="FFFFFF"/>
                </a:solidFill>
                <a:latin typeface="Arial Narrow"/>
                <a:cs typeface="Arial Narrow"/>
              </a:rPr>
              <a:t>CHANNEL</a:t>
            </a:r>
            <a:r>
              <a:rPr sz="9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40" dirty="0">
                <a:solidFill>
                  <a:srgbClr val="FFFFFF"/>
                </a:solidFill>
                <a:latin typeface="Arial Narrow"/>
                <a:cs typeface="Arial Narrow"/>
              </a:rPr>
              <a:t>INCLUDES</a:t>
            </a:r>
            <a:r>
              <a:rPr sz="9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Arial Narrow"/>
                <a:cs typeface="Arial Narrow"/>
              </a:rPr>
              <a:t>T-SHAPED</a:t>
            </a:r>
            <a:r>
              <a:rPr sz="9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45" dirty="0">
                <a:solidFill>
                  <a:srgbClr val="FFFFFF"/>
                </a:solidFill>
                <a:latin typeface="Arial Narrow"/>
                <a:cs typeface="Arial Narrow"/>
              </a:rPr>
              <a:t>CHANNEL</a:t>
            </a:r>
            <a:r>
              <a:rPr sz="9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Arial Narrow"/>
                <a:cs typeface="Arial Narrow"/>
              </a:rPr>
              <a:t>AS</a:t>
            </a:r>
            <a:r>
              <a:rPr sz="9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45" dirty="0">
                <a:solidFill>
                  <a:srgbClr val="FFFFFF"/>
                </a:solidFill>
                <a:latin typeface="Arial Narrow"/>
                <a:cs typeface="Arial Narrow"/>
              </a:rPr>
              <a:t>GRATING,</a:t>
            </a:r>
            <a:r>
              <a:rPr sz="9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25" dirty="0">
                <a:solidFill>
                  <a:srgbClr val="FFFFFF"/>
                </a:solidFill>
                <a:latin typeface="Arial Narrow"/>
                <a:cs typeface="Arial Narrow"/>
              </a:rPr>
              <a:t>AND</a:t>
            </a:r>
            <a:r>
              <a:rPr sz="900" b="1" spc="50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35" dirty="0">
                <a:solidFill>
                  <a:srgbClr val="FFFFFF"/>
                </a:solidFill>
                <a:latin typeface="Arial Narrow"/>
                <a:cs typeface="Arial Narrow"/>
              </a:rPr>
              <a:t>CEILING</a:t>
            </a:r>
            <a:r>
              <a:rPr sz="900" b="1" spc="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35" dirty="0">
                <a:solidFill>
                  <a:srgbClr val="FFFFFF"/>
                </a:solidFill>
                <a:latin typeface="Arial Narrow"/>
                <a:cs typeface="Arial Narrow"/>
              </a:rPr>
              <a:t>CASSETTE</a:t>
            </a:r>
            <a:r>
              <a:rPr sz="900" b="1" spc="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30" dirty="0">
                <a:solidFill>
                  <a:srgbClr val="FFFFFF"/>
                </a:solidFill>
                <a:latin typeface="Arial Narrow"/>
                <a:cs typeface="Arial Narrow"/>
              </a:rPr>
              <a:t>CONSISTS</a:t>
            </a:r>
            <a:r>
              <a:rPr sz="900" b="1" spc="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65" dirty="0">
                <a:solidFill>
                  <a:srgbClr val="FFFFFF"/>
                </a:solidFill>
                <a:latin typeface="Arial Narrow"/>
                <a:cs typeface="Arial Narrow"/>
              </a:rPr>
              <a:t>OF</a:t>
            </a:r>
            <a:r>
              <a:rPr sz="900" b="1" spc="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25" dirty="0">
                <a:solidFill>
                  <a:srgbClr val="FFFFFF"/>
                </a:solidFill>
                <a:latin typeface="Arial Narrow"/>
                <a:cs typeface="Arial Narrow"/>
              </a:rPr>
              <a:t>UPPER</a:t>
            </a:r>
            <a:r>
              <a:rPr sz="900" b="1" spc="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40" dirty="0">
                <a:solidFill>
                  <a:srgbClr val="FFFFFF"/>
                </a:solidFill>
                <a:latin typeface="Arial Narrow"/>
                <a:cs typeface="Arial Narrow"/>
              </a:rPr>
              <a:t>AND</a:t>
            </a:r>
            <a:r>
              <a:rPr sz="900" b="1" spc="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35" dirty="0">
                <a:solidFill>
                  <a:srgbClr val="FFFFFF"/>
                </a:solidFill>
                <a:latin typeface="Arial Narrow"/>
                <a:cs typeface="Arial Narrow"/>
              </a:rPr>
              <a:t>LOWER</a:t>
            </a:r>
            <a:r>
              <a:rPr sz="900" b="1" spc="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45" dirty="0">
                <a:solidFill>
                  <a:srgbClr val="FFFFFF"/>
                </a:solidFill>
                <a:latin typeface="Arial Narrow"/>
                <a:cs typeface="Arial Narrow"/>
              </a:rPr>
              <a:t>CHANNELS</a:t>
            </a:r>
            <a:r>
              <a:rPr sz="900" b="1" spc="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 Narrow"/>
                <a:cs typeface="Arial Narrow"/>
              </a:rPr>
              <a:t>WITH</a:t>
            </a:r>
            <a:r>
              <a:rPr sz="900" b="1" spc="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 Narrow"/>
                <a:cs typeface="Arial Narrow"/>
              </a:rPr>
              <a:t>0,6</a:t>
            </a:r>
            <a:r>
              <a:rPr sz="900" b="1" spc="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 Narrow"/>
                <a:cs typeface="Arial Narrow"/>
              </a:rPr>
              <a:t>MM</a:t>
            </a:r>
            <a:r>
              <a:rPr sz="900" b="1" spc="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 Narrow"/>
                <a:cs typeface="Arial Narrow"/>
              </a:rPr>
              <a:t>WIDTH.</a:t>
            </a:r>
            <a:endParaRPr sz="900" dirty="0">
              <a:latin typeface="Arial Narrow"/>
              <a:cs typeface="Arial Narro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917748" y="3542997"/>
            <a:ext cx="779780" cy="132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65" dirty="0">
                <a:latin typeface="Trebuchet MS"/>
                <a:cs typeface="Trebuchet MS"/>
              </a:rPr>
              <a:t>1.</a:t>
            </a:r>
            <a:r>
              <a:rPr sz="700" spc="-10" dirty="0">
                <a:latin typeface="Trebuchet MS"/>
                <a:cs typeface="Trebuchet MS"/>
              </a:rPr>
              <a:t> </a:t>
            </a:r>
            <a:r>
              <a:rPr sz="700" spc="-105" dirty="0">
                <a:latin typeface="Trebuchet MS"/>
                <a:cs typeface="Trebuchet MS"/>
              </a:rPr>
              <a:t>.</a:t>
            </a:r>
            <a:r>
              <a:rPr sz="700" spc="-15" dirty="0">
                <a:latin typeface="Trebuchet MS"/>
                <a:cs typeface="Trebuchet MS"/>
              </a:rPr>
              <a:t> </a:t>
            </a:r>
            <a:r>
              <a:rPr sz="700" spc="-60" dirty="0">
                <a:latin typeface="Trebuchet MS"/>
                <a:cs typeface="Trebuchet MS"/>
              </a:rPr>
              <a:t>transverse</a:t>
            </a:r>
            <a:r>
              <a:rPr sz="700" spc="-10" dirty="0">
                <a:latin typeface="Trebuchet MS"/>
                <a:cs typeface="Trebuchet MS"/>
              </a:rPr>
              <a:t> </a:t>
            </a:r>
            <a:r>
              <a:rPr sz="700" spc="-50" dirty="0">
                <a:latin typeface="Trebuchet MS"/>
                <a:cs typeface="Trebuchet MS"/>
              </a:rPr>
              <a:t>bearing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917748" y="4307289"/>
            <a:ext cx="748030" cy="132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65" dirty="0">
                <a:latin typeface="Trebuchet MS"/>
                <a:cs typeface="Trebuchet MS"/>
              </a:rPr>
              <a:t>2.</a:t>
            </a:r>
            <a:r>
              <a:rPr sz="700" spc="-15" dirty="0">
                <a:latin typeface="Trebuchet MS"/>
                <a:cs typeface="Trebuchet MS"/>
              </a:rPr>
              <a:t> </a:t>
            </a:r>
            <a:r>
              <a:rPr sz="700" spc="-60" dirty="0">
                <a:latin typeface="Trebuchet MS"/>
                <a:cs typeface="Trebuchet MS"/>
              </a:rPr>
              <a:t>lengthwise</a:t>
            </a:r>
            <a:r>
              <a:rPr sz="700" spc="-15" dirty="0">
                <a:latin typeface="Trebuchet MS"/>
                <a:cs typeface="Trebuchet MS"/>
              </a:rPr>
              <a:t> </a:t>
            </a:r>
            <a:r>
              <a:rPr sz="700" spc="-50" dirty="0">
                <a:latin typeface="Trebuchet MS"/>
                <a:cs typeface="Trebuchet MS"/>
              </a:rPr>
              <a:t>bearing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917748" y="5065979"/>
            <a:ext cx="590550" cy="132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65" dirty="0">
                <a:latin typeface="Trebuchet MS"/>
                <a:cs typeface="Trebuchet MS"/>
              </a:rPr>
              <a:t>3.</a:t>
            </a:r>
            <a:r>
              <a:rPr sz="700" spc="-25" dirty="0">
                <a:latin typeface="Trebuchet MS"/>
                <a:cs typeface="Trebuchet MS"/>
              </a:rPr>
              <a:t> </a:t>
            </a:r>
            <a:r>
              <a:rPr sz="700" spc="-70" dirty="0">
                <a:latin typeface="Trebuchet MS"/>
                <a:cs typeface="Trebuchet MS"/>
              </a:rPr>
              <a:t>upper</a:t>
            </a:r>
            <a:r>
              <a:rPr sz="700" spc="-25" dirty="0">
                <a:latin typeface="Trebuchet MS"/>
                <a:cs typeface="Trebuchet MS"/>
              </a:rPr>
              <a:t> </a:t>
            </a:r>
            <a:r>
              <a:rPr sz="700" spc="-55" dirty="0">
                <a:latin typeface="Trebuchet MS"/>
                <a:cs typeface="Trebuchet MS"/>
              </a:rPr>
              <a:t>channel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917748" y="5741793"/>
            <a:ext cx="582295" cy="132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65" dirty="0">
                <a:latin typeface="Trebuchet MS"/>
                <a:cs typeface="Trebuchet MS"/>
              </a:rPr>
              <a:t>4.</a:t>
            </a:r>
            <a:r>
              <a:rPr sz="700" spc="-30" dirty="0">
                <a:latin typeface="Trebuchet MS"/>
                <a:cs typeface="Trebuchet MS"/>
              </a:rPr>
              <a:t> </a:t>
            </a:r>
            <a:r>
              <a:rPr sz="700" spc="-70" dirty="0">
                <a:latin typeface="Trebuchet MS"/>
                <a:cs typeface="Trebuchet MS"/>
              </a:rPr>
              <a:t>lower</a:t>
            </a:r>
            <a:r>
              <a:rPr sz="700" spc="-25" dirty="0">
                <a:latin typeface="Trebuchet MS"/>
                <a:cs typeface="Trebuchet MS"/>
              </a:rPr>
              <a:t> </a:t>
            </a:r>
            <a:r>
              <a:rPr sz="700" spc="-55" dirty="0">
                <a:latin typeface="Trebuchet MS"/>
                <a:cs typeface="Trebuchet MS"/>
              </a:rPr>
              <a:t>channel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17748" y="6469182"/>
            <a:ext cx="6623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Trebuchet MS"/>
                <a:cs typeface="Trebuchet MS"/>
              </a:rPr>
              <a:t>5.</a:t>
            </a:r>
            <a:r>
              <a:rPr sz="700" spc="50" dirty="0">
                <a:latin typeface="Trebuchet MS"/>
                <a:cs typeface="Trebuchet MS"/>
              </a:rPr>
              <a:t> </a:t>
            </a:r>
            <a:r>
              <a:rPr sz="700" spc="-65" dirty="0">
                <a:latin typeface="Trebuchet MS"/>
                <a:cs typeface="Trebuchet MS"/>
              </a:rPr>
              <a:t>Grating</a:t>
            </a:r>
            <a:r>
              <a:rPr sz="700" spc="-45" dirty="0">
                <a:latin typeface="Trebuchet MS"/>
                <a:cs typeface="Trebuchet MS"/>
              </a:rPr>
              <a:t> </a:t>
            </a:r>
            <a:r>
              <a:rPr sz="700" spc="-65" dirty="0">
                <a:latin typeface="Trebuchet MS"/>
                <a:cs typeface="Trebuchet MS"/>
              </a:rPr>
              <a:t>channel</a:t>
            </a:r>
            <a:r>
              <a:rPr sz="700" spc="-10" dirty="0">
                <a:latin typeface="Trebuchet MS"/>
                <a:cs typeface="Trebuchet MS"/>
              </a:rPr>
              <a:t> connector</a:t>
            </a:r>
            <a:endParaRPr sz="700"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07959" y="1714322"/>
            <a:ext cx="383540" cy="771525"/>
            <a:chOff x="507959" y="1714322"/>
            <a:chExt cx="383540" cy="771525"/>
          </a:xfrm>
        </p:grpSpPr>
        <p:sp>
          <p:nvSpPr>
            <p:cNvPr id="32" name="object 32"/>
            <p:cNvSpPr/>
            <p:nvPr/>
          </p:nvSpPr>
          <p:spPr>
            <a:xfrm>
              <a:off x="508976" y="1717497"/>
              <a:ext cx="381635" cy="0"/>
            </a:xfrm>
            <a:custGeom>
              <a:avLst/>
              <a:gdLst/>
              <a:ahLst/>
              <a:cxnLst/>
              <a:rect l="l" t="t" r="r" b="b"/>
              <a:pathLst>
                <a:path w="381634">
                  <a:moveTo>
                    <a:pt x="381368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41375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07959" y="2100186"/>
              <a:ext cx="383540" cy="0"/>
            </a:xfrm>
            <a:custGeom>
              <a:avLst/>
              <a:gdLst/>
              <a:ahLst/>
              <a:cxnLst/>
              <a:rect l="l" t="t" r="r" b="b"/>
              <a:pathLst>
                <a:path w="383540">
                  <a:moveTo>
                    <a:pt x="38340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05454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69535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33615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27934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97694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64575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01215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37134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72824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61775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08975" y="2482265"/>
              <a:ext cx="381635" cy="0"/>
            </a:xfrm>
            <a:custGeom>
              <a:avLst/>
              <a:gdLst/>
              <a:ahLst/>
              <a:cxnLst/>
              <a:rect l="l" t="t" r="r" b="b"/>
              <a:pathLst>
                <a:path w="381634">
                  <a:moveTo>
                    <a:pt x="0" y="0"/>
                  </a:moveTo>
                  <a:lnTo>
                    <a:pt x="381368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1087196" y="1708569"/>
            <a:ext cx="378460" cy="773430"/>
            <a:chOff x="1087196" y="1708569"/>
            <a:chExt cx="378460" cy="773430"/>
          </a:xfrm>
        </p:grpSpPr>
        <p:sp>
          <p:nvSpPr>
            <p:cNvPr id="47" name="object 47"/>
            <p:cNvSpPr/>
            <p:nvPr/>
          </p:nvSpPr>
          <p:spPr>
            <a:xfrm>
              <a:off x="1087196" y="2100186"/>
              <a:ext cx="378460" cy="0"/>
            </a:xfrm>
            <a:custGeom>
              <a:avLst/>
              <a:gdLst/>
              <a:ahLst/>
              <a:cxnLst/>
              <a:rect l="l" t="t" r="r" b="b"/>
              <a:pathLst>
                <a:path w="378459">
                  <a:moveTo>
                    <a:pt x="378002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126374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164174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201975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239775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277581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315377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353172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390980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28775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089291" y="1711744"/>
              <a:ext cx="375920" cy="0"/>
            </a:xfrm>
            <a:custGeom>
              <a:avLst/>
              <a:gdLst/>
              <a:ahLst/>
              <a:cxnLst/>
              <a:rect l="l" t="t" r="r" b="b"/>
              <a:pathLst>
                <a:path w="375919">
                  <a:moveTo>
                    <a:pt x="375615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089295" y="2478671"/>
              <a:ext cx="375920" cy="0"/>
            </a:xfrm>
            <a:custGeom>
              <a:avLst/>
              <a:gdLst/>
              <a:ahLst/>
              <a:cxnLst/>
              <a:rect l="l" t="t" r="r" b="b"/>
              <a:pathLst>
                <a:path w="375919">
                  <a:moveTo>
                    <a:pt x="0" y="0"/>
                  </a:moveTo>
                  <a:lnTo>
                    <a:pt x="375615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1579968" y="1708569"/>
            <a:ext cx="375920" cy="773430"/>
            <a:chOff x="1579968" y="1708569"/>
            <a:chExt cx="375920" cy="773430"/>
          </a:xfrm>
        </p:grpSpPr>
        <p:sp>
          <p:nvSpPr>
            <p:cNvPr id="60" name="object 60"/>
            <p:cNvSpPr/>
            <p:nvPr/>
          </p:nvSpPr>
          <p:spPr>
            <a:xfrm>
              <a:off x="1582191" y="2100186"/>
              <a:ext cx="370840" cy="0"/>
            </a:xfrm>
            <a:custGeom>
              <a:avLst/>
              <a:gdLst/>
              <a:ahLst/>
              <a:cxnLst/>
              <a:rect l="l" t="t" r="r" b="b"/>
              <a:pathLst>
                <a:path w="370839">
                  <a:moveTo>
                    <a:pt x="370801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623174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671777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720380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768970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817573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866176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914778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579968" y="1711744"/>
              <a:ext cx="375920" cy="0"/>
            </a:xfrm>
            <a:custGeom>
              <a:avLst/>
              <a:gdLst/>
              <a:ahLst/>
              <a:cxnLst/>
              <a:rect l="l" t="t" r="r" b="b"/>
              <a:pathLst>
                <a:path w="375919">
                  <a:moveTo>
                    <a:pt x="375615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579981" y="2478671"/>
              <a:ext cx="375920" cy="0"/>
            </a:xfrm>
            <a:custGeom>
              <a:avLst/>
              <a:gdLst/>
              <a:ahLst/>
              <a:cxnLst/>
              <a:rect l="l" t="t" r="r" b="b"/>
              <a:pathLst>
                <a:path w="375919">
                  <a:moveTo>
                    <a:pt x="0" y="0"/>
                  </a:moveTo>
                  <a:lnTo>
                    <a:pt x="375615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0" name="object 70"/>
          <p:cNvGrpSpPr/>
          <p:nvPr/>
        </p:nvGrpSpPr>
        <p:grpSpPr>
          <a:xfrm>
            <a:off x="2139772" y="1708569"/>
            <a:ext cx="375920" cy="773430"/>
            <a:chOff x="2139772" y="1708569"/>
            <a:chExt cx="375920" cy="773430"/>
          </a:xfrm>
        </p:grpSpPr>
        <p:sp>
          <p:nvSpPr>
            <p:cNvPr id="71" name="object 71"/>
            <p:cNvSpPr/>
            <p:nvPr/>
          </p:nvSpPr>
          <p:spPr>
            <a:xfrm>
              <a:off x="2141994" y="2100186"/>
              <a:ext cx="373380" cy="0"/>
            </a:xfrm>
            <a:custGeom>
              <a:avLst/>
              <a:gdLst/>
              <a:ahLst/>
              <a:cxnLst/>
              <a:rect l="l" t="t" r="r" b="b"/>
              <a:pathLst>
                <a:path w="373380">
                  <a:moveTo>
                    <a:pt x="37296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191981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246820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301671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356522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411374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466225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139772" y="2478671"/>
              <a:ext cx="375920" cy="0"/>
            </a:xfrm>
            <a:custGeom>
              <a:avLst/>
              <a:gdLst/>
              <a:ahLst/>
              <a:cxnLst/>
              <a:rect l="l" t="t" r="r" b="b"/>
              <a:pathLst>
                <a:path w="375919">
                  <a:moveTo>
                    <a:pt x="0" y="0"/>
                  </a:moveTo>
                  <a:lnTo>
                    <a:pt x="375615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139772" y="1711744"/>
              <a:ext cx="375920" cy="0"/>
            </a:xfrm>
            <a:custGeom>
              <a:avLst/>
              <a:gdLst/>
              <a:ahLst/>
              <a:cxnLst/>
              <a:rect l="l" t="t" r="r" b="b"/>
              <a:pathLst>
                <a:path w="375919">
                  <a:moveTo>
                    <a:pt x="375615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2688767" y="1708569"/>
            <a:ext cx="375920" cy="773430"/>
            <a:chOff x="2688767" y="1708569"/>
            <a:chExt cx="375920" cy="773430"/>
          </a:xfrm>
        </p:grpSpPr>
        <p:sp>
          <p:nvSpPr>
            <p:cNvPr id="81" name="object 81"/>
            <p:cNvSpPr/>
            <p:nvPr/>
          </p:nvSpPr>
          <p:spPr>
            <a:xfrm>
              <a:off x="2691003" y="2100186"/>
              <a:ext cx="373380" cy="0"/>
            </a:xfrm>
            <a:custGeom>
              <a:avLst/>
              <a:gdLst/>
              <a:ahLst/>
              <a:cxnLst/>
              <a:rect l="l" t="t" r="r" b="b"/>
              <a:pathLst>
                <a:path w="373380">
                  <a:moveTo>
                    <a:pt x="373316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750820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812973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875127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937268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999422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688780" y="2478671"/>
              <a:ext cx="375920" cy="0"/>
            </a:xfrm>
            <a:custGeom>
              <a:avLst/>
              <a:gdLst/>
              <a:ahLst/>
              <a:cxnLst/>
              <a:rect l="l" t="t" r="r" b="b"/>
              <a:pathLst>
                <a:path w="375919">
                  <a:moveTo>
                    <a:pt x="0" y="0"/>
                  </a:moveTo>
                  <a:lnTo>
                    <a:pt x="375615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688767" y="1711744"/>
              <a:ext cx="375920" cy="0"/>
            </a:xfrm>
            <a:custGeom>
              <a:avLst/>
              <a:gdLst/>
              <a:ahLst/>
              <a:cxnLst/>
              <a:rect l="l" t="t" r="r" b="b"/>
              <a:pathLst>
                <a:path w="375919">
                  <a:moveTo>
                    <a:pt x="375615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3230575" y="1708569"/>
            <a:ext cx="375920" cy="773430"/>
            <a:chOff x="3230575" y="1708569"/>
            <a:chExt cx="375920" cy="773430"/>
          </a:xfrm>
        </p:grpSpPr>
        <p:sp>
          <p:nvSpPr>
            <p:cNvPr id="90" name="object 90"/>
            <p:cNvSpPr/>
            <p:nvPr/>
          </p:nvSpPr>
          <p:spPr>
            <a:xfrm>
              <a:off x="3232797" y="2100186"/>
              <a:ext cx="373380" cy="0"/>
            </a:xfrm>
            <a:custGeom>
              <a:avLst/>
              <a:gdLst/>
              <a:ahLst/>
              <a:cxnLst/>
              <a:rect l="l" t="t" r="r" b="b"/>
              <a:pathLst>
                <a:path w="373379">
                  <a:moveTo>
                    <a:pt x="373316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307969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381768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455568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529368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230575" y="1711744"/>
              <a:ext cx="375920" cy="0"/>
            </a:xfrm>
            <a:custGeom>
              <a:avLst/>
              <a:gdLst/>
              <a:ahLst/>
              <a:cxnLst/>
              <a:rect l="l" t="t" r="r" b="b"/>
              <a:pathLst>
                <a:path w="375920">
                  <a:moveTo>
                    <a:pt x="375615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230575" y="2478671"/>
              <a:ext cx="375920" cy="0"/>
            </a:xfrm>
            <a:custGeom>
              <a:avLst/>
              <a:gdLst/>
              <a:ahLst/>
              <a:cxnLst/>
              <a:rect l="l" t="t" r="r" b="b"/>
              <a:pathLst>
                <a:path w="375920">
                  <a:moveTo>
                    <a:pt x="0" y="0"/>
                  </a:moveTo>
                  <a:lnTo>
                    <a:pt x="375615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7" name="object 97"/>
          <p:cNvGrpSpPr/>
          <p:nvPr/>
        </p:nvGrpSpPr>
        <p:grpSpPr>
          <a:xfrm>
            <a:off x="3880370" y="1708569"/>
            <a:ext cx="377190" cy="773430"/>
            <a:chOff x="3880370" y="1708569"/>
            <a:chExt cx="377190" cy="773430"/>
          </a:xfrm>
        </p:grpSpPr>
        <p:sp>
          <p:nvSpPr>
            <p:cNvPr id="98" name="object 98"/>
            <p:cNvSpPr/>
            <p:nvPr/>
          </p:nvSpPr>
          <p:spPr>
            <a:xfrm>
              <a:off x="3882605" y="2100186"/>
              <a:ext cx="374650" cy="0"/>
            </a:xfrm>
            <a:custGeom>
              <a:avLst/>
              <a:gdLst/>
              <a:ahLst/>
              <a:cxnLst/>
              <a:rect l="l" t="t" r="r" b="b"/>
              <a:pathLst>
                <a:path w="374650">
                  <a:moveTo>
                    <a:pt x="374396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972178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067568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162970" y="1715770"/>
              <a:ext cx="0" cy="765175"/>
            </a:xfrm>
            <a:custGeom>
              <a:avLst/>
              <a:gdLst/>
              <a:ahLst/>
              <a:cxnLst/>
              <a:rect l="l" t="t" r="r" b="b"/>
              <a:pathLst>
                <a:path h="765175">
                  <a:moveTo>
                    <a:pt x="0" y="0"/>
                  </a:moveTo>
                  <a:lnTo>
                    <a:pt x="0" y="7649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880370" y="1711744"/>
              <a:ext cx="375920" cy="0"/>
            </a:xfrm>
            <a:custGeom>
              <a:avLst/>
              <a:gdLst/>
              <a:ahLst/>
              <a:cxnLst/>
              <a:rect l="l" t="t" r="r" b="b"/>
              <a:pathLst>
                <a:path w="375920">
                  <a:moveTo>
                    <a:pt x="375615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880370" y="2478671"/>
              <a:ext cx="375920" cy="0"/>
            </a:xfrm>
            <a:custGeom>
              <a:avLst/>
              <a:gdLst/>
              <a:ahLst/>
              <a:cxnLst/>
              <a:rect l="l" t="t" r="r" b="b"/>
              <a:pathLst>
                <a:path w="375920">
                  <a:moveTo>
                    <a:pt x="0" y="0"/>
                  </a:moveTo>
                  <a:lnTo>
                    <a:pt x="375615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04" name="object 104"/>
          <p:cNvGraphicFramePr>
            <a:graphicFrameLocks noGrp="1"/>
          </p:cNvGraphicFramePr>
          <p:nvPr/>
        </p:nvGraphicFramePr>
        <p:xfrm>
          <a:off x="4477969" y="1708569"/>
          <a:ext cx="377824" cy="766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9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5" name="object 105"/>
          <p:cNvGraphicFramePr>
            <a:graphicFrameLocks noGrp="1"/>
          </p:cNvGraphicFramePr>
          <p:nvPr/>
        </p:nvGraphicFramePr>
        <p:xfrm>
          <a:off x="3834307" y="681843"/>
          <a:ext cx="502919" cy="455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7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6" name="object 106"/>
          <p:cNvSpPr/>
          <p:nvPr/>
        </p:nvSpPr>
        <p:spPr>
          <a:xfrm>
            <a:off x="3225520" y="685444"/>
            <a:ext cx="489584" cy="456565"/>
          </a:xfrm>
          <a:custGeom>
            <a:avLst/>
            <a:gdLst/>
            <a:ahLst/>
            <a:cxnLst/>
            <a:rect l="l" t="t" r="r" b="b"/>
            <a:pathLst>
              <a:path w="489585" h="456565">
                <a:moveTo>
                  <a:pt x="489407" y="456133"/>
                </a:moveTo>
                <a:lnTo>
                  <a:pt x="391528" y="456133"/>
                </a:lnTo>
                <a:lnTo>
                  <a:pt x="391528" y="228053"/>
                </a:lnTo>
                <a:lnTo>
                  <a:pt x="489407" y="228053"/>
                </a:lnTo>
              </a:path>
              <a:path w="489585" h="456565">
                <a:moveTo>
                  <a:pt x="489407" y="228079"/>
                </a:moveTo>
                <a:lnTo>
                  <a:pt x="391528" y="228079"/>
                </a:lnTo>
                <a:lnTo>
                  <a:pt x="391528" y="0"/>
                </a:lnTo>
                <a:lnTo>
                  <a:pt x="489407" y="0"/>
                </a:lnTo>
              </a:path>
              <a:path w="489585" h="456565">
                <a:moveTo>
                  <a:pt x="293649" y="228053"/>
                </a:moveTo>
                <a:lnTo>
                  <a:pt x="391515" y="228053"/>
                </a:lnTo>
                <a:lnTo>
                  <a:pt x="391515" y="456133"/>
                </a:lnTo>
                <a:lnTo>
                  <a:pt x="293649" y="456133"/>
                </a:lnTo>
                <a:lnTo>
                  <a:pt x="293649" y="228053"/>
                </a:lnTo>
                <a:close/>
              </a:path>
              <a:path w="489585" h="456565">
                <a:moveTo>
                  <a:pt x="293649" y="0"/>
                </a:moveTo>
                <a:lnTo>
                  <a:pt x="391515" y="0"/>
                </a:lnTo>
                <a:lnTo>
                  <a:pt x="391515" y="228079"/>
                </a:lnTo>
                <a:lnTo>
                  <a:pt x="293649" y="228079"/>
                </a:lnTo>
                <a:lnTo>
                  <a:pt x="293649" y="0"/>
                </a:lnTo>
                <a:close/>
              </a:path>
              <a:path w="489585" h="456565">
                <a:moveTo>
                  <a:pt x="195770" y="228053"/>
                </a:moveTo>
                <a:lnTo>
                  <a:pt x="293649" y="228053"/>
                </a:lnTo>
                <a:lnTo>
                  <a:pt x="293649" y="456133"/>
                </a:lnTo>
                <a:lnTo>
                  <a:pt x="195770" y="456133"/>
                </a:lnTo>
                <a:lnTo>
                  <a:pt x="195770" y="228053"/>
                </a:lnTo>
                <a:close/>
              </a:path>
              <a:path w="489585" h="456565">
                <a:moveTo>
                  <a:pt x="195770" y="0"/>
                </a:moveTo>
                <a:lnTo>
                  <a:pt x="293649" y="0"/>
                </a:lnTo>
                <a:lnTo>
                  <a:pt x="293649" y="228079"/>
                </a:lnTo>
                <a:lnTo>
                  <a:pt x="195770" y="228079"/>
                </a:lnTo>
                <a:lnTo>
                  <a:pt x="195770" y="0"/>
                </a:lnTo>
                <a:close/>
              </a:path>
              <a:path w="489585" h="456565">
                <a:moveTo>
                  <a:pt x="97878" y="228053"/>
                </a:moveTo>
                <a:lnTo>
                  <a:pt x="195757" y="228053"/>
                </a:lnTo>
                <a:lnTo>
                  <a:pt x="195757" y="456133"/>
                </a:lnTo>
                <a:lnTo>
                  <a:pt x="97878" y="456133"/>
                </a:lnTo>
                <a:lnTo>
                  <a:pt x="97878" y="228053"/>
                </a:lnTo>
                <a:close/>
              </a:path>
              <a:path w="489585" h="456565">
                <a:moveTo>
                  <a:pt x="97878" y="0"/>
                </a:moveTo>
                <a:lnTo>
                  <a:pt x="195757" y="0"/>
                </a:lnTo>
                <a:lnTo>
                  <a:pt x="195757" y="228079"/>
                </a:lnTo>
                <a:lnTo>
                  <a:pt x="97878" y="228079"/>
                </a:lnTo>
                <a:lnTo>
                  <a:pt x="97878" y="0"/>
                </a:lnTo>
                <a:close/>
              </a:path>
              <a:path w="489585" h="456565">
                <a:moveTo>
                  <a:pt x="0" y="228053"/>
                </a:moveTo>
                <a:lnTo>
                  <a:pt x="97866" y="228053"/>
                </a:lnTo>
                <a:lnTo>
                  <a:pt x="97866" y="456133"/>
                </a:lnTo>
                <a:lnTo>
                  <a:pt x="0" y="456133"/>
                </a:lnTo>
              </a:path>
              <a:path w="489585" h="456565">
                <a:moveTo>
                  <a:pt x="0" y="0"/>
                </a:moveTo>
                <a:lnTo>
                  <a:pt x="97866" y="0"/>
                </a:lnTo>
                <a:lnTo>
                  <a:pt x="97866" y="228079"/>
                </a:lnTo>
                <a:lnTo>
                  <a:pt x="0" y="228079"/>
                </a:lnTo>
              </a:path>
            </a:pathLst>
          </a:custGeom>
          <a:ln w="7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680296" y="685444"/>
            <a:ext cx="449580" cy="456565"/>
          </a:xfrm>
          <a:custGeom>
            <a:avLst/>
            <a:gdLst/>
            <a:ahLst/>
            <a:cxnLst/>
            <a:rect l="l" t="t" r="r" b="b"/>
            <a:pathLst>
              <a:path w="449580" h="456565">
                <a:moveTo>
                  <a:pt x="449529" y="456133"/>
                </a:moveTo>
                <a:lnTo>
                  <a:pt x="374599" y="456133"/>
                </a:lnTo>
                <a:lnTo>
                  <a:pt x="374599" y="228053"/>
                </a:lnTo>
                <a:lnTo>
                  <a:pt x="449529" y="228053"/>
                </a:lnTo>
              </a:path>
              <a:path w="449580" h="456565">
                <a:moveTo>
                  <a:pt x="449529" y="228079"/>
                </a:moveTo>
                <a:lnTo>
                  <a:pt x="374599" y="228079"/>
                </a:lnTo>
                <a:lnTo>
                  <a:pt x="374599" y="0"/>
                </a:lnTo>
                <a:lnTo>
                  <a:pt x="449529" y="0"/>
                </a:lnTo>
              </a:path>
              <a:path w="449580" h="456565">
                <a:moveTo>
                  <a:pt x="299694" y="228053"/>
                </a:moveTo>
                <a:lnTo>
                  <a:pt x="374611" y="228053"/>
                </a:lnTo>
                <a:lnTo>
                  <a:pt x="374611" y="456133"/>
                </a:lnTo>
                <a:lnTo>
                  <a:pt x="299694" y="456133"/>
                </a:lnTo>
                <a:lnTo>
                  <a:pt x="299694" y="228053"/>
                </a:lnTo>
                <a:close/>
              </a:path>
              <a:path w="449580" h="456565">
                <a:moveTo>
                  <a:pt x="299694" y="0"/>
                </a:moveTo>
                <a:lnTo>
                  <a:pt x="374611" y="0"/>
                </a:lnTo>
                <a:lnTo>
                  <a:pt x="374611" y="228079"/>
                </a:lnTo>
                <a:lnTo>
                  <a:pt x="299694" y="228079"/>
                </a:lnTo>
                <a:lnTo>
                  <a:pt x="299694" y="0"/>
                </a:lnTo>
                <a:close/>
              </a:path>
              <a:path w="449580" h="456565">
                <a:moveTo>
                  <a:pt x="224764" y="228053"/>
                </a:moveTo>
                <a:lnTo>
                  <a:pt x="299694" y="228053"/>
                </a:lnTo>
                <a:lnTo>
                  <a:pt x="299694" y="456133"/>
                </a:lnTo>
                <a:lnTo>
                  <a:pt x="224764" y="456133"/>
                </a:lnTo>
                <a:lnTo>
                  <a:pt x="224764" y="228053"/>
                </a:lnTo>
                <a:close/>
              </a:path>
              <a:path w="449580" h="456565">
                <a:moveTo>
                  <a:pt x="224764" y="0"/>
                </a:moveTo>
                <a:lnTo>
                  <a:pt x="299694" y="0"/>
                </a:lnTo>
                <a:lnTo>
                  <a:pt x="299694" y="228079"/>
                </a:lnTo>
                <a:lnTo>
                  <a:pt x="224764" y="228079"/>
                </a:lnTo>
                <a:lnTo>
                  <a:pt x="224764" y="0"/>
                </a:lnTo>
                <a:close/>
              </a:path>
              <a:path w="449580" h="456565">
                <a:moveTo>
                  <a:pt x="149834" y="228053"/>
                </a:moveTo>
                <a:lnTo>
                  <a:pt x="224764" y="228053"/>
                </a:lnTo>
                <a:lnTo>
                  <a:pt x="224764" y="456133"/>
                </a:lnTo>
                <a:lnTo>
                  <a:pt x="149834" y="456133"/>
                </a:lnTo>
                <a:lnTo>
                  <a:pt x="149834" y="228053"/>
                </a:lnTo>
                <a:close/>
              </a:path>
              <a:path w="449580" h="456565">
                <a:moveTo>
                  <a:pt x="149834" y="0"/>
                </a:moveTo>
                <a:lnTo>
                  <a:pt x="224764" y="0"/>
                </a:lnTo>
                <a:lnTo>
                  <a:pt x="224764" y="228079"/>
                </a:lnTo>
                <a:lnTo>
                  <a:pt x="149834" y="228079"/>
                </a:lnTo>
                <a:lnTo>
                  <a:pt x="149834" y="0"/>
                </a:lnTo>
                <a:close/>
              </a:path>
              <a:path w="449580" h="456565">
                <a:moveTo>
                  <a:pt x="74929" y="228053"/>
                </a:moveTo>
                <a:lnTo>
                  <a:pt x="149847" y="228053"/>
                </a:lnTo>
                <a:lnTo>
                  <a:pt x="149847" y="456133"/>
                </a:lnTo>
                <a:lnTo>
                  <a:pt x="74929" y="456133"/>
                </a:lnTo>
                <a:lnTo>
                  <a:pt x="74929" y="228053"/>
                </a:lnTo>
                <a:close/>
              </a:path>
              <a:path w="449580" h="456565">
                <a:moveTo>
                  <a:pt x="74929" y="0"/>
                </a:moveTo>
                <a:lnTo>
                  <a:pt x="149847" y="0"/>
                </a:lnTo>
                <a:lnTo>
                  <a:pt x="149847" y="228079"/>
                </a:lnTo>
                <a:lnTo>
                  <a:pt x="74929" y="228079"/>
                </a:lnTo>
                <a:lnTo>
                  <a:pt x="74929" y="0"/>
                </a:lnTo>
                <a:close/>
              </a:path>
              <a:path w="449580" h="456565">
                <a:moveTo>
                  <a:pt x="0" y="228053"/>
                </a:moveTo>
                <a:lnTo>
                  <a:pt x="74929" y="228053"/>
                </a:lnTo>
                <a:lnTo>
                  <a:pt x="74929" y="456133"/>
                </a:lnTo>
                <a:lnTo>
                  <a:pt x="0" y="456133"/>
                </a:lnTo>
              </a:path>
              <a:path w="449580" h="456565">
                <a:moveTo>
                  <a:pt x="0" y="0"/>
                </a:moveTo>
                <a:lnTo>
                  <a:pt x="74929" y="0"/>
                </a:lnTo>
                <a:lnTo>
                  <a:pt x="74929" y="228079"/>
                </a:lnTo>
                <a:lnTo>
                  <a:pt x="0" y="228079"/>
                </a:lnTo>
              </a:path>
            </a:pathLst>
          </a:custGeom>
          <a:ln w="7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999" y="7176382"/>
            <a:ext cx="953135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1100" spc="-110" dirty="0">
                <a:solidFill>
                  <a:srgbClr val="A7A9AC"/>
                </a:solidFill>
                <a:latin typeface="Trebuchet MS"/>
                <a:cs typeface="Trebuchet MS"/>
              </a:rPr>
              <a:t>stelipro.com</a:t>
            </a:r>
            <a:r>
              <a:rPr lang="en-US" sz="1100" spc="-95" dirty="0">
                <a:solidFill>
                  <a:srgbClr val="A7A9AC"/>
                </a:solidFill>
                <a:latin typeface="Trebuchet MS"/>
                <a:cs typeface="Trebuchet MS"/>
              </a:rPr>
              <a:t>.ua</a:t>
            </a:r>
            <a:endParaRPr lang="en-US" sz="1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1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71028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0"/>
                </a:moveTo>
                <a:lnTo>
                  <a:pt x="0" y="0"/>
                </a:ln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close/>
              </a:path>
            </a:pathLst>
          </a:custGeom>
          <a:solidFill>
            <a:srgbClr val="2BB6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4500" y="3475151"/>
            <a:ext cx="2469515" cy="1419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5" dirty="0">
                <a:latin typeface="Trebuchet MS"/>
                <a:cs typeface="Trebuchet MS"/>
              </a:rPr>
              <a:t>Material: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aluminum</a:t>
            </a:r>
            <a:r>
              <a:rPr sz="900" spc="20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galvanized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steel.</a:t>
            </a:r>
            <a:endParaRPr sz="900">
              <a:latin typeface="Trebuchet MS"/>
              <a:cs typeface="Trebuchet MS"/>
            </a:endParaRPr>
          </a:p>
          <a:p>
            <a:pPr marL="12700" marR="49530">
              <a:lnSpc>
                <a:spcPct val="101800"/>
              </a:lnSpc>
            </a:pPr>
            <a:r>
              <a:rPr sz="900" spc="-60" dirty="0">
                <a:latin typeface="Trebuchet MS"/>
                <a:cs typeface="Trebuchet MS"/>
              </a:rPr>
              <a:t>Thickness: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0,3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35" dirty="0">
                <a:latin typeface="Trebuchet MS"/>
                <a:cs typeface="Trebuchet MS"/>
              </a:rPr>
              <a:t>-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0,5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mm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width: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15mm,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85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mm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Variants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combination: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85+15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mm,</a:t>
            </a:r>
            <a:endParaRPr sz="900">
              <a:latin typeface="Trebuchet MS"/>
              <a:cs typeface="Trebuchet MS"/>
            </a:endParaRPr>
          </a:p>
          <a:p>
            <a:pPr marL="12700" marR="1503045">
              <a:lnSpc>
                <a:spcPct val="101800"/>
              </a:lnSpc>
            </a:pPr>
            <a:r>
              <a:rPr sz="900" spc="-55" dirty="0">
                <a:latin typeface="Trebuchet MS"/>
                <a:cs typeface="Trebuchet MS"/>
              </a:rPr>
              <a:t>85+5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isolation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joint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length: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any</a:t>
            </a:r>
            <a:endParaRPr sz="900">
              <a:latin typeface="Trebuchet MS"/>
              <a:cs typeface="Trebuchet MS"/>
            </a:endParaRPr>
          </a:p>
          <a:p>
            <a:pPr marL="12700" marR="5080">
              <a:lnSpc>
                <a:spcPct val="101800"/>
              </a:lnSpc>
            </a:pPr>
            <a:r>
              <a:rPr sz="900" spc="-65" dirty="0">
                <a:latin typeface="Trebuchet MS"/>
                <a:cs typeface="Trebuchet MS"/>
              </a:rPr>
              <a:t>Bending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radius: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45" dirty="0">
                <a:latin typeface="Trebuchet MS"/>
                <a:cs typeface="Trebuchet MS"/>
              </a:rPr>
              <a:t>R=300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mm,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segment’s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length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35" dirty="0">
                <a:latin typeface="Trebuchet MS"/>
                <a:cs typeface="Trebuchet MS"/>
              </a:rPr>
              <a:t>-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670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mm </a:t>
            </a:r>
            <a:r>
              <a:rPr sz="900" spc="-75" dirty="0">
                <a:latin typeface="Trebuchet MS"/>
                <a:cs typeface="Trebuchet MS"/>
              </a:rPr>
              <a:t>Standard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color: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white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black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40" dirty="0">
                <a:latin typeface="Trebuchet MS"/>
                <a:cs typeface="Trebuchet MS"/>
              </a:rPr>
              <a:t>/grey/gold/mirror </a:t>
            </a:r>
            <a:r>
              <a:rPr sz="900" spc="-75" dirty="0">
                <a:latin typeface="Trebuchet MS"/>
                <a:cs typeface="Trebuchet MS"/>
              </a:rPr>
              <a:t>Customized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color: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any</a:t>
            </a:r>
            <a:r>
              <a:rPr sz="900" spc="-25" dirty="0">
                <a:latin typeface="Trebuchet MS"/>
                <a:cs typeface="Trebuchet MS"/>
              </a:rPr>
              <a:t> RAL</a:t>
            </a:r>
            <a:endParaRPr sz="900">
              <a:latin typeface="Trebuchet MS"/>
              <a:cs typeface="Trebuchet MS"/>
            </a:endParaRPr>
          </a:p>
          <a:p>
            <a:pPr marL="12700" marR="803275">
              <a:lnSpc>
                <a:spcPct val="101800"/>
              </a:lnSpc>
            </a:pPr>
            <a:r>
              <a:rPr sz="900" spc="-80" dirty="0">
                <a:latin typeface="Trebuchet MS"/>
                <a:cs typeface="Trebuchet MS"/>
              </a:rPr>
              <a:t>Coating: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decoration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35" dirty="0">
                <a:latin typeface="Trebuchet MS"/>
                <a:cs typeface="Trebuchet MS"/>
              </a:rPr>
              <a:t>as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wood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imitation</a:t>
            </a:r>
            <a:r>
              <a:rPr sz="900" spc="-70" dirty="0">
                <a:latin typeface="Trebuchet MS"/>
                <a:cs typeface="Trebuchet MS"/>
              </a:rPr>
              <a:t> Ceiling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weight: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from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1,4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to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8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kg/м2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500" y="5120157"/>
            <a:ext cx="2285365" cy="7213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spc="-65" dirty="0">
                <a:latin typeface="Trebuchet MS"/>
                <a:cs typeface="Trebuchet MS"/>
              </a:rPr>
              <a:t>Bearing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channels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(lengthwise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beam):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steel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0,5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mm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225" dirty="0">
                <a:latin typeface="Trebuchet MS"/>
                <a:cs typeface="Trebuchet MS"/>
              </a:rPr>
              <a:t>/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aluminum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0,95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mm</a:t>
            </a:r>
            <a:endParaRPr sz="900">
              <a:latin typeface="Trebuchet MS"/>
              <a:cs typeface="Trebuchet MS"/>
            </a:endParaRPr>
          </a:p>
          <a:p>
            <a:pPr marL="12700" marR="201295">
              <a:lnSpc>
                <a:spcPct val="101800"/>
              </a:lnSpc>
            </a:pPr>
            <a:r>
              <a:rPr sz="900" spc="-75" dirty="0">
                <a:latin typeface="Trebuchet MS"/>
                <a:cs typeface="Trebuchet MS"/>
              </a:rPr>
              <a:t>Standard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length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bearing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channel: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up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to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4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m </a:t>
            </a:r>
            <a:r>
              <a:rPr sz="900" spc="-80" dirty="0">
                <a:latin typeface="Trebuchet MS"/>
                <a:cs typeface="Trebuchet MS"/>
              </a:rPr>
              <a:t>Connection: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by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means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a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connecting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element,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overlapped</a:t>
            </a:r>
            <a:r>
              <a:rPr sz="90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or</a:t>
            </a:r>
            <a:r>
              <a:rPr sz="900" spc="1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butt-</a:t>
            </a:r>
            <a:r>
              <a:rPr sz="900" spc="-25" dirty="0">
                <a:latin typeface="Trebuchet MS"/>
                <a:cs typeface="Trebuchet MS"/>
              </a:rPr>
              <a:t>end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4500" y="5958204"/>
            <a:ext cx="2196465" cy="302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latin typeface="Arial Narrow"/>
                <a:cs typeface="Arial Narrow"/>
              </a:rPr>
              <a:t>Channels</a:t>
            </a:r>
            <a:r>
              <a:rPr sz="900" b="1" spc="10" dirty="0">
                <a:latin typeface="Arial Narrow"/>
                <a:cs typeface="Arial Narrow"/>
              </a:rPr>
              <a:t> </a:t>
            </a:r>
            <a:r>
              <a:rPr sz="900" b="1" spc="-20" dirty="0">
                <a:latin typeface="Arial Narrow"/>
                <a:cs typeface="Arial Narrow"/>
              </a:rPr>
              <a:t>combinations</a:t>
            </a:r>
            <a:r>
              <a:rPr sz="900" b="1" spc="15" dirty="0">
                <a:latin typeface="Arial Narrow"/>
                <a:cs typeface="Arial Narrow"/>
              </a:rPr>
              <a:t> </a:t>
            </a:r>
            <a:r>
              <a:rPr sz="900" b="1" spc="-10" dirty="0">
                <a:latin typeface="Arial Narrow"/>
                <a:cs typeface="Arial Narrow"/>
              </a:rPr>
              <a:t>variants,</a:t>
            </a:r>
            <a:r>
              <a:rPr sz="900" b="1" spc="15" dirty="0">
                <a:latin typeface="Arial Narrow"/>
                <a:cs typeface="Arial Narrow"/>
              </a:rPr>
              <a:t> </a:t>
            </a:r>
            <a:r>
              <a:rPr sz="900" b="1" spc="-25" dirty="0">
                <a:latin typeface="Arial Narrow"/>
                <a:cs typeface="Arial Narrow"/>
              </a:rPr>
              <a:t>mm:</a:t>
            </a:r>
            <a:endParaRPr sz="9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70" dirty="0">
                <a:latin typeface="Trebuchet MS"/>
                <a:cs typeface="Trebuchet MS"/>
              </a:rPr>
              <a:t>85mm+15mm(isolation</a:t>
            </a:r>
            <a:r>
              <a:rPr sz="900" spc="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joint)=100</a:t>
            </a:r>
            <a:r>
              <a:rPr sz="900" spc="1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mm</a:t>
            </a:r>
            <a:r>
              <a:rPr sz="900" spc="2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(moodule)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4500" y="6656692"/>
            <a:ext cx="203136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0" dirty="0">
                <a:latin typeface="Trebuchet MS"/>
                <a:cs typeface="Trebuchet MS"/>
              </a:rPr>
              <a:t>85mm+5mm(isolation</a:t>
            </a:r>
            <a:r>
              <a:rPr sz="900" spc="-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joint)=</a:t>
            </a:r>
            <a:r>
              <a:rPr sz="90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90</a:t>
            </a:r>
            <a:r>
              <a:rPr sz="90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mm(module)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7167" y="5931420"/>
            <a:ext cx="2011133" cy="105257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278999" y="2734754"/>
            <a:ext cx="2077085" cy="542925"/>
          </a:xfrm>
          <a:custGeom>
            <a:avLst/>
            <a:gdLst/>
            <a:ahLst/>
            <a:cxnLst/>
            <a:rect l="l" t="t" r="r" b="b"/>
            <a:pathLst>
              <a:path w="2077085" h="542925">
                <a:moveTo>
                  <a:pt x="2076919" y="0"/>
                </a:moveTo>
                <a:lnTo>
                  <a:pt x="96913" y="0"/>
                </a:lnTo>
                <a:lnTo>
                  <a:pt x="0" y="542505"/>
                </a:lnTo>
                <a:lnTo>
                  <a:pt x="1980006" y="542505"/>
                </a:lnTo>
                <a:lnTo>
                  <a:pt x="2076919" y="0"/>
                </a:lnTo>
                <a:close/>
              </a:path>
            </a:pathLst>
          </a:custGeom>
          <a:solidFill>
            <a:srgbClr val="2BB6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44500" y="2775508"/>
            <a:ext cx="1219200" cy="44259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219"/>
              </a:spcBef>
            </a:pPr>
            <a:r>
              <a:rPr sz="1400" b="1" spc="-50" dirty="0">
                <a:solidFill>
                  <a:srgbClr val="FFFFFF"/>
                </a:solidFill>
                <a:latin typeface="Arial Narrow"/>
                <a:cs typeface="Arial Narrow"/>
              </a:rPr>
              <a:t>LINEAR</a:t>
            </a:r>
            <a:r>
              <a:rPr sz="1400" b="1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400" b="1" spc="-45" dirty="0">
                <a:solidFill>
                  <a:srgbClr val="FFFFFF"/>
                </a:solidFill>
                <a:latin typeface="Arial Narrow"/>
                <a:cs typeface="Arial Narrow"/>
              </a:rPr>
              <a:t>CAILINDS </a:t>
            </a:r>
            <a:r>
              <a:rPr sz="1400" b="1" spc="-10" dirty="0">
                <a:solidFill>
                  <a:srgbClr val="FFFFFF"/>
                </a:solidFill>
                <a:latin typeface="Arial Narrow"/>
                <a:cs typeface="Arial Narrow"/>
              </a:rPr>
              <a:t>SPECIFICATION:</a:t>
            </a:r>
            <a:endParaRPr sz="1400">
              <a:latin typeface="Arial Narrow"/>
              <a:cs typeface="Arial Narrow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699941" y="321398"/>
            <a:ext cx="1628139" cy="1371600"/>
            <a:chOff x="3699941" y="321398"/>
            <a:chExt cx="1628139" cy="137160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99941" y="321398"/>
              <a:ext cx="1595323" cy="137143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4563" y="363042"/>
              <a:ext cx="773442" cy="1329791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383113" y="323342"/>
            <a:ext cx="4945380" cy="2793365"/>
            <a:chOff x="383113" y="323342"/>
            <a:chExt cx="4945380" cy="279336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04196" y="1746008"/>
              <a:ext cx="1595323" cy="137054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8817" y="1745119"/>
              <a:ext cx="769188" cy="132246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3108" y="323341"/>
              <a:ext cx="3458845" cy="2214880"/>
            </a:xfrm>
            <a:custGeom>
              <a:avLst/>
              <a:gdLst/>
              <a:ahLst/>
              <a:cxnLst/>
              <a:rect l="l" t="t" r="r" b="b"/>
              <a:pathLst>
                <a:path w="3458845" h="2214880">
                  <a:moveTo>
                    <a:pt x="3005925" y="0"/>
                  </a:moveTo>
                  <a:lnTo>
                    <a:pt x="2141423" y="0"/>
                  </a:lnTo>
                  <a:lnTo>
                    <a:pt x="1887423" y="1451305"/>
                  </a:lnTo>
                  <a:lnTo>
                    <a:pt x="2751925" y="1451305"/>
                  </a:lnTo>
                  <a:lnTo>
                    <a:pt x="3005925" y="0"/>
                  </a:lnTo>
                  <a:close/>
                </a:path>
                <a:path w="3458845" h="2214880">
                  <a:moveTo>
                    <a:pt x="3458375" y="1672259"/>
                  </a:moveTo>
                  <a:lnTo>
                    <a:pt x="95148" y="1672259"/>
                  </a:lnTo>
                  <a:lnTo>
                    <a:pt x="0" y="2214410"/>
                  </a:lnTo>
                  <a:lnTo>
                    <a:pt x="3363239" y="2214410"/>
                  </a:lnTo>
                  <a:lnTo>
                    <a:pt x="3458375" y="1672259"/>
                  </a:lnTo>
                  <a:close/>
                </a:path>
              </a:pathLst>
            </a:custGeom>
            <a:solidFill>
              <a:srgbClr val="2BB6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688453" y="338213"/>
            <a:ext cx="244538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2.</a:t>
            </a:r>
            <a:r>
              <a:rPr spc="-35" dirty="0"/>
              <a:t> </a:t>
            </a:r>
            <a:r>
              <a:rPr spc="-90" dirty="0"/>
              <a:t>LINEAR</a:t>
            </a:r>
            <a:r>
              <a:rPr spc="-30" dirty="0"/>
              <a:t> </a:t>
            </a:r>
            <a:r>
              <a:rPr spc="-75" dirty="0"/>
              <a:t>CAILINGS</a:t>
            </a:r>
          </a:p>
          <a:p>
            <a:pPr marL="765810">
              <a:lnSpc>
                <a:spcPct val="100000"/>
              </a:lnSpc>
            </a:pPr>
            <a:r>
              <a:rPr spc="-170" dirty="0"/>
              <a:t>OF</a:t>
            </a:r>
            <a:r>
              <a:rPr spc="25" dirty="0"/>
              <a:t> </a:t>
            </a:r>
            <a:r>
              <a:rPr spc="-10" dirty="0"/>
              <a:t>LUXALON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435633" y="1100213"/>
            <a:ext cx="15068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5025">
              <a:lnSpc>
                <a:spcPts val="2880"/>
              </a:lnSpc>
              <a:spcBef>
                <a:spcPts val="100"/>
              </a:spcBef>
            </a:pPr>
            <a:r>
              <a:rPr sz="2500" b="1" spc="-30" dirty="0">
                <a:latin typeface="Arial Narrow"/>
                <a:cs typeface="Arial Narrow"/>
              </a:rPr>
              <a:t>TYPE</a:t>
            </a:r>
            <a:endParaRPr sz="2500">
              <a:latin typeface="Arial Narrow"/>
              <a:cs typeface="Arial Narrow"/>
            </a:endParaRPr>
          </a:p>
          <a:p>
            <a:pPr marL="12700">
              <a:lnSpc>
                <a:spcPts val="1440"/>
              </a:lnSpc>
            </a:pPr>
            <a:r>
              <a:rPr sz="1300" b="1" dirty="0">
                <a:latin typeface="Arial Narrow"/>
                <a:cs typeface="Arial Narrow"/>
              </a:rPr>
              <a:t>(85+15</a:t>
            </a:r>
            <a:r>
              <a:rPr sz="1300" b="1" spc="150" dirty="0">
                <a:latin typeface="Arial Narrow"/>
                <a:cs typeface="Arial Narrow"/>
              </a:rPr>
              <a:t> </a:t>
            </a:r>
            <a:r>
              <a:rPr sz="1300" b="1" spc="-65" dirty="0">
                <a:latin typeface="Arial Narrow"/>
                <a:cs typeface="Arial Narrow"/>
              </a:rPr>
              <a:t>mm;</a:t>
            </a:r>
            <a:r>
              <a:rPr sz="1300" b="1" spc="155" dirty="0">
                <a:latin typeface="Arial Narrow"/>
                <a:cs typeface="Arial Narrow"/>
              </a:rPr>
              <a:t> </a:t>
            </a:r>
            <a:r>
              <a:rPr sz="1300" b="1" dirty="0">
                <a:latin typeface="Arial Narrow"/>
                <a:cs typeface="Arial Narrow"/>
              </a:rPr>
              <a:t>85+5</a:t>
            </a:r>
            <a:r>
              <a:rPr sz="1300" b="1" spc="155" dirty="0">
                <a:latin typeface="Arial Narrow"/>
                <a:cs typeface="Arial Narrow"/>
              </a:rPr>
              <a:t> </a:t>
            </a:r>
            <a:r>
              <a:rPr sz="1300" b="1" spc="-25" dirty="0">
                <a:latin typeface="Arial Narrow"/>
                <a:cs typeface="Arial Narrow"/>
              </a:rPr>
              <a:t>mm)</a:t>
            </a:r>
            <a:endParaRPr sz="1300">
              <a:latin typeface="Arial Narrow"/>
              <a:cs typeface="Arial Narro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8399" y="2081961"/>
            <a:ext cx="2964815" cy="28398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24765">
              <a:lnSpc>
                <a:spcPct val="101800"/>
              </a:lnSpc>
              <a:spcBef>
                <a:spcPts val="80"/>
              </a:spcBef>
            </a:pPr>
            <a:r>
              <a:rPr lang="en-US" sz="900" spc="-85" dirty="0">
                <a:solidFill>
                  <a:srgbClr val="FFFFFF"/>
                </a:solidFill>
                <a:latin typeface="Trebuchet MS"/>
                <a:cs typeface="Trebuchet MS"/>
              </a:rPr>
              <a:t>STELIPRO</a:t>
            </a:r>
            <a:r>
              <a:rPr sz="9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liner</a:t>
            </a:r>
            <a:r>
              <a:rPr sz="9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ceilings</a:t>
            </a:r>
            <a:r>
              <a:rPr sz="9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(straight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9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waive-shaped)</a:t>
            </a:r>
            <a:r>
              <a:rPr sz="9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9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produced</a:t>
            </a:r>
            <a:r>
              <a:rPr sz="9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from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aluminum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9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galvanizeed</a:t>
            </a:r>
            <a:r>
              <a:rPr sz="9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steel.</a:t>
            </a:r>
            <a:endParaRPr sz="900" dirty="0">
              <a:latin typeface="Trebuchet MS"/>
              <a:cs typeface="Trebuchet MS"/>
            </a:endParaRPr>
          </a:p>
        </p:txBody>
      </p:sp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27209" y="3289973"/>
            <a:ext cx="1551127" cy="1538211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3414496" y="4890655"/>
            <a:ext cx="152781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latin typeface="Arial Narrow"/>
                <a:cs typeface="Arial Narrow"/>
              </a:rPr>
              <a:t>System</a:t>
            </a:r>
            <a:r>
              <a:rPr sz="800" b="1" spc="-5" dirty="0">
                <a:latin typeface="Arial Narrow"/>
                <a:cs typeface="Arial Narrow"/>
              </a:rPr>
              <a:t> </a:t>
            </a:r>
            <a:r>
              <a:rPr sz="800" b="1" spc="-10" dirty="0">
                <a:latin typeface="Arial Narrow"/>
                <a:cs typeface="Arial Narrow"/>
              </a:rPr>
              <a:t>composition:</a:t>
            </a:r>
            <a:endParaRPr sz="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sz="800" spc="-50" dirty="0">
                <a:latin typeface="Trebuchet MS"/>
                <a:cs typeface="Trebuchet MS"/>
              </a:rPr>
              <a:t>1</a:t>
            </a:r>
            <a:r>
              <a:rPr sz="800" spc="-40" dirty="0">
                <a:latin typeface="Trebuchet MS"/>
                <a:cs typeface="Trebuchet MS"/>
              </a:rPr>
              <a:t> </a:t>
            </a:r>
            <a:r>
              <a:rPr sz="800" spc="80" dirty="0">
                <a:latin typeface="Trebuchet MS"/>
                <a:cs typeface="Trebuchet MS"/>
              </a:rPr>
              <a:t>–</a:t>
            </a:r>
            <a:r>
              <a:rPr sz="800" spc="-35" dirty="0">
                <a:latin typeface="Trebuchet MS"/>
                <a:cs typeface="Trebuchet MS"/>
              </a:rPr>
              <a:t> </a:t>
            </a:r>
            <a:r>
              <a:rPr sz="800" spc="-70" dirty="0">
                <a:latin typeface="Trebuchet MS"/>
                <a:cs typeface="Trebuchet MS"/>
              </a:rPr>
              <a:t>main</a:t>
            </a:r>
            <a:r>
              <a:rPr sz="800" spc="-35" dirty="0">
                <a:latin typeface="Trebuchet MS"/>
                <a:cs typeface="Trebuchet MS"/>
              </a:rPr>
              <a:t> </a:t>
            </a:r>
            <a:r>
              <a:rPr sz="800" spc="-70" dirty="0">
                <a:latin typeface="Trebuchet MS"/>
                <a:cs typeface="Trebuchet MS"/>
              </a:rPr>
              <a:t>channel</a:t>
            </a:r>
            <a:r>
              <a:rPr sz="800" spc="-35" dirty="0">
                <a:latin typeface="Trebuchet MS"/>
                <a:cs typeface="Trebuchet MS"/>
              </a:rPr>
              <a:t> </a:t>
            </a:r>
            <a:r>
              <a:rPr sz="800" spc="-45" dirty="0">
                <a:latin typeface="Trebuchet MS"/>
                <a:cs typeface="Trebuchet MS"/>
              </a:rPr>
              <a:t>85</a:t>
            </a:r>
            <a:r>
              <a:rPr sz="800" spc="-35" dirty="0">
                <a:latin typeface="Trebuchet MS"/>
                <a:cs typeface="Trebuchet MS"/>
              </a:rPr>
              <a:t> mm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800" spc="-80" dirty="0">
                <a:latin typeface="Trebuchet MS"/>
                <a:cs typeface="Trebuchet MS"/>
              </a:rPr>
              <a:t>2,</a:t>
            </a:r>
            <a:r>
              <a:rPr sz="800" spc="-40" dirty="0">
                <a:latin typeface="Trebuchet MS"/>
                <a:cs typeface="Trebuchet MS"/>
              </a:rPr>
              <a:t> </a:t>
            </a:r>
            <a:r>
              <a:rPr sz="800" spc="-50" dirty="0">
                <a:latin typeface="Trebuchet MS"/>
                <a:cs typeface="Trebuchet MS"/>
              </a:rPr>
              <a:t>3</a:t>
            </a:r>
            <a:r>
              <a:rPr sz="800" spc="-35" dirty="0">
                <a:latin typeface="Trebuchet MS"/>
                <a:cs typeface="Trebuchet MS"/>
              </a:rPr>
              <a:t> </a:t>
            </a:r>
            <a:r>
              <a:rPr sz="800" spc="80" dirty="0">
                <a:latin typeface="Trebuchet MS"/>
                <a:cs typeface="Trebuchet MS"/>
              </a:rPr>
              <a:t>–</a:t>
            </a:r>
            <a:r>
              <a:rPr sz="800" spc="-35" dirty="0">
                <a:latin typeface="Trebuchet MS"/>
                <a:cs typeface="Trebuchet MS"/>
              </a:rPr>
              <a:t> </a:t>
            </a:r>
            <a:r>
              <a:rPr sz="800" spc="-30" dirty="0">
                <a:latin typeface="Trebuchet MS"/>
                <a:cs typeface="Trebuchet MS"/>
              </a:rPr>
              <a:t>cross</a:t>
            </a:r>
            <a:r>
              <a:rPr sz="800" spc="-35" dirty="0">
                <a:latin typeface="Trebuchet MS"/>
                <a:cs typeface="Trebuchet MS"/>
              </a:rPr>
              <a:t> </a:t>
            </a:r>
            <a:r>
              <a:rPr sz="800" spc="-70" dirty="0">
                <a:latin typeface="Trebuchet MS"/>
                <a:cs typeface="Trebuchet MS"/>
              </a:rPr>
              <a:t>channel</a:t>
            </a:r>
            <a:r>
              <a:rPr sz="800" spc="-35" dirty="0">
                <a:latin typeface="Trebuchet MS"/>
                <a:cs typeface="Trebuchet MS"/>
              </a:rPr>
              <a:t> </a:t>
            </a:r>
            <a:r>
              <a:rPr sz="800" spc="-45" dirty="0">
                <a:latin typeface="Trebuchet MS"/>
                <a:cs typeface="Trebuchet MS"/>
              </a:rPr>
              <a:t>15</a:t>
            </a:r>
            <a:r>
              <a:rPr sz="800" spc="-35" dirty="0">
                <a:latin typeface="Trebuchet MS"/>
                <a:cs typeface="Trebuchet MS"/>
              </a:rPr>
              <a:t> </a:t>
            </a:r>
            <a:r>
              <a:rPr sz="800" spc="-25" dirty="0">
                <a:latin typeface="Trebuchet MS"/>
                <a:cs typeface="Trebuchet MS"/>
              </a:rPr>
              <a:t>mm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800" spc="-50" dirty="0">
                <a:latin typeface="Trebuchet MS"/>
                <a:cs typeface="Trebuchet MS"/>
              </a:rPr>
              <a:t>4</a:t>
            </a:r>
            <a:r>
              <a:rPr sz="800" spc="-20" dirty="0">
                <a:latin typeface="Trebuchet MS"/>
                <a:cs typeface="Trebuchet MS"/>
              </a:rPr>
              <a:t> </a:t>
            </a:r>
            <a:r>
              <a:rPr sz="800" spc="80" dirty="0">
                <a:latin typeface="Trebuchet MS"/>
                <a:cs typeface="Trebuchet MS"/>
              </a:rPr>
              <a:t>–</a:t>
            </a:r>
            <a:r>
              <a:rPr sz="800" spc="-20" dirty="0">
                <a:latin typeface="Trebuchet MS"/>
                <a:cs typeface="Trebuchet MS"/>
              </a:rPr>
              <a:t> </a:t>
            </a:r>
            <a:r>
              <a:rPr sz="800" spc="-70" dirty="0">
                <a:latin typeface="Trebuchet MS"/>
                <a:cs typeface="Trebuchet MS"/>
              </a:rPr>
              <a:t>bearing</a:t>
            </a:r>
            <a:r>
              <a:rPr sz="800" spc="-15" dirty="0">
                <a:latin typeface="Trebuchet MS"/>
                <a:cs typeface="Trebuchet MS"/>
              </a:rPr>
              <a:t> </a:t>
            </a:r>
            <a:r>
              <a:rPr sz="800" spc="-70" dirty="0">
                <a:latin typeface="Trebuchet MS"/>
                <a:cs typeface="Trebuchet MS"/>
              </a:rPr>
              <a:t>channel</a:t>
            </a:r>
            <a:r>
              <a:rPr sz="800" spc="-20" dirty="0">
                <a:latin typeface="Trebuchet MS"/>
                <a:cs typeface="Trebuchet MS"/>
              </a:rPr>
              <a:t> </a:t>
            </a:r>
            <a:r>
              <a:rPr sz="800" spc="-65" dirty="0">
                <a:latin typeface="Trebuchet MS"/>
                <a:cs typeface="Trebuchet MS"/>
              </a:rPr>
              <a:t>(lengthwise</a:t>
            </a:r>
            <a:r>
              <a:rPr sz="800" spc="-20" dirty="0">
                <a:latin typeface="Trebuchet MS"/>
                <a:cs typeface="Trebuchet MS"/>
              </a:rPr>
              <a:t> </a:t>
            </a:r>
            <a:r>
              <a:rPr sz="800" spc="-50" dirty="0">
                <a:latin typeface="Trebuchet MS"/>
                <a:cs typeface="Trebuchet MS"/>
              </a:rPr>
              <a:t>beam)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800" spc="-50" dirty="0">
                <a:latin typeface="Trebuchet MS"/>
                <a:cs typeface="Trebuchet MS"/>
              </a:rPr>
              <a:t>5</a:t>
            </a:r>
            <a:r>
              <a:rPr sz="800" spc="-25" dirty="0">
                <a:latin typeface="Trebuchet MS"/>
                <a:cs typeface="Trebuchet MS"/>
              </a:rPr>
              <a:t> </a:t>
            </a:r>
            <a:r>
              <a:rPr sz="800" spc="80" dirty="0">
                <a:latin typeface="Trebuchet MS"/>
                <a:cs typeface="Trebuchet MS"/>
              </a:rPr>
              <a:t>–</a:t>
            </a:r>
            <a:r>
              <a:rPr sz="800" spc="-25" dirty="0">
                <a:latin typeface="Trebuchet MS"/>
                <a:cs typeface="Trebuchet MS"/>
              </a:rPr>
              <a:t> </a:t>
            </a:r>
            <a:r>
              <a:rPr sz="800" spc="-65" dirty="0">
                <a:latin typeface="Trebuchet MS"/>
                <a:cs typeface="Trebuchet MS"/>
              </a:rPr>
              <a:t>fastening</a:t>
            </a:r>
            <a:r>
              <a:rPr sz="800" spc="-20" dirty="0">
                <a:latin typeface="Trebuchet MS"/>
                <a:cs typeface="Trebuchet MS"/>
              </a:rPr>
              <a:t> </a:t>
            </a:r>
            <a:r>
              <a:rPr sz="800" spc="-75" dirty="0">
                <a:latin typeface="Trebuchet MS"/>
                <a:cs typeface="Trebuchet MS"/>
              </a:rPr>
              <a:t>elements</a:t>
            </a:r>
            <a:r>
              <a:rPr sz="800" spc="-25" dirty="0">
                <a:latin typeface="Trebuchet MS"/>
                <a:cs typeface="Trebuchet MS"/>
              </a:rPr>
              <a:t> </a:t>
            </a:r>
            <a:r>
              <a:rPr sz="800" spc="-10" dirty="0">
                <a:latin typeface="Trebuchet MS"/>
                <a:cs typeface="Trebuchet MS"/>
              </a:rPr>
              <a:t>(suspension)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58389" y="7240354"/>
            <a:ext cx="9531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10" dirty="0">
                <a:solidFill>
                  <a:srgbClr val="A7A9AC"/>
                </a:solidFill>
                <a:latin typeface="Trebuchet MS"/>
                <a:cs typeface="Trebuchet MS"/>
              </a:rPr>
              <a:t>stelipro.com</a:t>
            </a:r>
            <a:r>
              <a:rPr lang="en-US" sz="1100" spc="-95" dirty="0">
                <a:solidFill>
                  <a:srgbClr val="A7A9AC"/>
                </a:solidFill>
                <a:latin typeface="Trebuchet MS"/>
                <a:cs typeface="Trebuchet MS"/>
              </a:rPr>
              <a:t>.ua</a:t>
            </a:r>
            <a:endParaRPr lang="en-US" sz="11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870805" y="71028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0"/>
                </a:moveTo>
                <a:lnTo>
                  <a:pt x="0" y="0"/>
                </a:ln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70531" y="323342"/>
            <a:ext cx="1118870" cy="1451610"/>
          </a:xfrm>
          <a:custGeom>
            <a:avLst/>
            <a:gdLst/>
            <a:ahLst/>
            <a:cxnLst/>
            <a:rect l="l" t="t" r="r" b="b"/>
            <a:pathLst>
              <a:path w="1118870" h="1451610">
                <a:moveTo>
                  <a:pt x="1118501" y="0"/>
                </a:moveTo>
                <a:lnTo>
                  <a:pt x="254000" y="0"/>
                </a:lnTo>
                <a:lnTo>
                  <a:pt x="0" y="1451305"/>
                </a:lnTo>
                <a:lnTo>
                  <a:pt x="864501" y="1451305"/>
                </a:lnTo>
                <a:lnTo>
                  <a:pt x="1118501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92961" y="338213"/>
            <a:ext cx="154051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1145" marR="5080" indent="69215">
              <a:lnSpc>
                <a:spcPct val="100000"/>
              </a:lnSpc>
              <a:spcBef>
                <a:spcPts val="100"/>
              </a:spcBef>
            </a:pPr>
            <a:r>
              <a:rPr dirty="0"/>
              <a:t>3.</a:t>
            </a:r>
            <a:r>
              <a:rPr spc="-25" dirty="0"/>
              <a:t> </a:t>
            </a:r>
            <a:r>
              <a:rPr spc="-100" dirty="0"/>
              <a:t>LINEAR </a:t>
            </a:r>
            <a:r>
              <a:rPr spc="-10" dirty="0"/>
              <a:t>SAILINGS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(FACADES)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86003" y="1450733"/>
            <a:ext cx="181800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latin typeface="Arial Narrow"/>
                <a:cs typeface="Arial Narrow"/>
              </a:rPr>
              <a:t>(150</a:t>
            </a:r>
            <a:r>
              <a:rPr sz="1300" b="1" spc="50" dirty="0">
                <a:latin typeface="Arial Narrow"/>
                <a:cs typeface="Arial Narrow"/>
              </a:rPr>
              <a:t> </a:t>
            </a:r>
            <a:r>
              <a:rPr sz="1300" b="1" spc="-65" dirty="0">
                <a:latin typeface="Arial Narrow"/>
                <a:cs typeface="Arial Narrow"/>
              </a:rPr>
              <a:t>mm;</a:t>
            </a:r>
            <a:r>
              <a:rPr sz="1300" b="1" spc="55" dirty="0">
                <a:latin typeface="Arial Narrow"/>
                <a:cs typeface="Arial Narrow"/>
              </a:rPr>
              <a:t> </a:t>
            </a:r>
            <a:r>
              <a:rPr sz="1300" b="1" spc="70" dirty="0">
                <a:latin typeface="Arial Narrow"/>
                <a:cs typeface="Arial Narrow"/>
              </a:rPr>
              <a:t>200</a:t>
            </a:r>
            <a:r>
              <a:rPr sz="1300" b="1" spc="50" dirty="0">
                <a:latin typeface="Arial Narrow"/>
                <a:cs typeface="Arial Narrow"/>
              </a:rPr>
              <a:t> </a:t>
            </a:r>
            <a:r>
              <a:rPr sz="1300" b="1" spc="-65" dirty="0">
                <a:latin typeface="Arial Narrow"/>
                <a:cs typeface="Arial Narrow"/>
              </a:rPr>
              <a:t>mm;</a:t>
            </a:r>
            <a:r>
              <a:rPr sz="1300" b="1" spc="55" dirty="0">
                <a:latin typeface="Arial Narrow"/>
                <a:cs typeface="Arial Narrow"/>
              </a:rPr>
              <a:t> </a:t>
            </a:r>
            <a:r>
              <a:rPr sz="1300" b="1" spc="60" dirty="0">
                <a:latin typeface="Arial Narrow"/>
                <a:cs typeface="Arial Narrow"/>
              </a:rPr>
              <a:t>300</a:t>
            </a:r>
            <a:r>
              <a:rPr sz="1300" b="1" spc="55" dirty="0">
                <a:latin typeface="Arial Narrow"/>
                <a:cs typeface="Arial Narrow"/>
              </a:rPr>
              <a:t> </a:t>
            </a:r>
            <a:r>
              <a:rPr sz="1300" b="1" spc="-25" dirty="0">
                <a:latin typeface="Arial Narrow"/>
                <a:cs typeface="Arial Narrow"/>
              </a:rPr>
              <a:t>mm)</a:t>
            </a:r>
            <a:endParaRPr sz="1300">
              <a:latin typeface="Arial Narrow"/>
              <a:cs typeface="Arial Narrow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704196" y="1745119"/>
            <a:ext cx="1624330" cy="1371600"/>
            <a:chOff x="3704196" y="1745119"/>
            <a:chExt cx="1624330" cy="137160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04196" y="1745119"/>
              <a:ext cx="1595323" cy="137143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8817" y="1745119"/>
              <a:ext cx="769188" cy="1322463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3699941" y="321398"/>
            <a:ext cx="1628139" cy="1371600"/>
            <a:chOff x="3699941" y="321398"/>
            <a:chExt cx="1628139" cy="137160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99941" y="321398"/>
              <a:ext cx="1595323" cy="137143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54563" y="363042"/>
              <a:ext cx="773442" cy="1329791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3704196" y="4585932"/>
            <a:ext cx="1624330" cy="1371600"/>
            <a:chOff x="3704196" y="4585932"/>
            <a:chExt cx="1624330" cy="137160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04196" y="4585932"/>
              <a:ext cx="1595323" cy="137143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58817" y="4585932"/>
              <a:ext cx="769188" cy="1322463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3699941" y="3162211"/>
            <a:ext cx="1628139" cy="1371600"/>
            <a:chOff x="3699941" y="3162211"/>
            <a:chExt cx="1628139" cy="1371600"/>
          </a:xfrm>
        </p:grpSpPr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99941" y="3162211"/>
              <a:ext cx="1595323" cy="137143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54563" y="3203854"/>
              <a:ext cx="773442" cy="1329791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260998" y="1990229"/>
            <a:ext cx="3058795" cy="676910"/>
          </a:xfrm>
          <a:custGeom>
            <a:avLst/>
            <a:gdLst/>
            <a:ahLst/>
            <a:cxnLst/>
            <a:rect l="l" t="t" r="r" b="b"/>
            <a:pathLst>
              <a:path w="3058795" h="676910">
                <a:moveTo>
                  <a:pt x="3058274" y="0"/>
                </a:moveTo>
                <a:lnTo>
                  <a:pt x="158470" y="0"/>
                </a:lnTo>
                <a:lnTo>
                  <a:pt x="0" y="676402"/>
                </a:lnTo>
                <a:lnTo>
                  <a:pt x="2918968" y="676402"/>
                </a:lnTo>
                <a:lnTo>
                  <a:pt x="3058274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65204" y="2070277"/>
            <a:ext cx="2655570" cy="44195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62865" algn="just">
              <a:lnSpc>
                <a:spcPct val="101800"/>
              </a:lnSpc>
              <a:spcBef>
                <a:spcPts val="80"/>
              </a:spcBef>
            </a:pP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Aluminum</a:t>
            </a:r>
            <a:r>
              <a:rPr sz="90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1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900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galvanized</a:t>
            </a:r>
            <a:r>
              <a:rPr sz="900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10" dirty="0">
                <a:solidFill>
                  <a:srgbClr val="FFFFFF"/>
                </a:solidFill>
                <a:latin typeface="Trebuchet MS"/>
                <a:cs typeface="Trebuchet MS"/>
              </a:rPr>
              <a:t>lath</a:t>
            </a:r>
            <a:r>
              <a:rPr sz="900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ceilings</a:t>
            </a:r>
            <a:r>
              <a:rPr sz="900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25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900" spc="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very</a:t>
            </a:r>
            <a:r>
              <a:rPr sz="900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5" dirty="0">
                <a:solidFill>
                  <a:srgbClr val="FFFFFF"/>
                </a:solidFill>
                <a:latin typeface="Trebuchet MS"/>
                <a:cs typeface="Trebuchet MS"/>
              </a:rPr>
              <a:t>popular</a:t>
            </a:r>
            <a:r>
              <a:rPr sz="900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not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only</a:t>
            </a:r>
            <a:r>
              <a:rPr sz="90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2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900" spc="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5" dirty="0">
                <a:solidFill>
                  <a:srgbClr val="FFFFFF"/>
                </a:solidFill>
                <a:latin typeface="Trebuchet MS"/>
                <a:cs typeface="Trebuchet MS"/>
              </a:rPr>
              <a:t>public</a:t>
            </a:r>
            <a:r>
              <a:rPr sz="9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buildings</a:t>
            </a:r>
            <a:r>
              <a:rPr sz="900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1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900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5" dirty="0">
                <a:solidFill>
                  <a:srgbClr val="FFFFFF"/>
                </a:solidFill>
                <a:latin typeface="Trebuchet MS"/>
                <a:cs typeface="Trebuchet MS"/>
              </a:rPr>
              <a:t>retail</a:t>
            </a:r>
            <a:r>
              <a:rPr sz="900" spc="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outlets,</a:t>
            </a:r>
            <a:r>
              <a:rPr sz="900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25" dirty="0">
                <a:solidFill>
                  <a:srgbClr val="FFFFFF"/>
                </a:solidFill>
                <a:latin typeface="Trebuchet MS"/>
                <a:cs typeface="Trebuchet MS"/>
              </a:rPr>
              <a:t>but</a:t>
            </a:r>
            <a:r>
              <a:rPr sz="900" spc="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also</a:t>
            </a:r>
            <a:r>
              <a:rPr sz="900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900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facade </a:t>
            </a: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framing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buildings.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84579" y="2848533"/>
            <a:ext cx="2392045" cy="542925"/>
          </a:xfrm>
          <a:custGeom>
            <a:avLst/>
            <a:gdLst/>
            <a:ahLst/>
            <a:cxnLst/>
            <a:rect l="l" t="t" r="r" b="b"/>
            <a:pathLst>
              <a:path w="2392045" h="542925">
                <a:moveTo>
                  <a:pt x="2391918" y="0"/>
                </a:moveTo>
                <a:lnTo>
                  <a:pt x="96913" y="0"/>
                </a:lnTo>
                <a:lnTo>
                  <a:pt x="0" y="542505"/>
                </a:lnTo>
                <a:lnTo>
                  <a:pt x="2295004" y="542505"/>
                </a:lnTo>
                <a:lnTo>
                  <a:pt x="2391918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50079" y="2889287"/>
            <a:ext cx="2000250" cy="44259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219"/>
              </a:spcBef>
            </a:pPr>
            <a:r>
              <a:rPr sz="1400" b="1" spc="-50" dirty="0">
                <a:solidFill>
                  <a:srgbClr val="FFFFFF"/>
                </a:solidFill>
                <a:latin typeface="Arial Narrow"/>
                <a:cs typeface="Arial Narrow"/>
              </a:rPr>
              <a:t>LINEAR</a:t>
            </a:r>
            <a:r>
              <a:rPr sz="140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400" b="1" spc="-45" dirty="0">
                <a:solidFill>
                  <a:srgbClr val="FFFFFF"/>
                </a:solidFill>
                <a:latin typeface="Arial Narrow"/>
                <a:cs typeface="Arial Narrow"/>
              </a:rPr>
              <a:t>SAILINGS</a:t>
            </a:r>
            <a:r>
              <a:rPr sz="140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400" b="1" spc="-55" dirty="0">
                <a:solidFill>
                  <a:srgbClr val="FFFFFF"/>
                </a:solidFill>
                <a:latin typeface="Arial Narrow"/>
                <a:cs typeface="Arial Narrow"/>
              </a:rPr>
              <a:t>(FACADES) </a:t>
            </a:r>
            <a:r>
              <a:rPr sz="1400" b="1" spc="-10" dirty="0">
                <a:solidFill>
                  <a:srgbClr val="FFFFFF"/>
                </a:solidFill>
                <a:latin typeface="Arial Narrow"/>
                <a:cs typeface="Arial Narrow"/>
              </a:rPr>
              <a:t>SPECIFICATION:</a:t>
            </a:r>
            <a:endParaRPr sz="1400">
              <a:latin typeface="Arial Narrow"/>
              <a:cs typeface="Arial Narro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0080" y="3519589"/>
            <a:ext cx="1821180" cy="25374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spc="-85" dirty="0">
                <a:latin typeface="Trebuchet MS"/>
                <a:cs typeface="Trebuchet MS"/>
              </a:rPr>
              <a:t>Material: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aluminum</a:t>
            </a:r>
            <a:r>
              <a:rPr sz="900" spc="20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galvanized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steel.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width: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0,4</a:t>
            </a:r>
            <a:r>
              <a:rPr sz="900" spc="-35" dirty="0">
                <a:latin typeface="Trebuchet MS"/>
                <a:cs typeface="Trebuchet MS"/>
              </a:rPr>
              <a:t> -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0,8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mm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length: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any</a:t>
            </a:r>
            <a:endParaRPr sz="900">
              <a:latin typeface="Trebuchet MS"/>
              <a:cs typeface="Trebuchet MS"/>
            </a:endParaRPr>
          </a:p>
          <a:p>
            <a:pPr marL="12700" marR="327025">
              <a:lnSpc>
                <a:spcPct val="101800"/>
              </a:lnSpc>
            </a:pP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width: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150,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200,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300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mm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Standard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color: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white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grey </a:t>
            </a:r>
            <a:r>
              <a:rPr sz="900" spc="-75" dirty="0">
                <a:latin typeface="Trebuchet MS"/>
                <a:cs typeface="Trebuchet MS"/>
              </a:rPr>
              <a:t>Customized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color: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any</a:t>
            </a:r>
            <a:r>
              <a:rPr sz="900" spc="-25" dirty="0">
                <a:latin typeface="Trebuchet MS"/>
                <a:cs typeface="Trebuchet MS"/>
              </a:rPr>
              <a:t> RAL </a:t>
            </a:r>
            <a:r>
              <a:rPr sz="900" spc="-70" dirty="0">
                <a:latin typeface="Trebuchet MS"/>
                <a:cs typeface="Trebuchet MS"/>
              </a:rPr>
              <a:t>Fastening</a:t>
            </a:r>
            <a:r>
              <a:rPr sz="900" spc="-10" dirty="0">
                <a:latin typeface="Trebuchet MS"/>
                <a:cs typeface="Trebuchet MS"/>
              </a:rPr>
              <a:t> variants: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80" dirty="0">
                <a:latin typeface="Trebuchet MS"/>
                <a:cs typeface="Trebuchet MS"/>
              </a:rPr>
              <a:t>horizontal</a:t>
            </a:r>
            <a:r>
              <a:rPr sz="900" spc="10" dirty="0">
                <a:latin typeface="Trebuchet MS"/>
                <a:cs typeface="Trebuchet MS"/>
              </a:rPr>
              <a:t> </a:t>
            </a:r>
            <a:r>
              <a:rPr sz="900" spc="-114" dirty="0">
                <a:latin typeface="Trebuchet MS"/>
                <a:cs typeface="Trebuchet MS"/>
              </a:rPr>
              <a:t>/vertical/</a:t>
            </a:r>
            <a:r>
              <a:rPr sz="900" spc="1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diagonal</a:t>
            </a:r>
            <a:endParaRPr sz="9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900" b="1" spc="-10" dirty="0">
                <a:latin typeface="Arial Narrow"/>
                <a:cs typeface="Arial Narrow"/>
              </a:rPr>
              <a:t>System</a:t>
            </a:r>
            <a:r>
              <a:rPr sz="900" b="1" spc="-35" dirty="0">
                <a:latin typeface="Arial Narrow"/>
                <a:cs typeface="Arial Narrow"/>
              </a:rPr>
              <a:t> </a:t>
            </a:r>
            <a:r>
              <a:rPr sz="900" b="1" spc="-10" dirty="0">
                <a:latin typeface="Arial Narrow"/>
                <a:cs typeface="Arial Narrow"/>
              </a:rPr>
              <a:t>composition:</a:t>
            </a:r>
            <a:endParaRPr sz="900">
              <a:latin typeface="Arial Narrow"/>
              <a:cs typeface="Arial Narrow"/>
            </a:endParaRPr>
          </a:p>
          <a:p>
            <a:pPr marL="94615" indent="-81915">
              <a:lnSpc>
                <a:spcPct val="100000"/>
              </a:lnSpc>
              <a:spcBef>
                <a:spcPts val="20"/>
              </a:spcBef>
              <a:buAutoNum type="arabicPlain"/>
              <a:tabLst>
                <a:tab pos="94615" algn="l"/>
              </a:tabLst>
            </a:pPr>
            <a:r>
              <a:rPr sz="900" spc="100" dirty="0">
                <a:latin typeface="Trebuchet MS"/>
                <a:cs typeface="Trebuchet MS"/>
              </a:rPr>
              <a:t>–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main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200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300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mm</a:t>
            </a:r>
            <a:endParaRPr sz="900">
              <a:latin typeface="Trebuchet MS"/>
              <a:cs typeface="Trebuchet MS"/>
            </a:endParaRPr>
          </a:p>
          <a:p>
            <a:pPr marL="94615" indent="-81915">
              <a:lnSpc>
                <a:spcPct val="100000"/>
              </a:lnSpc>
              <a:spcBef>
                <a:spcPts val="20"/>
              </a:spcBef>
              <a:buAutoNum type="arabicPlain"/>
              <a:tabLst>
                <a:tab pos="94615" algn="l"/>
              </a:tabLst>
            </a:pPr>
            <a:r>
              <a:rPr sz="900" spc="100" dirty="0">
                <a:latin typeface="Trebuchet MS"/>
                <a:cs typeface="Trebuchet MS"/>
              </a:rPr>
              <a:t>–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bearing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(lengthwise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beam)</a:t>
            </a:r>
            <a:endParaRPr sz="900">
              <a:latin typeface="Trebuchet MS"/>
              <a:cs typeface="Trebuchet MS"/>
            </a:endParaRPr>
          </a:p>
          <a:p>
            <a:pPr marL="94615" indent="-81915">
              <a:lnSpc>
                <a:spcPct val="100000"/>
              </a:lnSpc>
              <a:spcBef>
                <a:spcPts val="20"/>
              </a:spcBef>
              <a:buAutoNum type="arabicPlain"/>
              <a:tabLst>
                <a:tab pos="94615" algn="l"/>
              </a:tabLst>
            </a:pPr>
            <a:r>
              <a:rPr sz="900" spc="100" dirty="0">
                <a:latin typeface="Trebuchet MS"/>
                <a:cs typeface="Trebuchet MS"/>
              </a:rPr>
              <a:t>–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П-shaped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ending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channel</a:t>
            </a:r>
            <a:endParaRPr sz="9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900" b="1" spc="-20" dirty="0">
                <a:latin typeface="Arial Narrow"/>
                <a:cs typeface="Arial Narrow"/>
              </a:rPr>
              <a:t>Channels</a:t>
            </a:r>
            <a:r>
              <a:rPr sz="900" b="1" spc="-5" dirty="0">
                <a:latin typeface="Arial Narrow"/>
                <a:cs typeface="Arial Narrow"/>
              </a:rPr>
              <a:t> </a:t>
            </a:r>
            <a:r>
              <a:rPr sz="900" b="1" spc="-20" dirty="0">
                <a:latin typeface="Arial Narrow"/>
                <a:cs typeface="Arial Narrow"/>
              </a:rPr>
              <a:t>combination</a:t>
            </a:r>
            <a:r>
              <a:rPr sz="900" b="1" dirty="0">
                <a:latin typeface="Arial Narrow"/>
                <a:cs typeface="Arial Narrow"/>
              </a:rPr>
              <a:t> </a:t>
            </a:r>
            <a:r>
              <a:rPr sz="900" b="1" spc="-10" dirty="0">
                <a:latin typeface="Arial Narrow"/>
                <a:cs typeface="Arial Narrow"/>
              </a:rPr>
              <a:t>variants,</a:t>
            </a:r>
            <a:r>
              <a:rPr sz="900" b="1" spc="-5" dirty="0">
                <a:latin typeface="Arial Narrow"/>
                <a:cs typeface="Arial Narrow"/>
              </a:rPr>
              <a:t> </a:t>
            </a:r>
            <a:r>
              <a:rPr sz="900" b="1" spc="-25" dirty="0">
                <a:latin typeface="Arial Narrow"/>
                <a:cs typeface="Arial Narrow"/>
              </a:rPr>
              <a:t>mm:</a:t>
            </a:r>
            <a:endParaRPr sz="9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-80" dirty="0">
                <a:latin typeface="Trebuchet MS"/>
                <a:cs typeface="Trebuchet MS"/>
              </a:rPr>
              <a:t>1.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150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+150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80" dirty="0">
                <a:latin typeface="Trebuchet MS"/>
                <a:cs typeface="Trebuchet MS"/>
              </a:rPr>
              <a:t>2.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200+200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80" dirty="0">
                <a:latin typeface="Trebuchet MS"/>
                <a:cs typeface="Trebuchet MS"/>
              </a:rPr>
              <a:t>3.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300+300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379842" y="6173114"/>
            <a:ext cx="649605" cy="101600"/>
            <a:chOff x="1379842" y="6173114"/>
            <a:chExt cx="649605" cy="101600"/>
          </a:xfrm>
        </p:grpSpPr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88605" y="6173114"/>
              <a:ext cx="310692" cy="7904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29905" y="6173126"/>
              <a:ext cx="286537" cy="10153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379842" y="6175870"/>
              <a:ext cx="649605" cy="96520"/>
            </a:xfrm>
            <a:custGeom>
              <a:avLst/>
              <a:gdLst/>
              <a:ahLst/>
              <a:cxnLst/>
              <a:rect l="l" t="t" r="r" b="b"/>
              <a:pathLst>
                <a:path w="649605" h="96520">
                  <a:moveTo>
                    <a:pt x="0" y="96367"/>
                  </a:moveTo>
                  <a:lnTo>
                    <a:pt x="649147" y="96367"/>
                  </a:lnTo>
                </a:path>
                <a:path w="649605" h="96520">
                  <a:moveTo>
                    <a:pt x="0" y="95021"/>
                  </a:moveTo>
                  <a:lnTo>
                    <a:pt x="649147" y="95021"/>
                  </a:lnTo>
                </a:path>
                <a:path w="649605" h="96520">
                  <a:moveTo>
                    <a:pt x="0" y="93687"/>
                  </a:moveTo>
                  <a:lnTo>
                    <a:pt x="649147" y="93687"/>
                  </a:lnTo>
                </a:path>
                <a:path w="649605" h="96520">
                  <a:moveTo>
                    <a:pt x="0" y="92354"/>
                  </a:moveTo>
                  <a:lnTo>
                    <a:pt x="649147" y="92354"/>
                  </a:lnTo>
                </a:path>
                <a:path w="649605" h="96520">
                  <a:moveTo>
                    <a:pt x="0" y="91008"/>
                  </a:moveTo>
                  <a:lnTo>
                    <a:pt x="649147" y="91008"/>
                  </a:lnTo>
                </a:path>
                <a:path w="649605" h="96520">
                  <a:moveTo>
                    <a:pt x="0" y="89674"/>
                  </a:moveTo>
                  <a:lnTo>
                    <a:pt x="649147" y="89674"/>
                  </a:lnTo>
                </a:path>
                <a:path w="649605" h="96520">
                  <a:moveTo>
                    <a:pt x="0" y="88328"/>
                  </a:moveTo>
                  <a:lnTo>
                    <a:pt x="649147" y="88328"/>
                  </a:lnTo>
                </a:path>
                <a:path w="649605" h="96520">
                  <a:moveTo>
                    <a:pt x="0" y="86994"/>
                  </a:moveTo>
                  <a:lnTo>
                    <a:pt x="649147" y="86994"/>
                  </a:lnTo>
                </a:path>
                <a:path w="649605" h="96520">
                  <a:moveTo>
                    <a:pt x="0" y="85661"/>
                  </a:moveTo>
                  <a:lnTo>
                    <a:pt x="649147" y="85661"/>
                  </a:lnTo>
                </a:path>
                <a:path w="649605" h="96520">
                  <a:moveTo>
                    <a:pt x="0" y="84315"/>
                  </a:moveTo>
                  <a:lnTo>
                    <a:pt x="649147" y="84315"/>
                  </a:lnTo>
                </a:path>
                <a:path w="649605" h="96520">
                  <a:moveTo>
                    <a:pt x="0" y="82981"/>
                  </a:moveTo>
                  <a:lnTo>
                    <a:pt x="649147" y="82981"/>
                  </a:lnTo>
                </a:path>
                <a:path w="649605" h="96520">
                  <a:moveTo>
                    <a:pt x="0" y="81648"/>
                  </a:moveTo>
                  <a:lnTo>
                    <a:pt x="649147" y="81648"/>
                  </a:lnTo>
                </a:path>
                <a:path w="649605" h="96520">
                  <a:moveTo>
                    <a:pt x="0" y="80302"/>
                  </a:moveTo>
                  <a:lnTo>
                    <a:pt x="649147" y="80302"/>
                  </a:lnTo>
                </a:path>
                <a:path w="649605" h="96520">
                  <a:moveTo>
                    <a:pt x="0" y="78968"/>
                  </a:moveTo>
                  <a:lnTo>
                    <a:pt x="649147" y="78968"/>
                  </a:lnTo>
                </a:path>
                <a:path w="649605" h="96520">
                  <a:moveTo>
                    <a:pt x="0" y="77622"/>
                  </a:moveTo>
                  <a:lnTo>
                    <a:pt x="649147" y="77622"/>
                  </a:lnTo>
                </a:path>
                <a:path w="649605" h="96520">
                  <a:moveTo>
                    <a:pt x="0" y="76288"/>
                  </a:moveTo>
                  <a:lnTo>
                    <a:pt x="649147" y="76288"/>
                  </a:lnTo>
                </a:path>
                <a:path w="649605" h="96520">
                  <a:moveTo>
                    <a:pt x="0" y="74955"/>
                  </a:moveTo>
                  <a:lnTo>
                    <a:pt x="649147" y="74955"/>
                  </a:lnTo>
                </a:path>
                <a:path w="649605" h="96520">
                  <a:moveTo>
                    <a:pt x="0" y="73609"/>
                  </a:moveTo>
                  <a:lnTo>
                    <a:pt x="649147" y="73609"/>
                  </a:lnTo>
                </a:path>
                <a:path w="649605" h="96520">
                  <a:moveTo>
                    <a:pt x="0" y="72275"/>
                  </a:moveTo>
                  <a:lnTo>
                    <a:pt x="649147" y="72275"/>
                  </a:lnTo>
                </a:path>
                <a:path w="649605" h="96520">
                  <a:moveTo>
                    <a:pt x="0" y="70929"/>
                  </a:moveTo>
                  <a:lnTo>
                    <a:pt x="649147" y="70929"/>
                  </a:lnTo>
                </a:path>
                <a:path w="649605" h="96520">
                  <a:moveTo>
                    <a:pt x="0" y="69595"/>
                  </a:moveTo>
                  <a:lnTo>
                    <a:pt x="649147" y="69595"/>
                  </a:lnTo>
                </a:path>
                <a:path w="649605" h="96520">
                  <a:moveTo>
                    <a:pt x="0" y="68262"/>
                  </a:moveTo>
                  <a:lnTo>
                    <a:pt x="649147" y="68262"/>
                  </a:lnTo>
                </a:path>
                <a:path w="649605" h="96520">
                  <a:moveTo>
                    <a:pt x="0" y="66916"/>
                  </a:moveTo>
                  <a:lnTo>
                    <a:pt x="649147" y="66916"/>
                  </a:lnTo>
                </a:path>
                <a:path w="649605" h="96520">
                  <a:moveTo>
                    <a:pt x="0" y="65582"/>
                  </a:moveTo>
                  <a:lnTo>
                    <a:pt x="649147" y="65582"/>
                  </a:lnTo>
                </a:path>
                <a:path w="649605" h="96520">
                  <a:moveTo>
                    <a:pt x="0" y="64249"/>
                  </a:moveTo>
                  <a:lnTo>
                    <a:pt x="649147" y="64249"/>
                  </a:lnTo>
                </a:path>
                <a:path w="649605" h="96520">
                  <a:moveTo>
                    <a:pt x="0" y="62903"/>
                  </a:moveTo>
                  <a:lnTo>
                    <a:pt x="649147" y="62903"/>
                  </a:lnTo>
                </a:path>
                <a:path w="649605" h="96520">
                  <a:moveTo>
                    <a:pt x="0" y="61569"/>
                  </a:moveTo>
                  <a:lnTo>
                    <a:pt x="649147" y="61569"/>
                  </a:lnTo>
                </a:path>
                <a:path w="649605" h="96520">
                  <a:moveTo>
                    <a:pt x="0" y="60223"/>
                  </a:moveTo>
                  <a:lnTo>
                    <a:pt x="649147" y="60223"/>
                  </a:lnTo>
                </a:path>
                <a:path w="649605" h="96520">
                  <a:moveTo>
                    <a:pt x="0" y="58889"/>
                  </a:moveTo>
                  <a:lnTo>
                    <a:pt x="649147" y="58889"/>
                  </a:lnTo>
                </a:path>
                <a:path w="649605" h="96520">
                  <a:moveTo>
                    <a:pt x="0" y="57556"/>
                  </a:moveTo>
                  <a:lnTo>
                    <a:pt x="649147" y="57556"/>
                  </a:lnTo>
                </a:path>
                <a:path w="649605" h="96520">
                  <a:moveTo>
                    <a:pt x="0" y="56210"/>
                  </a:moveTo>
                  <a:lnTo>
                    <a:pt x="649147" y="56210"/>
                  </a:lnTo>
                </a:path>
                <a:path w="649605" h="96520">
                  <a:moveTo>
                    <a:pt x="0" y="54876"/>
                  </a:moveTo>
                  <a:lnTo>
                    <a:pt x="649147" y="54876"/>
                  </a:lnTo>
                </a:path>
                <a:path w="649605" h="96520">
                  <a:moveTo>
                    <a:pt x="0" y="53530"/>
                  </a:moveTo>
                  <a:lnTo>
                    <a:pt x="649147" y="53530"/>
                  </a:lnTo>
                </a:path>
                <a:path w="649605" h="96520">
                  <a:moveTo>
                    <a:pt x="0" y="52196"/>
                  </a:moveTo>
                  <a:lnTo>
                    <a:pt x="649147" y="52196"/>
                  </a:lnTo>
                </a:path>
                <a:path w="649605" h="96520">
                  <a:moveTo>
                    <a:pt x="0" y="50863"/>
                  </a:moveTo>
                  <a:lnTo>
                    <a:pt x="649147" y="50863"/>
                  </a:lnTo>
                </a:path>
                <a:path w="649605" h="96520">
                  <a:moveTo>
                    <a:pt x="0" y="49517"/>
                  </a:moveTo>
                  <a:lnTo>
                    <a:pt x="649147" y="49517"/>
                  </a:lnTo>
                </a:path>
                <a:path w="649605" h="96520">
                  <a:moveTo>
                    <a:pt x="0" y="48183"/>
                  </a:moveTo>
                  <a:lnTo>
                    <a:pt x="649147" y="48183"/>
                  </a:lnTo>
                </a:path>
                <a:path w="649605" h="96520">
                  <a:moveTo>
                    <a:pt x="0" y="46837"/>
                  </a:moveTo>
                  <a:lnTo>
                    <a:pt x="649147" y="46837"/>
                  </a:lnTo>
                </a:path>
                <a:path w="649605" h="96520">
                  <a:moveTo>
                    <a:pt x="0" y="45504"/>
                  </a:moveTo>
                  <a:lnTo>
                    <a:pt x="649147" y="45504"/>
                  </a:lnTo>
                </a:path>
                <a:path w="649605" h="96520">
                  <a:moveTo>
                    <a:pt x="0" y="44170"/>
                  </a:moveTo>
                  <a:lnTo>
                    <a:pt x="649147" y="44170"/>
                  </a:lnTo>
                </a:path>
                <a:path w="649605" h="96520">
                  <a:moveTo>
                    <a:pt x="0" y="42824"/>
                  </a:moveTo>
                  <a:lnTo>
                    <a:pt x="649147" y="42824"/>
                  </a:lnTo>
                </a:path>
                <a:path w="649605" h="96520">
                  <a:moveTo>
                    <a:pt x="0" y="41490"/>
                  </a:moveTo>
                  <a:lnTo>
                    <a:pt x="649147" y="41490"/>
                  </a:lnTo>
                </a:path>
                <a:path w="649605" h="96520">
                  <a:moveTo>
                    <a:pt x="0" y="40144"/>
                  </a:moveTo>
                  <a:lnTo>
                    <a:pt x="649147" y="40144"/>
                  </a:lnTo>
                </a:path>
                <a:path w="649605" h="96520">
                  <a:moveTo>
                    <a:pt x="0" y="38811"/>
                  </a:moveTo>
                  <a:lnTo>
                    <a:pt x="649147" y="38811"/>
                  </a:lnTo>
                </a:path>
                <a:path w="649605" h="96520">
                  <a:moveTo>
                    <a:pt x="0" y="37477"/>
                  </a:moveTo>
                  <a:lnTo>
                    <a:pt x="649147" y="37477"/>
                  </a:lnTo>
                </a:path>
                <a:path w="649605" h="96520">
                  <a:moveTo>
                    <a:pt x="0" y="36131"/>
                  </a:moveTo>
                  <a:lnTo>
                    <a:pt x="649147" y="36131"/>
                  </a:lnTo>
                </a:path>
                <a:path w="649605" h="96520">
                  <a:moveTo>
                    <a:pt x="0" y="34797"/>
                  </a:moveTo>
                  <a:lnTo>
                    <a:pt x="649147" y="34797"/>
                  </a:lnTo>
                </a:path>
                <a:path w="649605" h="96520">
                  <a:moveTo>
                    <a:pt x="0" y="33464"/>
                  </a:moveTo>
                  <a:lnTo>
                    <a:pt x="649147" y="33464"/>
                  </a:lnTo>
                </a:path>
                <a:path w="649605" h="96520">
                  <a:moveTo>
                    <a:pt x="0" y="32118"/>
                  </a:moveTo>
                  <a:lnTo>
                    <a:pt x="649147" y="32118"/>
                  </a:lnTo>
                </a:path>
                <a:path w="649605" h="96520">
                  <a:moveTo>
                    <a:pt x="0" y="30784"/>
                  </a:moveTo>
                  <a:lnTo>
                    <a:pt x="649147" y="30784"/>
                  </a:lnTo>
                </a:path>
                <a:path w="649605" h="96520">
                  <a:moveTo>
                    <a:pt x="0" y="29438"/>
                  </a:moveTo>
                  <a:lnTo>
                    <a:pt x="649147" y="29438"/>
                  </a:lnTo>
                </a:path>
                <a:path w="649605" h="96520">
                  <a:moveTo>
                    <a:pt x="0" y="28105"/>
                  </a:moveTo>
                  <a:lnTo>
                    <a:pt x="649147" y="28105"/>
                  </a:lnTo>
                </a:path>
                <a:path w="649605" h="96520">
                  <a:moveTo>
                    <a:pt x="0" y="26771"/>
                  </a:moveTo>
                  <a:lnTo>
                    <a:pt x="649147" y="26771"/>
                  </a:lnTo>
                </a:path>
                <a:path w="649605" h="96520">
                  <a:moveTo>
                    <a:pt x="0" y="25425"/>
                  </a:moveTo>
                  <a:lnTo>
                    <a:pt x="649147" y="25425"/>
                  </a:lnTo>
                </a:path>
                <a:path w="649605" h="96520">
                  <a:moveTo>
                    <a:pt x="0" y="24091"/>
                  </a:moveTo>
                  <a:lnTo>
                    <a:pt x="649147" y="24091"/>
                  </a:lnTo>
                </a:path>
                <a:path w="649605" h="96520">
                  <a:moveTo>
                    <a:pt x="0" y="22745"/>
                  </a:moveTo>
                  <a:lnTo>
                    <a:pt x="649147" y="22745"/>
                  </a:lnTo>
                </a:path>
                <a:path w="649605" h="96520">
                  <a:moveTo>
                    <a:pt x="0" y="21412"/>
                  </a:moveTo>
                  <a:lnTo>
                    <a:pt x="649147" y="21412"/>
                  </a:lnTo>
                </a:path>
                <a:path w="649605" h="96520">
                  <a:moveTo>
                    <a:pt x="0" y="20078"/>
                  </a:moveTo>
                  <a:lnTo>
                    <a:pt x="649147" y="20078"/>
                  </a:lnTo>
                </a:path>
                <a:path w="649605" h="96520">
                  <a:moveTo>
                    <a:pt x="0" y="18732"/>
                  </a:moveTo>
                  <a:lnTo>
                    <a:pt x="649147" y="18732"/>
                  </a:lnTo>
                </a:path>
                <a:path w="649605" h="96520">
                  <a:moveTo>
                    <a:pt x="0" y="17398"/>
                  </a:moveTo>
                  <a:lnTo>
                    <a:pt x="649147" y="17398"/>
                  </a:lnTo>
                </a:path>
                <a:path w="649605" h="96520">
                  <a:moveTo>
                    <a:pt x="0" y="16052"/>
                  </a:moveTo>
                  <a:lnTo>
                    <a:pt x="649147" y="16052"/>
                  </a:lnTo>
                </a:path>
                <a:path w="649605" h="96520">
                  <a:moveTo>
                    <a:pt x="0" y="14719"/>
                  </a:moveTo>
                  <a:lnTo>
                    <a:pt x="649147" y="14719"/>
                  </a:lnTo>
                </a:path>
                <a:path w="649605" h="96520">
                  <a:moveTo>
                    <a:pt x="0" y="13385"/>
                  </a:moveTo>
                  <a:lnTo>
                    <a:pt x="649147" y="13385"/>
                  </a:lnTo>
                </a:path>
                <a:path w="649605" h="96520">
                  <a:moveTo>
                    <a:pt x="0" y="12039"/>
                  </a:moveTo>
                  <a:lnTo>
                    <a:pt x="649147" y="12039"/>
                  </a:lnTo>
                </a:path>
                <a:path w="649605" h="96520">
                  <a:moveTo>
                    <a:pt x="0" y="10706"/>
                  </a:moveTo>
                  <a:lnTo>
                    <a:pt x="649147" y="10706"/>
                  </a:lnTo>
                </a:path>
                <a:path w="649605" h="96520">
                  <a:moveTo>
                    <a:pt x="0" y="9359"/>
                  </a:moveTo>
                  <a:lnTo>
                    <a:pt x="649147" y="9359"/>
                  </a:lnTo>
                </a:path>
                <a:path w="649605" h="96520">
                  <a:moveTo>
                    <a:pt x="0" y="8026"/>
                  </a:moveTo>
                  <a:lnTo>
                    <a:pt x="649147" y="8026"/>
                  </a:lnTo>
                </a:path>
                <a:path w="649605" h="96520">
                  <a:moveTo>
                    <a:pt x="0" y="6692"/>
                  </a:moveTo>
                  <a:lnTo>
                    <a:pt x="649147" y="6692"/>
                  </a:lnTo>
                </a:path>
                <a:path w="649605" h="96520">
                  <a:moveTo>
                    <a:pt x="0" y="5346"/>
                  </a:moveTo>
                  <a:lnTo>
                    <a:pt x="649147" y="5346"/>
                  </a:lnTo>
                </a:path>
                <a:path w="649605" h="96520">
                  <a:moveTo>
                    <a:pt x="0" y="4013"/>
                  </a:moveTo>
                  <a:lnTo>
                    <a:pt x="649147" y="4013"/>
                  </a:lnTo>
                </a:path>
                <a:path w="649605" h="96520">
                  <a:moveTo>
                    <a:pt x="0" y="2679"/>
                  </a:moveTo>
                  <a:lnTo>
                    <a:pt x="649147" y="2679"/>
                  </a:lnTo>
                </a:path>
                <a:path w="649605" h="96520">
                  <a:moveTo>
                    <a:pt x="0" y="1333"/>
                  </a:moveTo>
                  <a:lnTo>
                    <a:pt x="649147" y="1333"/>
                  </a:lnTo>
                </a:path>
                <a:path w="649605" h="96520">
                  <a:moveTo>
                    <a:pt x="0" y="0"/>
                  </a:moveTo>
                  <a:lnTo>
                    <a:pt x="649147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88605" y="6173114"/>
              <a:ext cx="268770" cy="7904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29905" y="6173126"/>
              <a:ext cx="286537" cy="101536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470366" y="6482098"/>
            <a:ext cx="2378710" cy="414020"/>
            <a:chOff x="470366" y="6482098"/>
            <a:chExt cx="2378710" cy="414020"/>
          </a:xfrm>
        </p:grpSpPr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93602" y="6632673"/>
              <a:ext cx="100393" cy="167309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592656" y="6798643"/>
              <a:ext cx="535940" cy="0"/>
            </a:xfrm>
            <a:custGeom>
              <a:avLst/>
              <a:gdLst/>
              <a:ahLst/>
              <a:cxnLst/>
              <a:rect l="l" t="t" r="r" b="b"/>
              <a:pathLst>
                <a:path w="535939">
                  <a:moveTo>
                    <a:pt x="0" y="0"/>
                  </a:moveTo>
                  <a:lnTo>
                    <a:pt x="53538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12417" y="6708914"/>
              <a:ext cx="496570" cy="81280"/>
            </a:xfrm>
            <a:custGeom>
              <a:avLst/>
              <a:gdLst/>
              <a:ahLst/>
              <a:cxnLst/>
              <a:rect l="l" t="t" r="r" b="b"/>
              <a:pathLst>
                <a:path w="496569" h="81279">
                  <a:moveTo>
                    <a:pt x="53632" y="749"/>
                  </a:moveTo>
                  <a:lnTo>
                    <a:pt x="53162" y="0"/>
                  </a:lnTo>
                  <a:lnTo>
                    <a:pt x="23126" y="0"/>
                  </a:lnTo>
                  <a:lnTo>
                    <a:pt x="22110" y="749"/>
                  </a:lnTo>
                  <a:lnTo>
                    <a:pt x="0" y="61506"/>
                  </a:lnTo>
                  <a:lnTo>
                    <a:pt x="12" y="62077"/>
                  </a:lnTo>
                  <a:lnTo>
                    <a:pt x="330" y="62433"/>
                  </a:lnTo>
                  <a:lnTo>
                    <a:pt x="1435" y="62979"/>
                  </a:lnTo>
                  <a:lnTo>
                    <a:pt x="2374" y="62979"/>
                  </a:lnTo>
                  <a:lnTo>
                    <a:pt x="2971" y="62801"/>
                  </a:lnTo>
                  <a:lnTo>
                    <a:pt x="4102" y="62014"/>
                  </a:lnTo>
                  <a:lnTo>
                    <a:pt x="4521" y="61442"/>
                  </a:lnTo>
                  <a:lnTo>
                    <a:pt x="25247" y="4495"/>
                  </a:lnTo>
                  <a:lnTo>
                    <a:pt x="47777" y="4495"/>
                  </a:lnTo>
                  <a:lnTo>
                    <a:pt x="27025" y="61506"/>
                  </a:lnTo>
                  <a:lnTo>
                    <a:pt x="27038" y="62077"/>
                  </a:lnTo>
                  <a:lnTo>
                    <a:pt x="27368" y="62433"/>
                  </a:lnTo>
                  <a:lnTo>
                    <a:pt x="28473" y="62979"/>
                  </a:lnTo>
                  <a:lnTo>
                    <a:pt x="29400" y="62979"/>
                  </a:lnTo>
                  <a:lnTo>
                    <a:pt x="53632" y="749"/>
                  </a:lnTo>
                  <a:close/>
                </a:path>
                <a:path w="496569" h="81279">
                  <a:moveTo>
                    <a:pt x="82689" y="18745"/>
                  </a:moveTo>
                  <a:lnTo>
                    <a:pt x="82207" y="17995"/>
                  </a:lnTo>
                  <a:lnTo>
                    <a:pt x="76822" y="17995"/>
                  </a:lnTo>
                  <a:lnTo>
                    <a:pt x="76822" y="22491"/>
                  </a:lnTo>
                  <a:lnTo>
                    <a:pt x="64909" y="55232"/>
                  </a:lnTo>
                  <a:lnTo>
                    <a:pt x="64084" y="56299"/>
                  </a:lnTo>
                  <a:lnTo>
                    <a:pt x="62433" y="57505"/>
                  </a:lnTo>
                  <a:lnTo>
                    <a:pt x="61493" y="58115"/>
                  </a:lnTo>
                  <a:lnTo>
                    <a:pt x="60490" y="58470"/>
                  </a:lnTo>
                  <a:lnTo>
                    <a:pt x="48983" y="58470"/>
                  </a:lnTo>
                  <a:lnTo>
                    <a:pt x="46926" y="55232"/>
                  </a:lnTo>
                  <a:lnTo>
                    <a:pt x="57658" y="25730"/>
                  </a:lnTo>
                  <a:lnTo>
                    <a:pt x="58432" y="24739"/>
                  </a:lnTo>
                  <a:lnTo>
                    <a:pt x="60858" y="22923"/>
                  </a:lnTo>
                  <a:lnTo>
                    <a:pt x="62077" y="22491"/>
                  </a:lnTo>
                  <a:lnTo>
                    <a:pt x="76822" y="22491"/>
                  </a:lnTo>
                  <a:lnTo>
                    <a:pt x="76822" y="17995"/>
                  </a:lnTo>
                  <a:lnTo>
                    <a:pt x="62395" y="17995"/>
                  </a:lnTo>
                  <a:lnTo>
                    <a:pt x="59905" y="18935"/>
                  </a:lnTo>
                  <a:lnTo>
                    <a:pt x="55130" y="22682"/>
                  </a:lnTo>
                  <a:lnTo>
                    <a:pt x="53530" y="24739"/>
                  </a:lnTo>
                  <a:lnTo>
                    <a:pt x="42024" y="56299"/>
                  </a:lnTo>
                  <a:lnTo>
                    <a:pt x="42075" y="58648"/>
                  </a:lnTo>
                  <a:lnTo>
                    <a:pt x="44272" y="62090"/>
                  </a:lnTo>
                  <a:lnTo>
                    <a:pt x="46088" y="62966"/>
                  </a:lnTo>
                  <a:lnTo>
                    <a:pt x="60325" y="62966"/>
                  </a:lnTo>
                  <a:lnTo>
                    <a:pt x="62598" y="62090"/>
                  </a:lnTo>
                  <a:lnTo>
                    <a:pt x="62776" y="62090"/>
                  </a:lnTo>
                  <a:lnTo>
                    <a:pt x="65443" y="59956"/>
                  </a:lnTo>
                  <a:lnTo>
                    <a:pt x="66001" y="60972"/>
                  </a:lnTo>
                  <a:lnTo>
                    <a:pt x="66281" y="61417"/>
                  </a:lnTo>
                  <a:lnTo>
                    <a:pt x="66382" y="61556"/>
                  </a:lnTo>
                  <a:lnTo>
                    <a:pt x="66598" y="61709"/>
                  </a:lnTo>
                  <a:lnTo>
                    <a:pt x="67144" y="62369"/>
                  </a:lnTo>
                  <a:lnTo>
                    <a:pt x="67932" y="62966"/>
                  </a:lnTo>
                  <a:lnTo>
                    <a:pt x="68300" y="62966"/>
                  </a:lnTo>
                  <a:lnTo>
                    <a:pt x="69062" y="63106"/>
                  </a:lnTo>
                  <a:lnTo>
                    <a:pt x="69723" y="63106"/>
                  </a:lnTo>
                  <a:lnTo>
                    <a:pt x="70078" y="62966"/>
                  </a:lnTo>
                  <a:lnTo>
                    <a:pt x="72364" y="59956"/>
                  </a:lnTo>
                  <a:lnTo>
                    <a:pt x="72453" y="59715"/>
                  </a:lnTo>
                  <a:lnTo>
                    <a:pt x="72174" y="59016"/>
                  </a:lnTo>
                  <a:lnTo>
                    <a:pt x="71221" y="58648"/>
                  </a:lnTo>
                  <a:lnTo>
                    <a:pt x="70929" y="58470"/>
                  </a:lnTo>
                  <a:lnTo>
                    <a:pt x="70370" y="58115"/>
                  </a:lnTo>
                  <a:lnTo>
                    <a:pt x="69837" y="57505"/>
                  </a:lnTo>
                  <a:lnTo>
                    <a:pt x="69646" y="56807"/>
                  </a:lnTo>
                  <a:lnTo>
                    <a:pt x="69532" y="54876"/>
                  </a:lnTo>
                  <a:lnTo>
                    <a:pt x="81165" y="22923"/>
                  </a:lnTo>
                  <a:lnTo>
                    <a:pt x="81254" y="22682"/>
                  </a:lnTo>
                  <a:lnTo>
                    <a:pt x="81318" y="22491"/>
                  </a:lnTo>
                  <a:lnTo>
                    <a:pt x="82613" y="18935"/>
                  </a:lnTo>
                  <a:lnTo>
                    <a:pt x="82689" y="18745"/>
                  </a:lnTo>
                  <a:close/>
                </a:path>
                <a:path w="496569" h="81279">
                  <a:moveTo>
                    <a:pt x="117208" y="19519"/>
                  </a:moveTo>
                  <a:lnTo>
                    <a:pt x="117170" y="18961"/>
                  </a:lnTo>
                  <a:lnTo>
                    <a:pt x="116497" y="18173"/>
                  </a:lnTo>
                  <a:lnTo>
                    <a:pt x="116065" y="17983"/>
                  </a:lnTo>
                  <a:lnTo>
                    <a:pt x="114922" y="17983"/>
                  </a:lnTo>
                  <a:lnTo>
                    <a:pt x="114300" y="18237"/>
                  </a:lnTo>
                  <a:lnTo>
                    <a:pt x="113030" y="19253"/>
                  </a:lnTo>
                  <a:lnTo>
                    <a:pt x="112636" y="19748"/>
                  </a:lnTo>
                  <a:lnTo>
                    <a:pt x="105905" y="38227"/>
                  </a:lnTo>
                  <a:lnTo>
                    <a:pt x="87922" y="38227"/>
                  </a:lnTo>
                  <a:lnTo>
                    <a:pt x="94729" y="19519"/>
                  </a:lnTo>
                  <a:lnTo>
                    <a:pt x="94691" y="18961"/>
                  </a:lnTo>
                  <a:lnTo>
                    <a:pt x="94005" y="18173"/>
                  </a:lnTo>
                  <a:lnTo>
                    <a:pt x="93573" y="17983"/>
                  </a:lnTo>
                  <a:lnTo>
                    <a:pt x="92430" y="17983"/>
                  </a:lnTo>
                  <a:lnTo>
                    <a:pt x="91821" y="18237"/>
                  </a:lnTo>
                  <a:lnTo>
                    <a:pt x="90551" y="19253"/>
                  </a:lnTo>
                  <a:lnTo>
                    <a:pt x="90144" y="19748"/>
                  </a:lnTo>
                  <a:lnTo>
                    <a:pt x="74955" y="61493"/>
                  </a:lnTo>
                  <a:lnTo>
                    <a:pt x="74968" y="62064"/>
                  </a:lnTo>
                  <a:lnTo>
                    <a:pt x="75285" y="62420"/>
                  </a:lnTo>
                  <a:lnTo>
                    <a:pt x="76403" y="62953"/>
                  </a:lnTo>
                  <a:lnTo>
                    <a:pt x="77317" y="62953"/>
                  </a:lnTo>
                  <a:lnTo>
                    <a:pt x="77927" y="62776"/>
                  </a:lnTo>
                  <a:lnTo>
                    <a:pt x="79044" y="62001"/>
                  </a:lnTo>
                  <a:lnTo>
                    <a:pt x="79476" y="61429"/>
                  </a:lnTo>
                  <a:lnTo>
                    <a:pt x="86283" y="42722"/>
                  </a:lnTo>
                  <a:lnTo>
                    <a:pt x="104267" y="42722"/>
                  </a:lnTo>
                  <a:lnTo>
                    <a:pt x="97447" y="61493"/>
                  </a:lnTo>
                  <a:lnTo>
                    <a:pt x="97447" y="62064"/>
                  </a:lnTo>
                  <a:lnTo>
                    <a:pt x="97764" y="62420"/>
                  </a:lnTo>
                  <a:lnTo>
                    <a:pt x="98882" y="62953"/>
                  </a:lnTo>
                  <a:lnTo>
                    <a:pt x="99822" y="62953"/>
                  </a:lnTo>
                  <a:lnTo>
                    <a:pt x="100418" y="62776"/>
                  </a:lnTo>
                  <a:lnTo>
                    <a:pt x="101536" y="62001"/>
                  </a:lnTo>
                  <a:lnTo>
                    <a:pt x="101955" y="61429"/>
                  </a:lnTo>
                  <a:lnTo>
                    <a:pt x="117208" y="19519"/>
                  </a:lnTo>
                  <a:close/>
                </a:path>
                <a:path w="496569" h="81279">
                  <a:moveTo>
                    <a:pt x="151460" y="22301"/>
                  </a:moveTo>
                  <a:lnTo>
                    <a:pt x="149237" y="18935"/>
                  </a:lnTo>
                  <a:lnTo>
                    <a:pt x="147396" y="17995"/>
                  </a:lnTo>
                  <a:lnTo>
                    <a:pt x="146596" y="17995"/>
                  </a:lnTo>
                  <a:lnTo>
                    <a:pt x="146596" y="25730"/>
                  </a:lnTo>
                  <a:lnTo>
                    <a:pt x="142036" y="38239"/>
                  </a:lnTo>
                  <a:lnTo>
                    <a:pt x="124053" y="38239"/>
                  </a:lnTo>
                  <a:lnTo>
                    <a:pt x="128600" y="25730"/>
                  </a:lnTo>
                  <a:lnTo>
                    <a:pt x="129362" y="24739"/>
                  </a:lnTo>
                  <a:lnTo>
                    <a:pt x="129717" y="24447"/>
                  </a:lnTo>
                  <a:lnTo>
                    <a:pt x="131787" y="22923"/>
                  </a:lnTo>
                  <a:lnTo>
                    <a:pt x="133019" y="22491"/>
                  </a:lnTo>
                  <a:lnTo>
                    <a:pt x="144526" y="22491"/>
                  </a:lnTo>
                  <a:lnTo>
                    <a:pt x="145427" y="22923"/>
                  </a:lnTo>
                  <a:lnTo>
                    <a:pt x="146392" y="24447"/>
                  </a:lnTo>
                  <a:lnTo>
                    <a:pt x="146545" y="24739"/>
                  </a:lnTo>
                  <a:lnTo>
                    <a:pt x="146596" y="25730"/>
                  </a:lnTo>
                  <a:lnTo>
                    <a:pt x="146596" y="17995"/>
                  </a:lnTo>
                  <a:lnTo>
                    <a:pt x="133337" y="17995"/>
                  </a:lnTo>
                  <a:lnTo>
                    <a:pt x="130848" y="18935"/>
                  </a:lnTo>
                  <a:lnTo>
                    <a:pt x="126072" y="22682"/>
                  </a:lnTo>
                  <a:lnTo>
                    <a:pt x="124460" y="24739"/>
                  </a:lnTo>
                  <a:lnTo>
                    <a:pt x="112966" y="56299"/>
                  </a:lnTo>
                  <a:lnTo>
                    <a:pt x="113055" y="58712"/>
                  </a:lnTo>
                  <a:lnTo>
                    <a:pt x="115214" y="62090"/>
                  </a:lnTo>
                  <a:lnTo>
                    <a:pt x="117017" y="62966"/>
                  </a:lnTo>
                  <a:lnTo>
                    <a:pt x="136004" y="62966"/>
                  </a:lnTo>
                  <a:lnTo>
                    <a:pt x="119926" y="58470"/>
                  </a:lnTo>
                  <a:lnTo>
                    <a:pt x="119011" y="58039"/>
                  </a:lnTo>
                  <a:lnTo>
                    <a:pt x="118021" y="56489"/>
                  </a:lnTo>
                  <a:lnTo>
                    <a:pt x="117906" y="56299"/>
                  </a:lnTo>
                  <a:lnTo>
                    <a:pt x="117856" y="55232"/>
                  </a:lnTo>
                  <a:lnTo>
                    <a:pt x="122415" y="42735"/>
                  </a:lnTo>
                  <a:lnTo>
                    <a:pt x="144145" y="42735"/>
                  </a:lnTo>
                  <a:lnTo>
                    <a:pt x="145173" y="41986"/>
                  </a:lnTo>
                  <a:lnTo>
                    <a:pt x="146532" y="38239"/>
                  </a:lnTo>
                  <a:lnTo>
                    <a:pt x="151434" y="24739"/>
                  </a:lnTo>
                  <a:lnTo>
                    <a:pt x="151460" y="22491"/>
                  </a:lnTo>
                  <a:lnTo>
                    <a:pt x="151460" y="22301"/>
                  </a:lnTo>
                  <a:close/>
                </a:path>
                <a:path w="496569" h="81279">
                  <a:moveTo>
                    <a:pt x="188429" y="18745"/>
                  </a:moveTo>
                  <a:lnTo>
                    <a:pt x="187960" y="17983"/>
                  </a:lnTo>
                  <a:lnTo>
                    <a:pt x="171767" y="17983"/>
                  </a:lnTo>
                  <a:lnTo>
                    <a:pt x="170815" y="18580"/>
                  </a:lnTo>
                  <a:lnTo>
                    <a:pt x="146392" y="60223"/>
                  </a:lnTo>
                  <a:lnTo>
                    <a:pt x="145910" y="61417"/>
                  </a:lnTo>
                  <a:lnTo>
                    <a:pt x="145948" y="61950"/>
                  </a:lnTo>
                  <a:lnTo>
                    <a:pt x="146583" y="62763"/>
                  </a:lnTo>
                  <a:lnTo>
                    <a:pt x="147066" y="62966"/>
                  </a:lnTo>
                  <a:lnTo>
                    <a:pt x="148831" y="62966"/>
                  </a:lnTo>
                  <a:lnTo>
                    <a:pt x="149745" y="62382"/>
                  </a:lnTo>
                  <a:lnTo>
                    <a:pt x="173126" y="22491"/>
                  </a:lnTo>
                  <a:lnTo>
                    <a:pt x="182575" y="22491"/>
                  </a:lnTo>
                  <a:lnTo>
                    <a:pt x="168376" y="61493"/>
                  </a:lnTo>
                  <a:lnTo>
                    <a:pt x="168389" y="62064"/>
                  </a:lnTo>
                  <a:lnTo>
                    <a:pt x="168706" y="62420"/>
                  </a:lnTo>
                  <a:lnTo>
                    <a:pt x="169354" y="62788"/>
                  </a:lnTo>
                  <a:lnTo>
                    <a:pt x="169824" y="62966"/>
                  </a:lnTo>
                  <a:lnTo>
                    <a:pt x="170738" y="62966"/>
                  </a:lnTo>
                  <a:lnTo>
                    <a:pt x="188429" y="18745"/>
                  </a:lnTo>
                  <a:close/>
                </a:path>
                <a:path w="496569" h="81279">
                  <a:moveTo>
                    <a:pt x="213702" y="44894"/>
                  </a:moveTo>
                  <a:lnTo>
                    <a:pt x="213690" y="42722"/>
                  </a:lnTo>
                  <a:lnTo>
                    <a:pt x="213690" y="42532"/>
                  </a:lnTo>
                  <a:lnTo>
                    <a:pt x="211442" y="39090"/>
                  </a:lnTo>
                  <a:lnTo>
                    <a:pt x="209626" y="38227"/>
                  </a:lnTo>
                  <a:lnTo>
                    <a:pt x="208826" y="38227"/>
                  </a:lnTo>
                  <a:lnTo>
                    <a:pt x="208826" y="45961"/>
                  </a:lnTo>
                  <a:lnTo>
                    <a:pt x="205447" y="55219"/>
                  </a:lnTo>
                  <a:lnTo>
                    <a:pt x="204635" y="56286"/>
                  </a:lnTo>
                  <a:lnTo>
                    <a:pt x="202260" y="58026"/>
                  </a:lnTo>
                  <a:lnTo>
                    <a:pt x="201028" y="58458"/>
                  </a:lnTo>
                  <a:lnTo>
                    <a:pt x="186283" y="58458"/>
                  </a:lnTo>
                  <a:lnTo>
                    <a:pt x="192011" y="42722"/>
                  </a:lnTo>
                  <a:lnTo>
                    <a:pt x="206768" y="42722"/>
                  </a:lnTo>
                  <a:lnTo>
                    <a:pt x="207670" y="43167"/>
                  </a:lnTo>
                  <a:lnTo>
                    <a:pt x="208775" y="44894"/>
                  </a:lnTo>
                  <a:lnTo>
                    <a:pt x="208826" y="45961"/>
                  </a:lnTo>
                  <a:lnTo>
                    <a:pt x="208826" y="38227"/>
                  </a:lnTo>
                  <a:lnTo>
                    <a:pt x="193649" y="38227"/>
                  </a:lnTo>
                  <a:lnTo>
                    <a:pt x="200367" y="19748"/>
                  </a:lnTo>
                  <a:lnTo>
                    <a:pt x="200418" y="18961"/>
                  </a:lnTo>
                  <a:lnTo>
                    <a:pt x="199796" y="18237"/>
                  </a:lnTo>
                  <a:lnTo>
                    <a:pt x="199313" y="17983"/>
                  </a:lnTo>
                  <a:lnTo>
                    <a:pt x="198170" y="17983"/>
                  </a:lnTo>
                  <a:lnTo>
                    <a:pt x="197548" y="18237"/>
                  </a:lnTo>
                  <a:lnTo>
                    <a:pt x="196278" y="19253"/>
                  </a:lnTo>
                  <a:lnTo>
                    <a:pt x="195872" y="19748"/>
                  </a:lnTo>
                  <a:lnTo>
                    <a:pt x="195707" y="20243"/>
                  </a:lnTo>
                  <a:lnTo>
                    <a:pt x="180454" y="62090"/>
                  </a:lnTo>
                  <a:lnTo>
                    <a:pt x="180416" y="62217"/>
                  </a:lnTo>
                  <a:lnTo>
                    <a:pt x="180898" y="62953"/>
                  </a:lnTo>
                  <a:lnTo>
                    <a:pt x="200647" y="62953"/>
                  </a:lnTo>
                  <a:lnTo>
                    <a:pt x="203098" y="62090"/>
                  </a:lnTo>
                  <a:lnTo>
                    <a:pt x="207848" y="58610"/>
                  </a:lnTo>
                  <a:lnTo>
                    <a:pt x="207962" y="58458"/>
                  </a:lnTo>
                  <a:lnTo>
                    <a:pt x="209486" y="56476"/>
                  </a:lnTo>
                  <a:lnTo>
                    <a:pt x="213702" y="44894"/>
                  </a:lnTo>
                  <a:close/>
                </a:path>
                <a:path w="496569" h="81279">
                  <a:moveTo>
                    <a:pt x="282638" y="24663"/>
                  </a:moveTo>
                  <a:lnTo>
                    <a:pt x="282613" y="22491"/>
                  </a:lnTo>
                  <a:lnTo>
                    <a:pt x="282613" y="22301"/>
                  </a:lnTo>
                  <a:lnTo>
                    <a:pt x="280327" y="18859"/>
                  </a:lnTo>
                  <a:lnTo>
                    <a:pt x="278536" y="17995"/>
                  </a:lnTo>
                  <a:lnTo>
                    <a:pt x="277761" y="17995"/>
                  </a:lnTo>
                  <a:lnTo>
                    <a:pt x="277761" y="25704"/>
                  </a:lnTo>
                  <a:lnTo>
                    <a:pt x="267042" y="55156"/>
                  </a:lnTo>
                  <a:lnTo>
                    <a:pt x="266204" y="56235"/>
                  </a:lnTo>
                  <a:lnTo>
                    <a:pt x="263753" y="58013"/>
                  </a:lnTo>
                  <a:lnTo>
                    <a:pt x="262356" y="58547"/>
                  </a:lnTo>
                  <a:lnTo>
                    <a:pt x="247815" y="58547"/>
                  </a:lnTo>
                  <a:lnTo>
                    <a:pt x="260946" y="22491"/>
                  </a:lnTo>
                  <a:lnTo>
                    <a:pt x="275704" y="22491"/>
                  </a:lnTo>
                  <a:lnTo>
                    <a:pt x="276593" y="22923"/>
                  </a:lnTo>
                  <a:lnTo>
                    <a:pt x="277710" y="24663"/>
                  </a:lnTo>
                  <a:lnTo>
                    <a:pt x="277761" y="25704"/>
                  </a:lnTo>
                  <a:lnTo>
                    <a:pt x="277761" y="17995"/>
                  </a:lnTo>
                  <a:lnTo>
                    <a:pt x="258826" y="17995"/>
                  </a:lnTo>
                  <a:lnTo>
                    <a:pt x="257759" y="18859"/>
                  </a:lnTo>
                  <a:lnTo>
                    <a:pt x="235813" y="79197"/>
                  </a:lnTo>
                  <a:lnTo>
                    <a:pt x="235788" y="79921"/>
                  </a:lnTo>
                  <a:lnTo>
                    <a:pt x="236461" y="80708"/>
                  </a:lnTo>
                  <a:lnTo>
                    <a:pt x="236905" y="80899"/>
                  </a:lnTo>
                  <a:lnTo>
                    <a:pt x="237985" y="80899"/>
                  </a:lnTo>
                  <a:lnTo>
                    <a:pt x="238442" y="80708"/>
                  </a:lnTo>
                  <a:lnTo>
                    <a:pt x="239877" y="79705"/>
                  </a:lnTo>
                  <a:lnTo>
                    <a:pt x="240309" y="79197"/>
                  </a:lnTo>
                  <a:lnTo>
                    <a:pt x="246214" y="62966"/>
                  </a:lnTo>
                  <a:lnTo>
                    <a:pt x="262267" y="62966"/>
                  </a:lnTo>
                  <a:lnTo>
                    <a:pt x="264706" y="62090"/>
                  </a:lnTo>
                  <a:lnTo>
                    <a:pt x="269443" y="58547"/>
                  </a:lnTo>
                  <a:lnTo>
                    <a:pt x="271081" y="56426"/>
                  </a:lnTo>
                  <a:lnTo>
                    <a:pt x="282638" y="24663"/>
                  </a:lnTo>
                  <a:close/>
                </a:path>
                <a:path w="496569" h="81279">
                  <a:moveTo>
                    <a:pt x="318770" y="22301"/>
                  </a:moveTo>
                  <a:lnTo>
                    <a:pt x="316547" y="18935"/>
                  </a:lnTo>
                  <a:lnTo>
                    <a:pt x="314706" y="17995"/>
                  </a:lnTo>
                  <a:lnTo>
                    <a:pt x="313905" y="17995"/>
                  </a:lnTo>
                  <a:lnTo>
                    <a:pt x="313905" y="25730"/>
                  </a:lnTo>
                  <a:lnTo>
                    <a:pt x="309359" y="38239"/>
                  </a:lnTo>
                  <a:lnTo>
                    <a:pt x="291363" y="38239"/>
                  </a:lnTo>
                  <a:lnTo>
                    <a:pt x="295910" y="25730"/>
                  </a:lnTo>
                  <a:lnTo>
                    <a:pt x="296672" y="24739"/>
                  </a:lnTo>
                  <a:lnTo>
                    <a:pt x="297027" y="24447"/>
                  </a:lnTo>
                  <a:lnTo>
                    <a:pt x="299097" y="22923"/>
                  </a:lnTo>
                  <a:lnTo>
                    <a:pt x="300329" y="22491"/>
                  </a:lnTo>
                  <a:lnTo>
                    <a:pt x="311835" y="22491"/>
                  </a:lnTo>
                  <a:lnTo>
                    <a:pt x="312737" y="22923"/>
                  </a:lnTo>
                  <a:lnTo>
                    <a:pt x="313702" y="24447"/>
                  </a:lnTo>
                  <a:lnTo>
                    <a:pt x="313855" y="24739"/>
                  </a:lnTo>
                  <a:lnTo>
                    <a:pt x="313905" y="25730"/>
                  </a:lnTo>
                  <a:lnTo>
                    <a:pt x="313905" y="17995"/>
                  </a:lnTo>
                  <a:lnTo>
                    <a:pt x="300647" y="17995"/>
                  </a:lnTo>
                  <a:lnTo>
                    <a:pt x="298157" y="18935"/>
                  </a:lnTo>
                  <a:lnTo>
                    <a:pt x="293382" y="22682"/>
                  </a:lnTo>
                  <a:lnTo>
                    <a:pt x="291769" y="24739"/>
                  </a:lnTo>
                  <a:lnTo>
                    <a:pt x="280276" y="56299"/>
                  </a:lnTo>
                  <a:lnTo>
                    <a:pt x="280365" y="58712"/>
                  </a:lnTo>
                  <a:lnTo>
                    <a:pt x="282524" y="62090"/>
                  </a:lnTo>
                  <a:lnTo>
                    <a:pt x="284327" y="62966"/>
                  </a:lnTo>
                  <a:lnTo>
                    <a:pt x="303314" y="62966"/>
                  </a:lnTo>
                  <a:lnTo>
                    <a:pt x="287235" y="58470"/>
                  </a:lnTo>
                  <a:lnTo>
                    <a:pt x="286321" y="58039"/>
                  </a:lnTo>
                  <a:lnTo>
                    <a:pt x="285330" y="56489"/>
                  </a:lnTo>
                  <a:lnTo>
                    <a:pt x="285216" y="56299"/>
                  </a:lnTo>
                  <a:lnTo>
                    <a:pt x="285165" y="55232"/>
                  </a:lnTo>
                  <a:lnTo>
                    <a:pt x="289725" y="42735"/>
                  </a:lnTo>
                  <a:lnTo>
                    <a:pt x="311454" y="42735"/>
                  </a:lnTo>
                  <a:lnTo>
                    <a:pt x="312483" y="41986"/>
                  </a:lnTo>
                  <a:lnTo>
                    <a:pt x="313842" y="38239"/>
                  </a:lnTo>
                  <a:lnTo>
                    <a:pt x="318744" y="24739"/>
                  </a:lnTo>
                  <a:lnTo>
                    <a:pt x="318770" y="22491"/>
                  </a:lnTo>
                  <a:lnTo>
                    <a:pt x="318770" y="22301"/>
                  </a:lnTo>
                  <a:close/>
                </a:path>
                <a:path w="496569" h="81279">
                  <a:moveTo>
                    <a:pt x="353568" y="22301"/>
                  </a:moveTo>
                  <a:lnTo>
                    <a:pt x="351345" y="18935"/>
                  </a:lnTo>
                  <a:lnTo>
                    <a:pt x="349504" y="17995"/>
                  </a:lnTo>
                  <a:lnTo>
                    <a:pt x="348703" y="17995"/>
                  </a:lnTo>
                  <a:lnTo>
                    <a:pt x="348703" y="25730"/>
                  </a:lnTo>
                  <a:lnTo>
                    <a:pt x="344157" y="38239"/>
                  </a:lnTo>
                  <a:lnTo>
                    <a:pt x="326161" y="38239"/>
                  </a:lnTo>
                  <a:lnTo>
                    <a:pt x="330708" y="25730"/>
                  </a:lnTo>
                  <a:lnTo>
                    <a:pt x="331470" y="24739"/>
                  </a:lnTo>
                  <a:lnTo>
                    <a:pt x="331825" y="24447"/>
                  </a:lnTo>
                  <a:lnTo>
                    <a:pt x="333895" y="22923"/>
                  </a:lnTo>
                  <a:lnTo>
                    <a:pt x="335127" y="22491"/>
                  </a:lnTo>
                  <a:lnTo>
                    <a:pt x="346633" y="22491"/>
                  </a:lnTo>
                  <a:lnTo>
                    <a:pt x="347535" y="22923"/>
                  </a:lnTo>
                  <a:lnTo>
                    <a:pt x="348500" y="24447"/>
                  </a:lnTo>
                  <a:lnTo>
                    <a:pt x="348653" y="24739"/>
                  </a:lnTo>
                  <a:lnTo>
                    <a:pt x="348703" y="25730"/>
                  </a:lnTo>
                  <a:lnTo>
                    <a:pt x="348703" y="17995"/>
                  </a:lnTo>
                  <a:lnTo>
                    <a:pt x="335445" y="17995"/>
                  </a:lnTo>
                  <a:lnTo>
                    <a:pt x="332955" y="18935"/>
                  </a:lnTo>
                  <a:lnTo>
                    <a:pt x="328180" y="22682"/>
                  </a:lnTo>
                  <a:lnTo>
                    <a:pt x="326567" y="24739"/>
                  </a:lnTo>
                  <a:lnTo>
                    <a:pt x="315074" y="56299"/>
                  </a:lnTo>
                  <a:lnTo>
                    <a:pt x="315163" y="58712"/>
                  </a:lnTo>
                  <a:lnTo>
                    <a:pt x="317322" y="62090"/>
                  </a:lnTo>
                  <a:lnTo>
                    <a:pt x="319125" y="62966"/>
                  </a:lnTo>
                  <a:lnTo>
                    <a:pt x="338112" y="62966"/>
                  </a:lnTo>
                  <a:lnTo>
                    <a:pt x="322033" y="58470"/>
                  </a:lnTo>
                  <a:lnTo>
                    <a:pt x="321119" y="58039"/>
                  </a:lnTo>
                  <a:lnTo>
                    <a:pt x="320128" y="56489"/>
                  </a:lnTo>
                  <a:lnTo>
                    <a:pt x="320014" y="56299"/>
                  </a:lnTo>
                  <a:lnTo>
                    <a:pt x="319963" y="55232"/>
                  </a:lnTo>
                  <a:lnTo>
                    <a:pt x="324523" y="42735"/>
                  </a:lnTo>
                  <a:lnTo>
                    <a:pt x="346252" y="42735"/>
                  </a:lnTo>
                  <a:lnTo>
                    <a:pt x="347281" y="41986"/>
                  </a:lnTo>
                  <a:lnTo>
                    <a:pt x="348640" y="38239"/>
                  </a:lnTo>
                  <a:lnTo>
                    <a:pt x="353542" y="24739"/>
                  </a:lnTo>
                  <a:lnTo>
                    <a:pt x="353568" y="22491"/>
                  </a:lnTo>
                  <a:lnTo>
                    <a:pt x="353568" y="22301"/>
                  </a:lnTo>
                  <a:close/>
                </a:path>
                <a:path w="496569" h="81279">
                  <a:moveTo>
                    <a:pt x="390258" y="19519"/>
                  </a:moveTo>
                  <a:lnTo>
                    <a:pt x="390220" y="18961"/>
                  </a:lnTo>
                  <a:lnTo>
                    <a:pt x="389547" y="18173"/>
                  </a:lnTo>
                  <a:lnTo>
                    <a:pt x="389102" y="17983"/>
                  </a:lnTo>
                  <a:lnTo>
                    <a:pt x="387959" y="17983"/>
                  </a:lnTo>
                  <a:lnTo>
                    <a:pt x="387350" y="18237"/>
                  </a:lnTo>
                  <a:lnTo>
                    <a:pt x="386080" y="19253"/>
                  </a:lnTo>
                  <a:lnTo>
                    <a:pt x="385673" y="19748"/>
                  </a:lnTo>
                  <a:lnTo>
                    <a:pt x="378955" y="38227"/>
                  </a:lnTo>
                  <a:lnTo>
                    <a:pt x="364197" y="38227"/>
                  </a:lnTo>
                  <a:lnTo>
                    <a:pt x="363296" y="37795"/>
                  </a:lnTo>
                  <a:lnTo>
                    <a:pt x="362191" y="36042"/>
                  </a:lnTo>
                  <a:lnTo>
                    <a:pt x="362140" y="34988"/>
                  </a:lnTo>
                  <a:lnTo>
                    <a:pt x="367779" y="19519"/>
                  </a:lnTo>
                  <a:lnTo>
                    <a:pt x="367728" y="18961"/>
                  </a:lnTo>
                  <a:lnTo>
                    <a:pt x="367055" y="18173"/>
                  </a:lnTo>
                  <a:lnTo>
                    <a:pt x="366623" y="17983"/>
                  </a:lnTo>
                  <a:lnTo>
                    <a:pt x="365480" y="17983"/>
                  </a:lnTo>
                  <a:lnTo>
                    <a:pt x="364858" y="18237"/>
                  </a:lnTo>
                  <a:lnTo>
                    <a:pt x="363588" y="19253"/>
                  </a:lnTo>
                  <a:lnTo>
                    <a:pt x="363181" y="19748"/>
                  </a:lnTo>
                  <a:lnTo>
                    <a:pt x="357187" y="36245"/>
                  </a:lnTo>
                  <a:lnTo>
                    <a:pt x="357276" y="38379"/>
                  </a:lnTo>
                  <a:lnTo>
                    <a:pt x="359486" y="41859"/>
                  </a:lnTo>
                  <a:lnTo>
                    <a:pt x="361302" y="42722"/>
                  </a:lnTo>
                  <a:lnTo>
                    <a:pt x="377317" y="42722"/>
                  </a:lnTo>
                  <a:lnTo>
                    <a:pt x="370484" y="61493"/>
                  </a:lnTo>
                  <a:lnTo>
                    <a:pt x="370497" y="62064"/>
                  </a:lnTo>
                  <a:lnTo>
                    <a:pt x="370814" y="62420"/>
                  </a:lnTo>
                  <a:lnTo>
                    <a:pt x="371932" y="62953"/>
                  </a:lnTo>
                  <a:lnTo>
                    <a:pt x="372859" y="62953"/>
                  </a:lnTo>
                  <a:lnTo>
                    <a:pt x="373456" y="62776"/>
                  </a:lnTo>
                  <a:lnTo>
                    <a:pt x="374586" y="62001"/>
                  </a:lnTo>
                  <a:lnTo>
                    <a:pt x="375005" y="61429"/>
                  </a:lnTo>
                  <a:lnTo>
                    <a:pt x="390258" y="19519"/>
                  </a:lnTo>
                  <a:close/>
                </a:path>
                <a:path w="496569" h="81279">
                  <a:moveTo>
                    <a:pt x="425056" y="19519"/>
                  </a:moveTo>
                  <a:lnTo>
                    <a:pt x="425018" y="18961"/>
                  </a:lnTo>
                  <a:lnTo>
                    <a:pt x="424345" y="18173"/>
                  </a:lnTo>
                  <a:lnTo>
                    <a:pt x="423900" y="17983"/>
                  </a:lnTo>
                  <a:lnTo>
                    <a:pt x="422757" y="17983"/>
                  </a:lnTo>
                  <a:lnTo>
                    <a:pt x="422148" y="18237"/>
                  </a:lnTo>
                  <a:lnTo>
                    <a:pt x="420878" y="19253"/>
                  </a:lnTo>
                  <a:lnTo>
                    <a:pt x="420471" y="19748"/>
                  </a:lnTo>
                  <a:lnTo>
                    <a:pt x="413753" y="38227"/>
                  </a:lnTo>
                  <a:lnTo>
                    <a:pt x="395757" y="38227"/>
                  </a:lnTo>
                  <a:lnTo>
                    <a:pt x="402577" y="19519"/>
                  </a:lnTo>
                  <a:lnTo>
                    <a:pt x="402526" y="18961"/>
                  </a:lnTo>
                  <a:lnTo>
                    <a:pt x="401853" y="18173"/>
                  </a:lnTo>
                  <a:lnTo>
                    <a:pt x="401421" y="17983"/>
                  </a:lnTo>
                  <a:lnTo>
                    <a:pt x="400278" y="17983"/>
                  </a:lnTo>
                  <a:lnTo>
                    <a:pt x="399656" y="18237"/>
                  </a:lnTo>
                  <a:lnTo>
                    <a:pt x="398386" y="19253"/>
                  </a:lnTo>
                  <a:lnTo>
                    <a:pt x="397992" y="19748"/>
                  </a:lnTo>
                  <a:lnTo>
                    <a:pt x="382790" y="61493"/>
                  </a:lnTo>
                  <a:lnTo>
                    <a:pt x="382803" y="62064"/>
                  </a:lnTo>
                  <a:lnTo>
                    <a:pt x="383133" y="62420"/>
                  </a:lnTo>
                  <a:lnTo>
                    <a:pt x="384238" y="62953"/>
                  </a:lnTo>
                  <a:lnTo>
                    <a:pt x="385165" y="62953"/>
                  </a:lnTo>
                  <a:lnTo>
                    <a:pt x="385775" y="62776"/>
                  </a:lnTo>
                  <a:lnTo>
                    <a:pt x="386892" y="62001"/>
                  </a:lnTo>
                  <a:lnTo>
                    <a:pt x="387311" y="61429"/>
                  </a:lnTo>
                  <a:lnTo>
                    <a:pt x="394119" y="42722"/>
                  </a:lnTo>
                  <a:lnTo>
                    <a:pt x="412115" y="42722"/>
                  </a:lnTo>
                  <a:lnTo>
                    <a:pt x="405282" y="61493"/>
                  </a:lnTo>
                  <a:lnTo>
                    <a:pt x="405295" y="62064"/>
                  </a:lnTo>
                  <a:lnTo>
                    <a:pt x="405612" y="62420"/>
                  </a:lnTo>
                  <a:lnTo>
                    <a:pt x="406730" y="62953"/>
                  </a:lnTo>
                  <a:lnTo>
                    <a:pt x="407657" y="62953"/>
                  </a:lnTo>
                  <a:lnTo>
                    <a:pt x="408254" y="62776"/>
                  </a:lnTo>
                  <a:lnTo>
                    <a:pt x="409384" y="62001"/>
                  </a:lnTo>
                  <a:lnTo>
                    <a:pt x="409803" y="61429"/>
                  </a:lnTo>
                  <a:lnTo>
                    <a:pt x="425056" y="19519"/>
                  </a:lnTo>
                  <a:close/>
                </a:path>
                <a:path w="496569" h="81279">
                  <a:moveTo>
                    <a:pt x="461479" y="18745"/>
                  </a:moveTo>
                  <a:lnTo>
                    <a:pt x="460997" y="17995"/>
                  </a:lnTo>
                  <a:lnTo>
                    <a:pt x="455612" y="17995"/>
                  </a:lnTo>
                  <a:lnTo>
                    <a:pt x="455612" y="22491"/>
                  </a:lnTo>
                  <a:lnTo>
                    <a:pt x="443699" y="55232"/>
                  </a:lnTo>
                  <a:lnTo>
                    <a:pt x="442874" y="56299"/>
                  </a:lnTo>
                  <a:lnTo>
                    <a:pt x="441223" y="57505"/>
                  </a:lnTo>
                  <a:lnTo>
                    <a:pt x="440283" y="58115"/>
                  </a:lnTo>
                  <a:lnTo>
                    <a:pt x="439280" y="58470"/>
                  </a:lnTo>
                  <a:lnTo>
                    <a:pt x="427774" y="58470"/>
                  </a:lnTo>
                  <a:lnTo>
                    <a:pt x="425716" y="55232"/>
                  </a:lnTo>
                  <a:lnTo>
                    <a:pt x="436448" y="25730"/>
                  </a:lnTo>
                  <a:lnTo>
                    <a:pt x="437222" y="24739"/>
                  </a:lnTo>
                  <a:lnTo>
                    <a:pt x="439648" y="22923"/>
                  </a:lnTo>
                  <a:lnTo>
                    <a:pt x="440867" y="22491"/>
                  </a:lnTo>
                  <a:lnTo>
                    <a:pt x="455612" y="22491"/>
                  </a:lnTo>
                  <a:lnTo>
                    <a:pt x="455612" y="17995"/>
                  </a:lnTo>
                  <a:lnTo>
                    <a:pt x="441185" y="17995"/>
                  </a:lnTo>
                  <a:lnTo>
                    <a:pt x="438696" y="18935"/>
                  </a:lnTo>
                  <a:lnTo>
                    <a:pt x="433920" y="22682"/>
                  </a:lnTo>
                  <a:lnTo>
                    <a:pt x="432320" y="24739"/>
                  </a:lnTo>
                  <a:lnTo>
                    <a:pt x="420814" y="56299"/>
                  </a:lnTo>
                  <a:lnTo>
                    <a:pt x="420865" y="58648"/>
                  </a:lnTo>
                  <a:lnTo>
                    <a:pt x="423062" y="62090"/>
                  </a:lnTo>
                  <a:lnTo>
                    <a:pt x="424878" y="62966"/>
                  </a:lnTo>
                  <a:lnTo>
                    <a:pt x="439115" y="62966"/>
                  </a:lnTo>
                  <a:lnTo>
                    <a:pt x="441388" y="62090"/>
                  </a:lnTo>
                  <a:lnTo>
                    <a:pt x="441566" y="62090"/>
                  </a:lnTo>
                  <a:lnTo>
                    <a:pt x="444233" y="59956"/>
                  </a:lnTo>
                  <a:lnTo>
                    <a:pt x="444792" y="60972"/>
                  </a:lnTo>
                  <a:lnTo>
                    <a:pt x="445071" y="61417"/>
                  </a:lnTo>
                  <a:lnTo>
                    <a:pt x="445173" y="61556"/>
                  </a:lnTo>
                  <a:lnTo>
                    <a:pt x="445389" y="61709"/>
                  </a:lnTo>
                  <a:lnTo>
                    <a:pt x="445935" y="62369"/>
                  </a:lnTo>
                  <a:lnTo>
                    <a:pt x="446722" y="62966"/>
                  </a:lnTo>
                  <a:lnTo>
                    <a:pt x="447090" y="62966"/>
                  </a:lnTo>
                  <a:lnTo>
                    <a:pt x="447852" y="63106"/>
                  </a:lnTo>
                  <a:lnTo>
                    <a:pt x="448513" y="63106"/>
                  </a:lnTo>
                  <a:lnTo>
                    <a:pt x="448868" y="62966"/>
                  </a:lnTo>
                  <a:lnTo>
                    <a:pt x="451154" y="59956"/>
                  </a:lnTo>
                  <a:lnTo>
                    <a:pt x="451243" y="59715"/>
                  </a:lnTo>
                  <a:lnTo>
                    <a:pt x="450964" y="59016"/>
                  </a:lnTo>
                  <a:lnTo>
                    <a:pt x="450011" y="58648"/>
                  </a:lnTo>
                  <a:lnTo>
                    <a:pt x="449719" y="58470"/>
                  </a:lnTo>
                  <a:lnTo>
                    <a:pt x="449160" y="58115"/>
                  </a:lnTo>
                  <a:lnTo>
                    <a:pt x="448627" y="57505"/>
                  </a:lnTo>
                  <a:lnTo>
                    <a:pt x="448437" y="56807"/>
                  </a:lnTo>
                  <a:lnTo>
                    <a:pt x="448322" y="54876"/>
                  </a:lnTo>
                  <a:lnTo>
                    <a:pt x="459955" y="22923"/>
                  </a:lnTo>
                  <a:lnTo>
                    <a:pt x="460044" y="22682"/>
                  </a:lnTo>
                  <a:lnTo>
                    <a:pt x="460108" y="22491"/>
                  </a:lnTo>
                  <a:lnTo>
                    <a:pt x="461403" y="18935"/>
                  </a:lnTo>
                  <a:lnTo>
                    <a:pt x="461479" y="18745"/>
                  </a:lnTo>
                  <a:close/>
                </a:path>
                <a:path w="496569" h="81279">
                  <a:moveTo>
                    <a:pt x="496227" y="18745"/>
                  </a:moveTo>
                  <a:lnTo>
                    <a:pt x="495757" y="17983"/>
                  </a:lnTo>
                  <a:lnTo>
                    <a:pt x="490372" y="17983"/>
                  </a:lnTo>
                  <a:lnTo>
                    <a:pt x="490372" y="22491"/>
                  </a:lnTo>
                  <a:lnTo>
                    <a:pt x="484644" y="38227"/>
                  </a:lnTo>
                  <a:lnTo>
                    <a:pt x="469887" y="38227"/>
                  </a:lnTo>
                  <a:lnTo>
                    <a:pt x="468972" y="37795"/>
                  </a:lnTo>
                  <a:lnTo>
                    <a:pt x="467995" y="36245"/>
                  </a:lnTo>
                  <a:lnTo>
                    <a:pt x="467880" y="36055"/>
                  </a:lnTo>
                  <a:lnTo>
                    <a:pt x="467829" y="34988"/>
                  </a:lnTo>
                  <a:lnTo>
                    <a:pt x="471195" y="25730"/>
                  </a:lnTo>
                  <a:lnTo>
                    <a:pt x="471957" y="24739"/>
                  </a:lnTo>
                  <a:lnTo>
                    <a:pt x="474395" y="22923"/>
                  </a:lnTo>
                  <a:lnTo>
                    <a:pt x="475627" y="22491"/>
                  </a:lnTo>
                  <a:lnTo>
                    <a:pt x="490372" y="22491"/>
                  </a:lnTo>
                  <a:lnTo>
                    <a:pt x="490372" y="17983"/>
                  </a:lnTo>
                  <a:lnTo>
                    <a:pt x="475932" y="17983"/>
                  </a:lnTo>
                  <a:lnTo>
                    <a:pt x="473456" y="18923"/>
                  </a:lnTo>
                  <a:lnTo>
                    <a:pt x="468668" y="22682"/>
                  </a:lnTo>
                  <a:lnTo>
                    <a:pt x="467067" y="24739"/>
                  </a:lnTo>
                  <a:lnTo>
                    <a:pt x="462940" y="36055"/>
                  </a:lnTo>
                  <a:lnTo>
                    <a:pt x="462965" y="38379"/>
                  </a:lnTo>
                  <a:lnTo>
                    <a:pt x="465188" y="41859"/>
                  </a:lnTo>
                  <a:lnTo>
                    <a:pt x="466991" y="42735"/>
                  </a:lnTo>
                  <a:lnTo>
                    <a:pt x="470192" y="42735"/>
                  </a:lnTo>
                  <a:lnTo>
                    <a:pt x="454672" y="59639"/>
                  </a:lnTo>
                  <a:lnTo>
                    <a:pt x="454329" y="60032"/>
                  </a:lnTo>
                  <a:lnTo>
                    <a:pt x="454088" y="60401"/>
                  </a:lnTo>
                  <a:lnTo>
                    <a:pt x="453961" y="60756"/>
                  </a:lnTo>
                  <a:lnTo>
                    <a:pt x="453847" y="62064"/>
                  </a:lnTo>
                  <a:lnTo>
                    <a:pt x="454088" y="62420"/>
                  </a:lnTo>
                  <a:lnTo>
                    <a:pt x="454406" y="62788"/>
                  </a:lnTo>
                  <a:lnTo>
                    <a:pt x="454799" y="62966"/>
                  </a:lnTo>
                  <a:lnTo>
                    <a:pt x="455447" y="62966"/>
                  </a:lnTo>
                  <a:lnTo>
                    <a:pt x="456133" y="62788"/>
                  </a:lnTo>
                  <a:lnTo>
                    <a:pt x="456488" y="62788"/>
                  </a:lnTo>
                  <a:lnTo>
                    <a:pt x="457441" y="62064"/>
                  </a:lnTo>
                  <a:lnTo>
                    <a:pt x="458076" y="61493"/>
                  </a:lnTo>
                  <a:lnTo>
                    <a:pt x="475310" y="42735"/>
                  </a:lnTo>
                  <a:lnTo>
                    <a:pt x="483006" y="42735"/>
                  </a:lnTo>
                  <a:lnTo>
                    <a:pt x="476173" y="61493"/>
                  </a:lnTo>
                  <a:lnTo>
                    <a:pt x="476186" y="62064"/>
                  </a:lnTo>
                  <a:lnTo>
                    <a:pt x="476504" y="62420"/>
                  </a:lnTo>
                  <a:lnTo>
                    <a:pt x="477151" y="62788"/>
                  </a:lnTo>
                  <a:lnTo>
                    <a:pt x="477621" y="62966"/>
                  </a:lnTo>
                  <a:lnTo>
                    <a:pt x="478536" y="62966"/>
                  </a:lnTo>
                  <a:lnTo>
                    <a:pt x="489127" y="38227"/>
                  </a:lnTo>
                  <a:lnTo>
                    <a:pt x="494703" y="22923"/>
                  </a:lnTo>
                  <a:lnTo>
                    <a:pt x="494792" y="22682"/>
                  </a:lnTo>
                  <a:lnTo>
                    <a:pt x="494855" y="22491"/>
                  </a:lnTo>
                  <a:lnTo>
                    <a:pt x="496150" y="18923"/>
                  </a:lnTo>
                  <a:lnTo>
                    <a:pt x="496227" y="187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15440" y="6814650"/>
              <a:ext cx="299135" cy="8089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2271255" y="6549688"/>
              <a:ext cx="420370" cy="288290"/>
            </a:xfrm>
            <a:custGeom>
              <a:avLst/>
              <a:gdLst/>
              <a:ahLst/>
              <a:cxnLst/>
              <a:rect l="l" t="t" r="r" b="b"/>
              <a:pathLst>
                <a:path w="420369" h="288290">
                  <a:moveTo>
                    <a:pt x="13385" y="16065"/>
                  </a:moveTo>
                  <a:lnTo>
                    <a:pt x="16065" y="10706"/>
                  </a:lnTo>
                  <a:lnTo>
                    <a:pt x="13385" y="16065"/>
                  </a:lnTo>
                  <a:close/>
                </a:path>
                <a:path w="420369" h="288290">
                  <a:moveTo>
                    <a:pt x="16065" y="10706"/>
                  </a:moveTo>
                  <a:lnTo>
                    <a:pt x="10706" y="8039"/>
                  </a:lnTo>
                  <a:lnTo>
                    <a:pt x="16065" y="10706"/>
                  </a:lnTo>
                  <a:close/>
                </a:path>
                <a:path w="420369" h="288290">
                  <a:moveTo>
                    <a:pt x="10706" y="8039"/>
                  </a:moveTo>
                  <a:lnTo>
                    <a:pt x="8026" y="13385"/>
                  </a:lnTo>
                  <a:lnTo>
                    <a:pt x="10706" y="8039"/>
                  </a:lnTo>
                  <a:close/>
                </a:path>
                <a:path w="420369" h="288290">
                  <a:moveTo>
                    <a:pt x="8026" y="13385"/>
                  </a:moveTo>
                  <a:lnTo>
                    <a:pt x="13385" y="16065"/>
                  </a:lnTo>
                  <a:lnTo>
                    <a:pt x="8026" y="13385"/>
                  </a:lnTo>
                  <a:close/>
                </a:path>
                <a:path w="420369" h="288290">
                  <a:moveTo>
                    <a:pt x="13385" y="16065"/>
                  </a:moveTo>
                  <a:lnTo>
                    <a:pt x="13385" y="20078"/>
                  </a:lnTo>
                  <a:lnTo>
                    <a:pt x="13385" y="16065"/>
                  </a:lnTo>
                  <a:close/>
                </a:path>
                <a:path w="420369" h="288290">
                  <a:moveTo>
                    <a:pt x="13385" y="20078"/>
                  </a:moveTo>
                  <a:lnTo>
                    <a:pt x="20078" y="10706"/>
                  </a:lnTo>
                  <a:lnTo>
                    <a:pt x="13385" y="20078"/>
                  </a:lnTo>
                  <a:close/>
                </a:path>
                <a:path w="420369" h="288290">
                  <a:moveTo>
                    <a:pt x="20078" y="10706"/>
                  </a:moveTo>
                  <a:lnTo>
                    <a:pt x="10706" y="4013"/>
                  </a:lnTo>
                  <a:lnTo>
                    <a:pt x="20078" y="10706"/>
                  </a:lnTo>
                  <a:close/>
                </a:path>
                <a:path w="420369" h="288290">
                  <a:moveTo>
                    <a:pt x="10706" y="4013"/>
                  </a:moveTo>
                  <a:lnTo>
                    <a:pt x="4013" y="13385"/>
                  </a:lnTo>
                  <a:lnTo>
                    <a:pt x="10706" y="4013"/>
                  </a:lnTo>
                  <a:close/>
                </a:path>
                <a:path w="420369" h="288290">
                  <a:moveTo>
                    <a:pt x="4013" y="13385"/>
                  </a:moveTo>
                  <a:lnTo>
                    <a:pt x="13385" y="20078"/>
                  </a:lnTo>
                  <a:lnTo>
                    <a:pt x="4013" y="13385"/>
                  </a:lnTo>
                  <a:close/>
                </a:path>
                <a:path w="420369" h="288290">
                  <a:moveTo>
                    <a:pt x="13385" y="20078"/>
                  </a:moveTo>
                  <a:lnTo>
                    <a:pt x="14719" y="24091"/>
                  </a:lnTo>
                  <a:lnTo>
                    <a:pt x="13385" y="20078"/>
                  </a:lnTo>
                  <a:close/>
                </a:path>
                <a:path w="420369" h="288290">
                  <a:moveTo>
                    <a:pt x="14719" y="24091"/>
                  </a:moveTo>
                  <a:lnTo>
                    <a:pt x="24091" y="9372"/>
                  </a:lnTo>
                  <a:lnTo>
                    <a:pt x="14719" y="24091"/>
                  </a:lnTo>
                  <a:close/>
                </a:path>
                <a:path w="420369" h="288290">
                  <a:moveTo>
                    <a:pt x="24091" y="9372"/>
                  </a:moveTo>
                  <a:lnTo>
                    <a:pt x="9372" y="0"/>
                  </a:lnTo>
                  <a:lnTo>
                    <a:pt x="24091" y="9372"/>
                  </a:lnTo>
                  <a:close/>
                </a:path>
                <a:path w="420369" h="288290">
                  <a:moveTo>
                    <a:pt x="9372" y="0"/>
                  </a:moveTo>
                  <a:lnTo>
                    <a:pt x="0" y="14732"/>
                  </a:lnTo>
                  <a:lnTo>
                    <a:pt x="9372" y="0"/>
                  </a:lnTo>
                  <a:close/>
                </a:path>
                <a:path w="420369" h="288290">
                  <a:moveTo>
                    <a:pt x="0" y="14732"/>
                  </a:moveTo>
                  <a:lnTo>
                    <a:pt x="14719" y="24091"/>
                  </a:lnTo>
                  <a:lnTo>
                    <a:pt x="0" y="14732"/>
                  </a:lnTo>
                  <a:close/>
                </a:path>
                <a:path w="420369" h="288290">
                  <a:moveTo>
                    <a:pt x="78968" y="287769"/>
                  </a:moveTo>
                  <a:lnTo>
                    <a:pt x="12052" y="12052"/>
                  </a:lnTo>
                  <a:lnTo>
                    <a:pt x="78968" y="287769"/>
                  </a:lnTo>
                  <a:close/>
                </a:path>
                <a:path w="420369" h="288290">
                  <a:moveTo>
                    <a:pt x="78968" y="287769"/>
                  </a:moveTo>
                  <a:lnTo>
                    <a:pt x="420268" y="287769"/>
                  </a:lnTo>
                  <a:lnTo>
                    <a:pt x="78968" y="2877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74328" y="6746392"/>
              <a:ext cx="295695" cy="80886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02589" y="6588508"/>
              <a:ext cx="1939925" cy="55244"/>
            </a:xfrm>
            <a:custGeom>
              <a:avLst/>
              <a:gdLst/>
              <a:ahLst/>
              <a:cxnLst/>
              <a:rect l="l" t="t" r="r" b="b"/>
              <a:pathLst>
                <a:path w="1939925" h="55245">
                  <a:moveTo>
                    <a:pt x="1440167" y="54876"/>
                  </a:moveTo>
                  <a:lnTo>
                    <a:pt x="1837689" y="54876"/>
                  </a:lnTo>
                  <a:lnTo>
                    <a:pt x="1440167" y="54876"/>
                  </a:lnTo>
                  <a:close/>
                </a:path>
                <a:path w="1939925" h="55245">
                  <a:moveTo>
                    <a:pt x="966355" y="54876"/>
                  </a:moveTo>
                  <a:lnTo>
                    <a:pt x="1362532" y="54876"/>
                  </a:lnTo>
                </a:path>
                <a:path w="1939925" h="55245">
                  <a:moveTo>
                    <a:pt x="492544" y="54876"/>
                  </a:moveTo>
                  <a:lnTo>
                    <a:pt x="888720" y="54876"/>
                  </a:lnTo>
                </a:path>
                <a:path w="1939925" h="55245">
                  <a:moveTo>
                    <a:pt x="17399" y="54876"/>
                  </a:moveTo>
                  <a:lnTo>
                    <a:pt x="414909" y="54876"/>
                  </a:lnTo>
                </a:path>
                <a:path w="1939925" h="55245">
                  <a:moveTo>
                    <a:pt x="1437487" y="53543"/>
                  </a:moveTo>
                  <a:lnTo>
                    <a:pt x="1895246" y="53543"/>
                  </a:lnTo>
                </a:path>
                <a:path w="1939925" h="55245">
                  <a:moveTo>
                    <a:pt x="962342" y="53543"/>
                  </a:moveTo>
                  <a:lnTo>
                    <a:pt x="1421434" y="53543"/>
                  </a:lnTo>
                </a:path>
                <a:path w="1939925" h="55245">
                  <a:moveTo>
                    <a:pt x="488530" y="53543"/>
                  </a:moveTo>
                  <a:lnTo>
                    <a:pt x="946276" y="53543"/>
                  </a:lnTo>
                </a:path>
                <a:path w="1939925" h="55245">
                  <a:moveTo>
                    <a:pt x="14719" y="53543"/>
                  </a:moveTo>
                  <a:lnTo>
                    <a:pt x="472465" y="53543"/>
                  </a:lnTo>
                </a:path>
                <a:path w="1939925" h="55245">
                  <a:moveTo>
                    <a:pt x="1892566" y="52197"/>
                  </a:moveTo>
                  <a:lnTo>
                    <a:pt x="1899259" y="52197"/>
                  </a:lnTo>
                </a:path>
                <a:path w="1939925" h="55245">
                  <a:moveTo>
                    <a:pt x="1434807" y="52197"/>
                  </a:moveTo>
                  <a:lnTo>
                    <a:pt x="1440167" y="52197"/>
                  </a:lnTo>
                </a:path>
                <a:path w="1939925" h="55245">
                  <a:moveTo>
                    <a:pt x="1418755" y="52197"/>
                  </a:moveTo>
                  <a:lnTo>
                    <a:pt x="1425448" y="52197"/>
                  </a:lnTo>
                </a:path>
                <a:path w="1939925" h="55245">
                  <a:moveTo>
                    <a:pt x="960996" y="52197"/>
                  </a:moveTo>
                  <a:lnTo>
                    <a:pt x="966355" y="52197"/>
                  </a:lnTo>
                </a:path>
                <a:path w="1939925" h="55245">
                  <a:moveTo>
                    <a:pt x="944943" y="52197"/>
                  </a:moveTo>
                  <a:lnTo>
                    <a:pt x="950290" y="52197"/>
                  </a:lnTo>
                </a:path>
                <a:path w="1939925" h="55245">
                  <a:moveTo>
                    <a:pt x="485851" y="52197"/>
                  </a:moveTo>
                  <a:lnTo>
                    <a:pt x="492544" y="52197"/>
                  </a:lnTo>
                </a:path>
                <a:path w="1939925" h="55245">
                  <a:moveTo>
                    <a:pt x="469785" y="52197"/>
                  </a:moveTo>
                  <a:lnTo>
                    <a:pt x="476478" y="52197"/>
                  </a:lnTo>
                </a:path>
                <a:path w="1939925" h="55245">
                  <a:moveTo>
                    <a:pt x="12039" y="52197"/>
                  </a:moveTo>
                  <a:lnTo>
                    <a:pt x="17399" y="52197"/>
                  </a:lnTo>
                </a:path>
                <a:path w="1939925" h="55245">
                  <a:moveTo>
                    <a:pt x="1897913" y="50863"/>
                  </a:moveTo>
                  <a:lnTo>
                    <a:pt x="1900593" y="50863"/>
                  </a:lnTo>
                </a:path>
                <a:path w="1939925" h="55245">
                  <a:moveTo>
                    <a:pt x="1433474" y="50863"/>
                  </a:moveTo>
                  <a:lnTo>
                    <a:pt x="1434807" y="50863"/>
                  </a:lnTo>
                </a:path>
                <a:path w="1939925" h="55245">
                  <a:moveTo>
                    <a:pt x="1424101" y="50863"/>
                  </a:moveTo>
                  <a:lnTo>
                    <a:pt x="1426781" y="50863"/>
                  </a:lnTo>
                </a:path>
                <a:path w="1939925" h="55245">
                  <a:moveTo>
                    <a:pt x="958329" y="50863"/>
                  </a:moveTo>
                  <a:lnTo>
                    <a:pt x="960996" y="50863"/>
                  </a:lnTo>
                </a:path>
                <a:path w="1939925" h="55245">
                  <a:moveTo>
                    <a:pt x="950290" y="50863"/>
                  </a:moveTo>
                  <a:lnTo>
                    <a:pt x="952969" y="50863"/>
                  </a:lnTo>
                </a:path>
                <a:path w="1939925" h="55245">
                  <a:moveTo>
                    <a:pt x="484517" y="50863"/>
                  </a:moveTo>
                  <a:lnTo>
                    <a:pt x="485851" y="50863"/>
                  </a:lnTo>
                </a:path>
                <a:path w="1939925" h="55245">
                  <a:moveTo>
                    <a:pt x="476478" y="50863"/>
                  </a:moveTo>
                  <a:lnTo>
                    <a:pt x="477824" y="50863"/>
                  </a:lnTo>
                </a:path>
                <a:path w="1939925" h="55245">
                  <a:moveTo>
                    <a:pt x="10706" y="50863"/>
                  </a:moveTo>
                  <a:lnTo>
                    <a:pt x="12039" y="50863"/>
                  </a:lnTo>
                </a:path>
                <a:path w="1939925" h="55245">
                  <a:moveTo>
                    <a:pt x="1900593" y="49517"/>
                  </a:moveTo>
                  <a:lnTo>
                    <a:pt x="1901926" y="49517"/>
                  </a:lnTo>
                </a:path>
                <a:path w="1939925" h="55245">
                  <a:moveTo>
                    <a:pt x="1432140" y="49517"/>
                  </a:moveTo>
                  <a:lnTo>
                    <a:pt x="1433474" y="49517"/>
                  </a:lnTo>
                </a:path>
                <a:path w="1939925" h="55245">
                  <a:moveTo>
                    <a:pt x="1425448" y="49517"/>
                  </a:moveTo>
                  <a:lnTo>
                    <a:pt x="1428115" y="49517"/>
                  </a:lnTo>
                </a:path>
                <a:path w="1939925" h="55245">
                  <a:moveTo>
                    <a:pt x="956983" y="49517"/>
                  </a:moveTo>
                  <a:lnTo>
                    <a:pt x="959662" y="49517"/>
                  </a:lnTo>
                </a:path>
                <a:path w="1939925" h="55245">
                  <a:moveTo>
                    <a:pt x="951636" y="49517"/>
                  </a:moveTo>
                  <a:lnTo>
                    <a:pt x="954316" y="49517"/>
                  </a:lnTo>
                </a:path>
                <a:path w="1939925" h="55245">
                  <a:moveTo>
                    <a:pt x="483171" y="49517"/>
                  </a:moveTo>
                  <a:lnTo>
                    <a:pt x="484517" y="49517"/>
                  </a:lnTo>
                </a:path>
                <a:path w="1939925" h="55245">
                  <a:moveTo>
                    <a:pt x="477824" y="49517"/>
                  </a:moveTo>
                  <a:lnTo>
                    <a:pt x="479158" y="49517"/>
                  </a:lnTo>
                </a:path>
                <a:path w="1939925" h="55245">
                  <a:moveTo>
                    <a:pt x="9359" y="49517"/>
                  </a:moveTo>
                  <a:lnTo>
                    <a:pt x="10706" y="49517"/>
                  </a:lnTo>
                </a:path>
                <a:path w="1939925" h="55245">
                  <a:moveTo>
                    <a:pt x="1900593" y="48183"/>
                  </a:moveTo>
                  <a:lnTo>
                    <a:pt x="1903272" y="48183"/>
                  </a:lnTo>
                </a:path>
                <a:path w="1939925" h="55245">
                  <a:moveTo>
                    <a:pt x="1430794" y="48183"/>
                  </a:moveTo>
                  <a:lnTo>
                    <a:pt x="1433474" y="48183"/>
                  </a:lnTo>
                </a:path>
                <a:path w="1939925" h="55245">
                  <a:moveTo>
                    <a:pt x="1426781" y="48183"/>
                  </a:moveTo>
                  <a:lnTo>
                    <a:pt x="1429461" y="48183"/>
                  </a:lnTo>
                </a:path>
                <a:path w="1939925" h="55245">
                  <a:moveTo>
                    <a:pt x="955649" y="48183"/>
                  </a:moveTo>
                  <a:lnTo>
                    <a:pt x="959662" y="48183"/>
                  </a:lnTo>
                </a:path>
                <a:path w="1939925" h="55245">
                  <a:moveTo>
                    <a:pt x="952969" y="48183"/>
                  </a:moveTo>
                  <a:lnTo>
                    <a:pt x="954316" y="48183"/>
                  </a:lnTo>
                </a:path>
                <a:path w="1939925" h="55245">
                  <a:moveTo>
                    <a:pt x="481838" y="48183"/>
                  </a:moveTo>
                  <a:lnTo>
                    <a:pt x="484517" y="48183"/>
                  </a:lnTo>
                </a:path>
                <a:path w="1939925" h="55245">
                  <a:moveTo>
                    <a:pt x="477824" y="48183"/>
                  </a:moveTo>
                  <a:lnTo>
                    <a:pt x="480504" y="48183"/>
                  </a:lnTo>
                </a:path>
                <a:path w="1939925" h="55245">
                  <a:moveTo>
                    <a:pt x="8026" y="48183"/>
                  </a:moveTo>
                  <a:lnTo>
                    <a:pt x="10706" y="48183"/>
                  </a:lnTo>
                </a:path>
                <a:path w="1939925" h="55245">
                  <a:moveTo>
                    <a:pt x="1900593" y="46850"/>
                  </a:moveTo>
                  <a:lnTo>
                    <a:pt x="1903272" y="46850"/>
                  </a:lnTo>
                </a:path>
                <a:path w="1939925" h="55245">
                  <a:moveTo>
                    <a:pt x="1430794" y="46850"/>
                  </a:moveTo>
                  <a:lnTo>
                    <a:pt x="1432140" y="46850"/>
                  </a:lnTo>
                </a:path>
                <a:path w="1939925" h="55245">
                  <a:moveTo>
                    <a:pt x="1426781" y="46850"/>
                  </a:moveTo>
                  <a:lnTo>
                    <a:pt x="1429461" y="46850"/>
                  </a:lnTo>
                </a:path>
                <a:path w="1939925" h="55245">
                  <a:moveTo>
                    <a:pt x="955649" y="46850"/>
                  </a:moveTo>
                  <a:lnTo>
                    <a:pt x="958329" y="46850"/>
                  </a:lnTo>
                </a:path>
                <a:path w="1939925" h="55245">
                  <a:moveTo>
                    <a:pt x="952969" y="46850"/>
                  </a:moveTo>
                  <a:lnTo>
                    <a:pt x="954316" y="46850"/>
                  </a:lnTo>
                </a:path>
                <a:path w="1939925" h="55245">
                  <a:moveTo>
                    <a:pt x="481838" y="46850"/>
                  </a:moveTo>
                  <a:lnTo>
                    <a:pt x="484517" y="46850"/>
                  </a:lnTo>
                </a:path>
                <a:path w="1939925" h="55245">
                  <a:moveTo>
                    <a:pt x="477824" y="46850"/>
                  </a:moveTo>
                  <a:lnTo>
                    <a:pt x="480504" y="46850"/>
                  </a:lnTo>
                </a:path>
                <a:path w="1939925" h="55245">
                  <a:moveTo>
                    <a:pt x="8026" y="46850"/>
                  </a:moveTo>
                  <a:lnTo>
                    <a:pt x="9359" y="46850"/>
                  </a:lnTo>
                </a:path>
                <a:path w="1939925" h="55245">
                  <a:moveTo>
                    <a:pt x="1901926" y="45504"/>
                  </a:moveTo>
                  <a:lnTo>
                    <a:pt x="1903272" y="45504"/>
                  </a:lnTo>
                </a:path>
                <a:path w="1939925" h="55245">
                  <a:moveTo>
                    <a:pt x="1901926" y="44170"/>
                  </a:moveTo>
                  <a:lnTo>
                    <a:pt x="1903272" y="44170"/>
                  </a:lnTo>
                </a:path>
                <a:path w="1939925" h="55245">
                  <a:moveTo>
                    <a:pt x="1428115" y="45504"/>
                  </a:moveTo>
                  <a:lnTo>
                    <a:pt x="1432140" y="45504"/>
                  </a:lnTo>
                </a:path>
                <a:path w="1939925" h="55245">
                  <a:moveTo>
                    <a:pt x="1428115" y="44170"/>
                  </a:moveTo>
                  <a:lnTo>
                    <a:pt x="1432140" y="44170"/>
                  </a:lnTo>
                </a:path>
                <a:path w="1939925" h="55245">
                  <a:moveTo>
                    <a:pt x="952969" y="45504"/>
                  </a:moveTo>
                  <a:lnTo>
                    <a:pt x="956983" y="45504"/>
                  </a:lnTo>
                </a:path>
                <a:path w="1939925" h="55245">
                  <a:moveTo>
                    <a:pt x="952969" y="44170"/>
                  </a:moveTo>
                  <a:lnTo>
                    <a:pt x="956983" y="44170"/>
                  </a:lnTo>
                </a:path>
                <a:path w="1939925" h="55245">
                  <a:moveTo>
                    <a:pt x="481838" y="45504"/>
                  </a:moveTo>
                  <a:lnTo>
                    <a:pt x="483171" y="45504"/>
                  </a:lnTo>
                </a:path>
                <a:path w="1939925" h="55245">
                  <a:moveTo>
                    <a:pt x="481838" y="44170"/>
                  </a:moveTo>
                  <a:lnTo>
                    <a:pt x="483171" y="44170"/>
                  </a:lnTo>
                </a:path>
                <a:path w="1939925" h="55245">
                  <a:moveTo>
                    <a:pt x="479158" y="45504"/>
                  </a:moveTo>
                  <a:lnTo>
                    <a:pt x="480504" y="45504"/>
                  </a:lnTo>
                </a:path>
                <a:path w="1939925" h="55245">
                  <a:moveTo>
                    <a:pt x="479158" y="44170"/>
                  </a:moveTo>
                  <a:lnTo>
                    <a:pt x="480504" y="44170"/>
                  </a:lnTo>
                </a:path>
                <a:path w="1939925" h="55245">
                  <a:moveTo>
                    <a:pt x="6692" y="45504"/>
                  </a:moveTo>
                  <a:lnTo>
                    <a:pt x="9359" y="45504"/>
                  </a:lnTo>
                </a:path>
                <a:path w="1939925" h="55245">
                  <a:moveTo>
                    <a:pt x="6692" y="44170"/>
                  </a:moveTo>
                  <a:lnTo>
                    <a:pt x="9359" y="44170"/>
                  </a:lnTo>
                </a:path>
                <a:path w="1939925" h="55245">
                  <a:moveTo>
                    <a:pt x="1901926" y="42824"/>
                  </a:moveTo>
                  <a:lnTo>
                    <a:pt x="1903272" y="42824"/>
                  </a:lnTo>
                </a:path>
                <a:path w="1939925" h="55245">
                  <a:moveTo>
                    <a:pt x="1901926" y="41490"/>
                  </a:moveTo>
                  <a:lnTo>
                    <a:pt x="1903272" y="41490"/>
                  </a:lnTo>
                </a:path>
                <a:path w="1939925" h="55245">
                  <a:moveTo>
                    <a:pt x="1901926" y="40157"/>
                  </a:moveTo>
                  <a:lnTo>
                    <a:pt x="1903272" y="40157"/>
                  </a:lnTo>
                </a:path>
                <a:path w="1939925" h="55245">
                  <a:moveTo>
                    <a:pt x="1901926" y="38811"/>
                  </a:moveTo>
                  <a:lnTo>
                    <a:pt x="1903272" y="38811"/>
                  </a:lnTo>
                </a:path>
                <a:path w="1939925" h="55245">
                  <a:moveTo>
                    <a:pt x="1901926" y="37477"/>
                  </a:moveTo>
                  <a:lnTo>
                    <a:pt x="1903272" y="37477"/>
                  </a:lnTo>
                </a:path>
                <a:path w="1939925" h="55245">
                  <a:moveTo>
                    <a:pt x="1901926" y="36144"/>
                  </a:moveTo>
                  <a:lnTo>
                    <a:pt x="1903272" y="36144"/>
                  </a:lnTo>
                </a:path>
                <a:path w="1939925" h="55245">
                  <a:moveTo>
                    <a:pt x="1901926" y="34798"/>
                  </a:moveTo>
                  <a:lnTo>
                    <a:pt x="1903272" y="34798"/>
                  </a:lnTo>
                </a:path>
                <a:path w="1939925" h="55245">
                  <a:moveTo>
                    <a:pt x="1901926" y="33464"/>
                  </a:moveTo>
                  <a:lnTo>
                    <a:pt x="1903272" y="33464"/>
                  </a:lnTo>
                </a:path>
                <a:path w="1939925" h="55245">
                  <a:moveTo>
                    <a:pt x="1901926" y="32118"/>
                  </a:moveTo>
                  <a:lnTo>
                    <a:pt x="1903272" y="32118"/>
                  </a:lnTo>
                </a:path>
                <a:path w="1939925" h="55245">
                  <a:moveTo>
                    <a:pt x="1901926" y="30784"/>
                  </a:moveTo>
                  <a:lnTo>
                    <a:pt x="1903272" y="30784"/>
                  </a:lnTo>
                </a:path>
                <a:path w="1939925" h="55245">
                  <a:moveTo>
                    <a:pt x="1901926" y="29451"/>
                  </a:moveTo>
                  <a:lnTo>
                    <a:pt x="1903272" y="29451"/>
                  </a:lnTo>
                </a:path>
                <a:path w="1939925" h="55245">
                  <a:moveTo>
                    <a:pt x="1901926" y="28105"/>
                  </a:moveTo>
                  <a:lnTo>
                    <a:pt x="1903272" y="28105"/>
                  </a:lnTo>
                </a:path>
                <a:path w="1939925" h="55245">
                  <a:moveTo>
                    <a:pt x="1901926" y="26771"/>
                  </a:moveTo>
                  <a:lnTo>
                    <a:pt x="1903272" y="26771"/>
                  </a:lnTo>
                </a:path>
                <a:path w="1939925" h="55245">
                  <a:moveTo>
                    <a:pt x="1428115" y="42824"/>
                  </a:moveTo>
                  <a:lnTo>
                    <a:pt x="1432140" y="42824"/>
                  </a:lnTo>
                </a:path>
                <a:path w="1939925" h="55245">
                  <a:moveTo>
                    <a:pt x="1428115" y="41490"/>
                  </a:moveTo>
                  <a:lnTo>
                    <a:pt x="1432140" y="41490"/>
                  </a:lnTo>
                </a:path>
                <a:path w="1939925" h="55245">
                  <a:moveTo>
                    <a:pt x="1428115" y="40157"/>
                  </a:moveTo>
                  <a:lnTo>
                    <a:pt x="1432140" y="40157"/>
                  </a:lnTo>
                </a:path>
                <a:path w="1939925" h="55245">
                  <a:moveTo>
                    <a:pt x="1428115" y="38811"/>
                  </a:moveTo>
                  <a:lnTo>
                    <a:pt x="1432140" y="38811"/>
                  </a:lnTo>
                </a:path>
                <a:path w="1939925" h="55245">
                  <a:moveTo>
                    <a:pt x="1428115" y="37477"/>
                  </a:moveTo>
                  <a:lnTo>
                    <a:pt x="1432140" y="37477"/>
                  </a:lnTo>
                </a:path>
                <a:path w="1939925" h="55245">
                  <a:moveTo>
                    <a:pt x="1428115" y="36144"/>
                  </a:moveTo>
                  <a:lnTo>
                    <a:pt x="1432140" y="36144"/>
                  </a:lnTo>
                </a:path>
                <a:path w="1939925" h="55245">
                  <a:moveTo>
                    <a:pt x="1428115" y="34798"/>
                  </a:moveTo>
                  <a:lnTo>
                    <a:pt x="1432140" y="34798"/>
                  </a:lnTo>
                </a:path>
                <a:path w="1939925" h="55245">
                  <a:moveTo>
                    <a:pt x="1428115" y="33464"/>
                  </a:moveTo>
                  <a:lnTo>
                    <a:pt x="1432140" y="33464"/>
                  </a:lnTo>
                </a:path>
                <a:path w="1939925" h="55245">
                  <a:moveTo>
                    <a:pt x="1428115" y="32118"/>
                  </a:moveTo>
                  <a:lnTo>
                    <a:pt x="1432140" y="32118"/>
                  </a:lnTo>
                </a:path>
                <a:path w="1939925" h="55245">
                  <a:moveTo>
                    <a:pt x="1428115" y="30784"/>
                  </a:moveTo>
                  <a:lnTo>
                    <a:pt x="1432140" y="30784"/>
                  </a:lnTo>
                </a:path>
                <a:path w="1939925" h="55245">
                  <a:moveTo>
                    <a:pt x="1428115" y="29451"/>
                  </a:moveTo>
                  <a:lnTo>
                    <a:pt x="1432140" y="29451"/>
                  </a:lnTo>
                </a:path>
                <a:path w="1939925" h="55245">
                  <a:moveTo>
                    <a:pt x="1428115" y="28105"/>
                  </a:moveTo>
                  <a:lnTo>
                    <a:pt x="1432140" y="28105"/>
                  </a:lnTo>
                </a:path>
                <a:path w="1939925" h="55245">
                  <a:moveTo>
                    <a:pt x="1428115" y="26771"/>
                  </a:moveTo>
                  <a:lnTo>
                    <a:pt x="1432140" y="26771"/>
                  </a:lnTo>
                </a:path>
                <a:path w="1939925" h="55245">
                  <a:moveTo>
                    <a:pt x="952969" y="42824"/>
                  </a:moveTo>
                  <a:lnTo>
                    <a:pt x="956983" y="42824"/>
                  </a:lnTo>
                </a:path>
                <a:path w="1939925" h="55245">
                  <a:moveTo>
                    <a:pt x="952969" y="41490"/>
                  </a:moveTo>
                  <a:lnTo>
                    <a:pt x="956983" y="41490"/>
                  </a:lnTo>
                </a:path>
                <a:path w="1939925" h="55245">
                  <a:moveTo>
                    <a:pt x="952969" y="40157"/>
                  </a:moveTo>
                  <a:lnTo>
                    <a:pt x="956983" y="40157"/>
                  </a:lnTo>
                </a:path>
                <a:path w="1939925" h="55245">
                  <a:moveTo>
                    <a:pt x="952969" y="38811"/>
                  </a:moveTo>
                  <a:lnTo>
                    <a:pt x="956983" y="38811"/>
                  </a:lnTo>
                </a:path>
                <a:path w="1939925" h="55245">
                  <a:moveTo>
                    <a:pt x="952969" y="37477"/>
                  </a:moveTo>
                  <a:lnTo>
                    <a:pt x="956983" y="37477"/>
                  </a:lnTo>
                </a:path>
                <a:path w="1939925" h="55245">
                  <a:moveTo>
                    <a:pt x="952969" y="36144"/>
                  </a:moveTo>
                  <a:lnTo>
                    <a:pt x="956983" y="36144"/>
                  </a:lnTo>
                </a:path>
                <a:path w="1939925" h="55245">
                  <a:moveTo>
                    <a:pt x="952969" y="34798"/>
                  </a:moveTo>
                  <a:lnTo>
                    <a:pt x="956983" y="34798"/>
                  </a:lnTo>
                </a:path>
                <a:path w="1939925" h="55245">
                  <a:moveTo>
                    <a:pt x="952969" y="33464"/>
                  </a:moveTo>
                  <a:lnTo>
                    <a:pt x="956983" y="33464"/>
                  </a:lnTo>
                </a:path>
                <a:path w="1939925" h="55245">
                  <a:moveTo>
                    <a:pt x="952969" y="32118"/>
                  </a:moveTo>
                  <a:lnTo>
                    <a:pt x="956983" y="32118"/>
                  </a:lnTo>
                </a:path>
                <a:path w="1939925" h="55245">
                  <a:moveTo>
                    <a:pt x="952969" y="30784"/>
                  </a:moveTo>
                  <a:lnTo>
                    <a:pt x="956983" y="30784"/>
                  </a:lnTo>
                </a:path>
                <a:path w="1939925" h="55245">
                  <a:moveTo>
                    <a:pt x="952969" y="29451"/>
                  </a:moveTo>
                  <a:lnTo>
                    <a:pt x="956983" y="29451"/>
                  </a:lnTo>
                </a:path>
                <a:path w="1939925" h="55245">
                  <a:moveTo>
                    <a:pt x="952969" y="28105"/>
                  </a:moveTo>
                  <a:lnTo>
                    <a:pt x="956983" y="28105"/>
                  </a:lnTo>
                </a:path>
                <a:path w="1939925" h="55245">
                  <a:moveTo>
                    <a:pt x="952969" y="26771"/>
                  </a:moveTo>
                  <a:lnTo>
                    <a:pt x="956983" y="26771"/>
                  </a:lnTo>
                </a:path>
                <a:path w="1939925" h="55245">
                  <a:moveTo>
                    <a:pt x="479158" y="42824"/>
                  </a:moveTo>
                  <a:lnTo>
                    <a:pt x="483171" y="42824"/>
                  </a:lnTo>
                </a:path>
                <a:path w="1939925" h="55245">
                  <a:moveTo>
                    <a:pt x="479158" y="41490"/>
                  </a:moveTo>
                  <a:lnTo>
                    <a:pt x="483171" y="41490"/>
                  </a:lnTo>
                </a:path>
                <a:path w="1939925" h="55245">
                  <a:moveTo>
                    <a:pt x="479158" y="40157"/>
                  </a:moveTo>
                  <a:lnTo>
                    <a:pt x="483171" y="40157"/>
                  </a:lnTo>
                </a:path>
                <a:path w="1939925" h="55245">
                  <a:moveTo>
                    <a:pt x="479158" y="38811"/>
                  </a:moveTo>
                  <a:lnTo>
                    <a:pt x="483171" y="38811"/>
                  </a:lnTo>
                </a:path>
                <a:path w="1939925" h="55245">
                  <a:moveTo>
                    <a:pt x="479158" y="37477"/>
                  </a:moveTo>
                  <a:lnTo>
                    <a:pt x="483171" y="37477"/>
                  </a:lnTo>
                </a:path>
                <a:path w="1939925" h="55245">
                  <a:moveTo>
                    <a:pt x="479158" y="36144"/>
                  </a:moveTo>
                  <a:lnTo>
                    <a:pt x="483171" y="36144"/>
                  </a:lnTo>
                </a:path>
                <a:path w="1939925" h="55245">
                  <a:moveTo>
                    <a:pt x="479158" y="34798"/>
                  </a:moveTo>
                  <a:lnTo>
                    <a:pt x="483171" y="34798"/>
                  </a:lnTo>
                </a:path>
                <a:path w="1939925" h="55245">
                  <a:moveTo>
                    <a:pt x="479158" y="33464"/>
                  </a:moveTo>
                  <a:lnTo>
                    <a:pt x="483171" y="33464"/>
                  </a:lnTo>
                </a:path>
                <a:path w="1939925" h="55245">
                  <a:moveTo>
                    <a:pt x="479158" y="32118"/>
                  </a:moveTo>
                  <a:lnTo>
                    <a:pt x="483171" y="32118"/>
                  </a:lnTo>
                </a:path>
                <a:path w="1939925" h="55245">
                  <a:moveTo>
                    <a:pt x="479158" y="30784"/>
                  </a:moveTo>
                  <a:lnTo>
                    <a:pt x="483171" y="30784"/>
                  </a:lnTo>
                </a:path>
                <a:path w="1939925" h="55245">
                  <a:moveTo>
                    <a:pt x="479158" y="29451"/>
                  </a:moveTo>
                  <a:lnTo>
                    <a:pt x="483171" y="29451"/>
                  </a:lnTo>
                </a:path>
                <a:path w="1939925" h="55245">
                  <a:moveTo>
                    <a:pt x="479158" y="28105"/>
                  </a:moveTo>
                  <a:lnTo>
                    <a:pt x="483171" y="28105"/>
                  </a:lnTo>
                </a:path>
                <a:path w="1939925" h="55245">
                  <a:moveTo>
                    <a:pt x="479158" y="26771"/>
                  </a:moveTo>
                  <a:lnTo>
                    <a:pt x="483171" y="26771"/>
                  </a:lnTo>
                </a:path>
                <a:path w="1939925" h="55245">
                  <a:moveTo>
                    <a:pt x="6692" y="42824"/>
                  </a:moveTo>
                  <a:lnTo>
                    <a:pt x="9359" y="42824"/>
                  </a:lnTo>
                </a:path>
                <a:path w="1939925" h="55245">
                  <a:moveTo>
                    <a:pt x="6692" y="41490"/>
                  </a:moveTo>
                  <a:lnTo>
                    <a:pt x="9359" y="41490"/>
                  </a:lnTo>
                </a:path>
                <a:path w="1939925" h="55245">
                  <a:moveTo>
                    <a:pt x="6692" y="40157"/>
                  </a:moveTo>
                  <a:lnTo>
                    <a:pt x="9359" y="40157"/>
                  </a:lnTo>
                </a:path>
                <a:path w="1939925" h="55245">
                  <a:moveTo>
                    <a:pt x="6692" y="38811"/>
                  </a:moveTo>
                  <a:lnTo>
                    <a:pt x="9359" y="38811"/>
                  </a:lnTo>
                </a:path>
                <a:path w="1939925" h="55245">
                  <a:moveTo>
                    <a:pt x="6692" y="37477"/>
                  </a:moveTo>
                  <a:lnTo>
                    <a:pt x="9359" y="37477"/>
                  </a:lnTo>
                </a:path>
                <a:path w="1939925" h="55245">
                  <a:moveTo>
                    <a:pt x="6692" y="36144"/>
                  </a:moveTo>
                  <a:lnTo>
                    <a:pt x="9359" y="36144"/>
                  </a:lnTo>
                </a:path>
                <a:path w="1939925" h="55245">
                  <a:moveTo>
                    <a:pt x="6692" y="34798"/>
                  </a:moveTo>
                  <a:lnTo>
                    <a:pt x="9359" y="34798"/>
                  </a:lnTo>
                </a:path>
                <a:path w="1939925" h="55245">
                  <a:moveTo>
                    <a:pt x="6692" y="33464"/>
                  </a:moveTo>
                  <a:lnTo>
                    <a:pt x="9359" y="33464"/>
                  </a:lnTo>
                </a:path>
                <a:path w="1939925" h="55245">
                  <a:moveTo>
                    <a:pt x="6692" y="32118"/>
                  </a:moveTo>
                  <a:lnTo>
                    <a:pt x="9359" y="32118"/>
                  </a:lnTo>
                </a:path>
                <a:path w="1939925" h="55245">
                  <a:moveTo>
                    <a:pt x="6692" y="30784"/>
                  </a:moveTo>
                  <a:lnTo>
                    <a:pt x="9359" y="30784"/>
                  </a:lnTo>
                </a:path>
                <a:path w="1939925" h="55245">
                  <a:moveTo>
                    <a:pt x="6692" y="29451"/>
                  </a:moveTo>
                  <a:lnTo>
                    <a:pt x="9359" y="29451"/>
                  </a:lnTo>
                </a:path>
                <a:path w="1939925" h="55245">
                  <a:moveTo>
                    <a:pt x="6692" y="28105"/>
                  </a:moveTo>
                  <a:lnTo>
                    <a:pt x="9359" y="28105"/>
                  </a:lnTo>
                </a:path>
                <a:path w="1939925" h="55245">
                  <a:moveTo>
                    <a:pt x="6692" y="26771"/>
                  </a:moveTo>
                  <a:lnTo>
                    <a:pt x="9359" y="26771"/>
                  </a:lnTo>
                </a:path>
                <a:path w="1939925" h="55245">
                  <a:moveTo>
                    <a:pt x="1901926" y="25425"/>
                  </a:moveTo>
                  <a:lnTo>
                    <a:pt x="1903272" y="25425"/>
                  </a:lnTo>
                </a:path>
                <a:path w="1939925" h="55245">
                  <a:moveTo>
                    <a:pt x="1428115" y="25425"/>
                  </a:moveTo>
                  <a:lnTo>
                    <a:pt x="1432140" y="25425"/>
                  </a:lnTo>
                </a:path>
                <a:path w="1939925" h="55245">
                  <a:moveTo>
                    <a:pt x="952969" y="25425"/>
                  </a:moveTo>
                  <a:lnTo>
                    <a:pt x="956983" y="25425"/>
                  </a:lnTo>
                </a:path>
                <a:path w="1939925" h="55245">
                  <a:moveTo>
                    <a:pt x="481838" y="25425"/>
                  </a:moveTo>
                  <a:lnTo>
                    <a:pt x="483171" y="25425"/>
                  </a:lnTo>
                </a:path>
                <a:path w="1939925" h="55245">
                  <a:moveTo>
                    <a:pt x="479158" y="25425"/>
                  </a:moveTo>
                  <a:lnTo>
                    <a:pt x="480504" y="25425"/>
                  </a:lnTo>
                </a:path>
                <a:path w="1939925" h="55245">
                  <a:moveTo>
                    <a:pt x="6692" y="25425"/>
                  </a:moveTo>
                  <a:lnTo>
                    <a:pt x="9359" y="25425"/>
                  </a:lnTo>
                </a:path>
                <a:path w="1939925" h="55245">
                  <a:moveTo>
                    <a:pt x="1901926" y="24091"/>
                  </a:moveTo>
                  <a:lnTo>
                    <a:pt x="1904606" y="24091"/>
                  </a:lnTo>
                </a:path>
                <a:path w="1939925" h="55245">
                  <a:moveTo>
                    <a:pt x="1430794" y="24091"/>
                  </a:moveTo>
                  <a:lnTo>
                    <a:pt x="1432140" y="24091"/>
                  </a:lnTo>
                </a:path>
                <a:path w="1939925" h="55245">
                  <a:moveTo>
                    <a:pt x="1428115" y="24091"/>
                  </a:moveTo>
                  <a:lnTo>
                    <a:pt x="1429461" y="24091"/>
                  </a:lnTo>
                </a:path>
                <a:path w="1939925" h="55245">
                  <a:moveTo>
                    <a:pt x="956983" y="24091"/>
                  </a:moveTo>
                  <a:lnTo>
                    <a:pt x="958329" y="24091"/>
                  </a:lnTo>
                </a:path>
                <a:path w="1939925" h="55245">
                  <a:moveTo>
                    <a:pt x="954316" y="24091"/>
                  </a:moveTo>
                  <a:lnTo>
                    <a:pt x="955649" y="24091"/>
                  </a:lnTo>
                </a:path>
                <a:path w="1939925" h="55245">
                  <a:moveTo>
                    <a:pt x="479158" y="24091"/>
                  </a:moveTo>
                  <a:lnTo>
                    <a:pt x="484517" y="24091"/>
                  </a:lnTo>
                </a:path>
                <a:path w="1939925" h="55245">
                  <a:moveTo>
                    <a:pt x="8026" y="24091"/>
                  </a:moveTo>
                  <a:lnTo>
                    <a:pt x="9359" y="24091"/>
                  </a:lnTo>
                </a:path>
                <a:path w="1939925" h="55245">
                  <a:moveTo>
                    <a:pt x="1901926" y="22758"/>
                  </a:moveTo>
                  <a:lnTo>
                    <a:pt x="1904606" y="22758"/>
                  </a:lnTo>
                </a:path>
                <a:path w="1939925" h="55245">
                  <a:moveTo>
                    <a:pt x="1428115" y="22758"/>
                  </a:moveTo>
                  <a:lnTo>
                    <a:pt x="1433474" y="22758"/>
                  </a:lnTo>
                </a:path>
                <a:path w="1939925" h="55245">
                  <a:moveTo>
                    <a:pt x="956983" y="22758"/>
                  </a:moveTo>
                  <a:lnTo>
                    <a:pt x="959662" y="22758"/>
                  </a:lnTo>
                </a:path>
                <a:path w="1939925" h="55245">
                  <a:moveTo>
                    <a:pt x="954316" y="22758"/>
                  </a:moveTo>
                  <a:lnTo>
                    <a:pt x="955649" y="22758"/>
                  </a:lnTo>
                </a:path>
                <a:path w="1939925" h="55245">
                  <a:moveTo>
                    <a:pt x="479158" y="22758"/>
                  </a:moveTo>
                  <a:lnTo>
                    <a:pt x="484517" y="22758"/>
                  </a:lnTo>
                </a:path>
                <a:path w="1939925" h="55245">
                  <a:moveTo>
                    <a:pt x="8026" y="22758"/>
                  </a:moveTo>
                  <a:lnTo>
                    <a:pt x="10706" y="22758"/>
                  </a:lnTo>
                </a:path>
                <a:path w="1939925" h="55245">
                  <a:moveTo>
                    <a:pt x="1903272" y="21412"/>
                  </a:moveTo>
                  <a:lnTo>
                    <a:pt x="1904606" y="21412"/>
                  </a:lnTo>
                </a:path>
                <a:path w="1939925" h="55245">
                  <a:moveTo>
                    <a:pt x="1432140" y="21412"/>
                  </a:moveTo>
                  <a:lnTo>
                    <a:pt x="1434807" y="21412"/>
                  </a:lnTo>
                </a:path>
                <a:path w="1939925" h="55245">
                  <a:moveTo>
                    <a:pt x="1428115" y="21412"/>
                  </a:moveTo>
                  <a:lnTo>
                    <a:pt x="1430794" y="21412"/>
                  </a:lnTo>
                </a:path>
                <a:path w="1939925" h="55245">
                  <a:moveTo>
                    <a:pt x="956983" y="21412"/>
                  </a:moveTo>
                  <a:lnTo>
                    <a:pt x="960996" y="21412"/>
                  </a:lnTo>
                </a:path>
                <a:path w="1939925" h="55245">
                  <a:moveTo>
                    <a:pt x="954316" y="21412"/>
                  </a:moveTo>
                  <a:lnTo>
                    <a:pt x="955649" y="21412"/>
                  </a:lnTo>
                </a:path>
                <a:path w="1939925" h="55245">
                  <a:moveTo>
                    <a:pt x="483171" y="21412"/>
                  </a:moveTo>
                  <a:lnTo>
                    <a:pt x="485851" y="21412"/>
                  </a:lnTo>
                </a:path>
                <a:path w="1939925" h="55245">
                  <a:moveTo>
                    <a:pt x="480504" y="21412"/>
                  </a:moveTo>
                  <a:lnTo>
                    <a:pt x="481838" y="21412"/>
                  </a:lnTo>
                </a:path>
                <a:path w="1939925" h="55245">
                  <a:moveTo>
                    <a:pt x="9359" y="21412"/>
                  </a:moveTo>
                  <a:lnTo>
                    <a:pt x="12039" y="21412"/>
                  </a:lnTo>
                </a:path>
                <a:path w="1939925" h="55245">
                  <a:moveTo>
                    <a:pt x="1904606" y="20078"/>
                  </a:moveTo>
                  <a:lnTo>
                    <a:pt x="1905952" y="20078"/>
                  </a:lnTo>
                </a:path>
                <a:path w="1939925" h="55245">
                  <a:moveTo>
                    <a:pt x="1433474" y="20078"/>
                  </a:moveTo>
                  <a:lnTo>
                    <a:pt x="1436154" y="20078"/>
                  </a:lnTo>
                </a:path>
                <a:path w="1939925" h="55245">
                  <a:moveTo>
                    <a:pt x="1429461" y="20078"/>
                  </a:moveTo>
                  <a:lnTo>
                    <a:pt x="1432140" y="20078"/>
                  </a:lnTo>
                </a:path>
                <a:path w="1939925" h="55245">
                  <a:moveTo>
                    <a:pt x="959662" y="20078"/>
                  </a:moveTo>
                  <a:lnTo>
                    <a:pt x="962342" y="20078"/>
                  </a:lnTo>
                </a:path>
                <a:path w="1939925" h="55245">
                  <a:moveTo>
                    <a:pt x="955649" y="20078"/>
                  </a:moveTo>
                  <a:lnTo>
                    <a:pt x="956983" y="20078"/>
                  </a:lnTo>
                </a:path>
                <a:path w="1939925" h="55245">
                  <a:moveTo>
                    <a:pt x="484517" y="20078"/>
                  </a:moveTo>
                  <a:lnTo>
                    <a:pt x="488530" y="20078"/>
                  </a:lnTo>
                </a:path>
                <a:path w="1939925" h="55245">
                  <a:moveTo>
                    <a:pt x="481838" y="20078"/>
                  </a:moveTo>
                  <a:lnTo>
                    <a:pt x="483171" y="20078"/>
                  </a:lnTo>
                </a:path>
                <a:path w="1939925" h="55245">
                  <a:moveTo>
                    <a:pt x="10706" y="20078"/>
                  </a:moveTo>
                  <a:lnTo>
                    <a:pt x="13385" y="20078"/>
                  </a:lnTo>
                </a:path>
                <a:path w="1939925" h="55245">
                  <a:moveTo>
                    <a:pt x="1904606" y="18732"/>
                  </a:moveTo>
                  <a:lnTo>
                    <a:pt x="1907286" y="18732"/>
                  </a:lnTo>
                </a:path>
                <a:path w="1939925" h="55245">
                  <a:moveTo>
                    <a:pt x="1434807" y="18732"/>
                  </a:moveTo>
                  <a:lnTo>
                    <a:pt x="1472285" y="18732"/>
                  </a:lnTo>
                </a:path>
                <a:path w="1939925" h="55245">
                  <a:moveTo>
                    <a:pt x="1429461" y="18732"/>
                  </a:moveTo>
                  <a:lnTo>
                    <a:pt x="1433474" y="18732"/>
                  </a:lnTo>
                </a:path>
                <a:path w="1939925" h="55245">
                  <a:moveTo>
                    <a:pt x="960996" y="18732"/>
                  </a:moveTo>
                  <a:lnTo>
                    <a:pt x="998474" y="18732"/>
                  </a:lnTo>
                </a:path>
                <a:path w="1939925" h="55245">
                  <a:moveTo>
                    <a:pt x="955649" y="18732"/>
                  </a:moveTo>
                  <a:lnTo>
                    <a:pt x="958329" y="18732"/>
                  </a:lnTo>
                </a:path>
                <a:path w="1939925" h="55245">
                  <a:moveTo>
                    <a:pt x="487197" y="18732"/>
                  </a:moveTo>
                  <a:lnTo>
                    <a:pt x="524662" y="18732"/>
                  </a:lnTo>
                </a:path>
                <a:path w="1939925" h="55245">
                  <a:moveTo>
                    <a:pt x="481838" y="18732"/>
                  </a:moveTo>
                  <a:lnTo>
                    <a:pt x="484517" y="18732"/>
                  </a:lnTo>
                </a:path>
                <a:path w="1939925" h="55245">
                  <a:moveTo>
                    <a:pt x="12039" y="18732"/>
                  </a:moveTo>
                  <a:lnTo>
                    <a:pt x="49517" y="18732"/>
                  </a:lnTo>
                </a:path>
                <a:path w="1939925" h="55245">
                  <a:moveTo>
                    <a:pt x="1905952" y="17399"/>
                  </a:moveTo>
                  <a:lnTo>
                    <a:pt x="1911299" y="17399"/>
                  </a:lnTo>
                </a:path>
                <a:path w="1939925" h="55245">
                  <a:moveTo>
                    <a:pt x="1437487" y="17399"/>
                  </a:moveTo>
                  <a:lnTo>
                    <a:pt x="1476311" y="17399"/>
                  </a:lnTo>
                </a:path>
                <a:path w="1939925" h="55245">
                  <a:moveTo>
                    <a:pt x="1430794" y="17399"/>
                  </a:moveTo>
                  <a:lnTo>
                    <a:pt x="1436154" y="17399"/>
                  </a:lnTo>
                </a:path>
                <a:path w="1939925" h="55245">
                  <a:moveTo>
                    <a:pt x="956983" y="17399"/>
                  </a:moveTo>
                  <a:lnTo>
                    <a:pt x="1002499" y="17399"/>
                  </a:lnTo>
                </a:path>
                <a:path w="1939925" h="55245">
                  <a:moveTo>
                    <a:pt x="483171" y="17399"/>
                  </a:moveTo>
                  <a:lnTo>
                    <a:pt x="527342" y="17399"/>
                  </a:lnTo>
                </a:path>
                <a:path w="1939925" h="55245">
                  <a:moveTo>
                    <a:pt x="14719" y="17399"/>
                  </a:moveTo>
                  <a:lnTo>
                    <a:pt x="53530" y="17399"/>
                  </a:lnTo>
                </a:path>
                <a:path w="1939925" h="55245">
                  <a:moveTo>
                    <a:pt x="1907286" y="16065"/>
                  </a:moveTo>
                  <a:lnTo>
                    <a:pt x="1936737" y="16065"/>
                  </a:lnTo>
                </a:path>
                <a:path w="1939925" h="55245">
                  <a:moveTo>
                    <a:pt x="1474965" y="16065"/>
                  </a:moveTo>
                  <a:lnTo>
                    <a:pt x="1477645" y="16065"/>
                  </a:lnTo>
                </a:path>
                <a:path w="1939925" h="55245">
                  <a:moveTo>
                    <a:pt x="1433474" y="16065"/>
                  </a:moveTo>
                  <a:lnTo>
                    <a:pt x="1462925" y="16065"/>
                  </a:lnTo>
                </a:path>
                <a:path w="1939925" h="55245">
                  <a:moveTo>
                    <a:pt x="1001153" y="16065"/>
                  </a:moveTo>
                  <a:lnTo>
                    <a:pt x="1003833" y="16065"/>
                  </a:lnTo>
                </a:path>
                <a:path w="1939925" h="55245">
                  <a:moveTo>
                    <a:pt x="958329" y="16065"/>
                  </a:moveTo>
                  <a:lnTo>
                    <a:pt x="989114" y="16065"/>
                  </a:lnTo>
                </a:path>
                <a:path w="1939925" h="55245">
                  <a:moveTo>
                    <a:pt x="527342" y="16065"/>
                  </a:moveTo>
                  <a:lnTo>
                    <a:pt x="530021" y="16065"/>
                  </a:lnTo>
                </a:path>
                <a:path w="1939925" h="55245">
                  <a:moveTo>
                    <a:pt x="484517" y="16065"/>
                  </a:moveTo>
                  <a:lnTo>
                    <a:pt x="513956" y="16065"/>
                  </a:lnTo>
                </a:path>
                <a:path w="1939925" h="55245">
                  <a:moveTo>
                    <a:pt x="52196" y="16065"/>
                  </a:moveTo>
                  <a:lnTo>
                    <a:pt x="54876" y="16065"/>
                  </a:lnTo>
                </a:path>
                <a:path w="1939925" h="55245">
                  <a:moveTo>
                    <a:pt x="1935391" y="14719"/>
                  </a:moveTo>
                  <a:lnTo>
                    <a:pt x="1938070" y="14719"/>
                  </a:lnTo>
                </a:path>
                <a:path w="1939925" h="55245">
                  <a:moveTo>
                    <a:pt x="1476311" y="14719"/>
                  </a:moveTo>
                  <a:lnTo>
                    <a:pt x="1478978" y="14719"/>
                  </a:lnTo>
                </a:path>
                <a:path w="1939925" h="55245">
                  <a:moveTo>
                    <a:pt x="1461579" y="14719"/>
                  </a:moveTo>
                  <a:lnTo>
                    <a:pt x="1464259" y="14719"/>
                  </a:lnTo>
                </a:path>
                <a:path w="1939925" h="55245">
                  <a:moveTo>
                    <a:pt x="1002499" y="14719"/>
                  </a:moveTo>
                  <a:lnTo>
                    <a:pt x="1005166" y="14719"/>
                  </a:lnTo>
                </a:path>
                <a:path w="1939925" h="55245">
                  <a:moveTo>
                    <a:pt x="986434" y="14719"/>
                  </a:moveTo>
                  <a:lnTo>
                    <a:pt x="990447" y="14719"/>
                  </a:lnTo>
                </a:path>
                <a:path w="1939925" h="55245">
                  <a:moveTo>
                    <a:pt x="528688" y="14719"/>
                  </a:moveTo>
                  <a:lnTo>
                    <a:pt x="530021" y="14719"/>
                  </a:lnTo>
                </a:path>
                <a:path w="1939925" h="55245">
                  <a:moveTo>
                    <a:pt x="512622" y="14719"/>
                  </a:moveTo>
                  <a:lnTo>
                    <a:pt x="515302" y="14719"/>
                  </a:lnTo>
                </a:path>
                <a:path w="1939925" h="55245">
                  <a:moveTo>
                    <a:pt x="53530" y="14719"/>
                  </a:moveTo>
                  <a:lnTo>
                    <a:pt x="56210" y="14719"/>
                  </a:lnTo>
                </a:path>
                <a:path w="1939925" h="55245">
                  <a:moveTo>
                    <a:pt x="1936737" y="13385"/>
                  </a:moveTo>
                  <a:lnTo>
                    <a:pt x="1939404" y="13385"/>
                  </a:lnTo>
                </a:path>
                <a:path w="1939925" h="55245">
                  <a:moveTo>
                    <a:pt x="1477645" y="13385"/>
                  </a:moveTo>
                  <a:lnTo>
                    <a:pt x="1480324" y="13385"/>
                  </a:lnTo>
                </a:path>
                <a:path w="1939925" h="55245">
                  <a:moveTo>
                    <a:pt x="1461579" y="13385"/>
                  </a:moveTo>
                  <a:lnTo>
                    <a:pt x="1465592" y="13385"/>
                  </a:lnTo>
                </a:path>
                <a:path w="1939925" h="55245">
                  <a:moveTo>
                    <a:pt x="1003833" y="13385"/>
                  </a:moveTo>
                  <a:lnTo>
                    <a:pt x="1005166" y="13385"/>
                  </a:lnTo>
                </a:path>
                <a:path w="1939925" h="55245">
                  <a:moveTo>
                    <a:pt x="987767" y="13385"/>
                  </a:moveTo>
                  <a:lnTo>
                    <a:pt x="990447" y="13385"/>
                  </a:lnTo>
                </a:path>
                <a:path w="1939925" h="55245">
                  <a:moveTo>
                    <a:pt x="528688" y="13385"/>
                  </a:moveTo>
                  <a:lnTo>
                    <a:pt x="531355" y="13385"/>
                  </a:lnTo>
                </a:path>
                <a:path w="1939925" h="55245">
                  <a:moveTo>
                    <a:pt x="513956" y="13385"/>
                  </a:moveTo>
                  <a:lnTo>
                    <a:pt x="516636" y="13385"/>
                  </a:lnTo>
                </a:path>
                <a:path w="1939925" h="55245">
                  <a:moveTo>
                    <a:pt x="54876" y="13385"/>
                  </a:moveTo>
                  <a:lnTo>
                    <a:pt x="57543" y="13385"/>
                  </a:lnTo>
                </a:path>
                <a:path w="1939925" h="55245">
                  <a:moveTo>
                    <a:pt x="1938070" y="12039"/>
                  </a:moveTo>
                  <a:lnTo>
                    <a:pt x="1939404" y="12039"/>
                  </a:lnTo>
                </a:path>
                <a:path w="1939925" h="55245">
                  <a:moveTo>
                    <a:pt x="1477645" y="12039"/>
                  </a:moveTo>
                  <a:lnTo>
                    <a:pt x="1480324" y="12039"/>
                  </a:lnTo>
                </a:path>
                <a:path w="1939925" h="55245">
                  <a:moveTo>
                    <a:pt x="1462925" y="12039"/>
                  </a:moveTo>
                  <a:lnTo>
                    <a:pt x="1465592" y="12039"/>
                  </a:lnTo>
                </a:path>
                <a:path w="1939925" h="55245">
                  <a:moveTo>
                    <a:pt x="1003833" y="12039"/>
                  </a:moveTo>
                  <a:lnTo>
                    <a:pt x="1005166" y="12039"/>
                  </a:lnTo>
                </a:path>
                <a:path w="1939925" h="55245">
                  <a:moveTo>
                    <a:pt x="989114" y="12039"/>
                  </a:moveTo>
                  <a:lnTo>
                    <a:pt x="991781" y="12039"/>
                  </a:lnTo>
                </a:path>
                <a:path w="1939925" h="55245">
                  <a:moveTo>
                    <a:pt x="530021" y="12039"/>
                  </a:moveTo>
                  <a:lnTo>
                    <a:pt x="531355" y="12039"/>
                  </a:lnTo>
                </a:path>
                <a:path w="1939925" h="55245">
                  <a:moveTo>
                    <a:pt x="515302" y="12039"/>
                  </a:moveTo>
                  <a:lnTo>
                    <a:pt x="516636" y="12039"/>
                  </a:lnTo>
                </a:path>
                <a:path w="1939925" h="55245">
                  <a:moveTo>
                    <a:pt x="54876" y="12039"/>
                  </a:moveTo>
                  <a:lnTo>
                    <a:pt x="57543" y="12039"/>
                  </a:lnTo>
                </a:path>
                <a:path w="1939925" h="55245">
                  <a:moveTo>
                    <a:pt x="1938070" y="10706"/>
                  </a:moveTo>
                  <a:lnTo>
                    <a:pt x="1939404" y="10706"/>
                  </a:lnTo>
                </a:path>
                <a:path w="1939925" h="55245">
                  <a:moveTo>
                    <a:pt x="1938070" y="9372"/>
                  </a:moveTo>
                  <a:lnTo>
                    <a:pt x="1939404" y="9372"/>
                  </a:lnTo>
                </a:path>
                <a:path w="1939925" h="55245">
                  <a:moveTo>
                    <a:pt x="1477645" y="10706"/>
                  </a:moveTo>
                  <a:lnTo>
                    <a:pt x="1480324" y="10706"/>
                  </a:lnTo>
                </a:path>
                <a:path w="1939925" h="55245">
                  <a:moveTo>
                    <a:pt x="1477645" y="9372"/>
                  </a:moveTo>
                  <a:lnTo>
                    <a:pt x="1480324" y="9372"/>
                  </a:lnTo>
                </a:path>
                <a:path w="1939925" h="55245">
                  <a:moveTo>
                    <a:pt x="1464259" y="10706"/>
                  </a:moveTo>
                  <a:lnTo>
                    <a:pt x="1465592" y="10706"/>
                  </a:lnTo>
                </a:path>
                <a:path w="1939925" h="55245">
                  <a:moveTo>
                    <a:pt x="1464259" y="9372"/>
                  </a:moveTo>
                  <a:lnTo>
                    <a:pt x="1465592" y="9372"/>
                  </a:lnTo>
                </a:path>
                <a:path w="1939925" h="55245">
                  <a:moveTo>
                    <a:pt x="1003833" y="10706"/>
                  </a:moveTo>
                  <a:lnTo>
                    <a:pt x="1006513" y="10706"/>
                  </a:lnTo>
                </a:path>
                <a:path w="1939925" h="55245">
                  <a:moveTo>
                    <a:pt x="1003833" y="9372"/>
                  </a:moveTo>
                  <a:lnTo>
                    <a:pt x="1006513" y="9372"/>
                  </a:lnTo>
                </a:path>
                <a:path w="1939925" h="55245">
                  <a:moveTo>
                    <a:pt x="989114" y="10706"/>
                  </a:moveTo>
                  <a:lnTo>
                    <a:pt x="991781" y="10706"/>
                  </a:lnTo>
                </a:path>
                <a:path w="1939925" h="55245">
                  <a:moveTo>
                    <a:pt x="989114" y="9372"/>
                  </a:moveTo>
                  <a:lnTo>
                    <a:pt x="991781" y="9372"/>
                  </a:lnTo>
                </a:path>
                <a:path w="1939925" h="55245">
                  <a:moveTo>
                    <a:pt x="530021" y="10706"/>
                  </a:moveTo>
                  <a:lnTo>
                    <a:pt x="531355" y="10706"/>
                  </a:lnTo>
                </a:path>
                <a:path w="1939925" h="55245">
                  <a:moveTo>
                    <a:pt x="530021" y="9372"/>
                  </a:moveTo>
                  <a:lnTo>
                    <a:pt x="531355" y="9372"/>
                  </a:lnTo>
                </a:path>
                <a:path w="1939925" h="55245">
                  <a:moveTo>
                    <a:pt x="515302" y="10706"/>
                  </a:moveTo>
                  <a:lnTo>
                    <a:pt x="516636" y="10706"/>
                  </a:lnTo>
                </a:path>
                <a:path w="1939925" h="55245">
                  <a:moveTo>
                    <a:pt x="515302" y="9372"/>
                  </a:moveTo>
                  <a:lnTo>
                    <a:pt x="516636" y="9372"/>
                  </a:lnTo>
                </a:path>
                <a:path w="1939925" h="55245">
                  <a:moveTo>
                    <a:pt x="54876" y="10706"/>
                  </a:moveTo>
                  <a:lnTo>
                    <a:pt x="57543" y="10706"/>
                  </a:lnTo>
                </a:path>
                <a:path w="1939925" h="55245">
                  <a:moveTo>
                    <a:pt x="54876" y="9372"/>
                  </a:moveTo>
                  <a:lnTo>
                    <a:pt x="57543" y="9372"/>
                  </a:lnTo>
                </a:path>
                <a:path w="1939925" h="55245">
                  <a:moveTo>
                    <a:pt x="1938070" y="8026"/>
                  </a:moveTo>
                  <a:lnTo>
                    <a:pt x="1939404" y="8026"/>
                  </a:lnTo>
                </a:path>
                <a:path w="1939925" h="55245">
                  <a:moveTo>
                    <a:pt x="1477645" y="8026"/>
                  </a:moveTo>
                  <a:lnTo>
                    <a:pt x="1480324" y="8026"/>
                  </a:lnTo>
                </a:path>
                <a:path w="1939925" h="55245">
                  <a:moveTo>
                    <a:pt x="1462925" y="8026"/>
                  </a:moveTo>
                  <a:lnTo>
                    <a:pt x="1465592" y="8026"/>
                  </a:lnTo>
                </a:path>
                <a:path w="1939925" h="55245">
                  <a:moveTo>
                    <a:pt x="1003833" y="8026"/>
                  </a:moveTo>
                  <a:lnTo>
                    <a:pt x="1005166" y="8026"/>
                  </a:lnTo>
                </a:path>
                <a:path w="1939925" h="55245">
                  <a:moveTo>
                    <a:pt x="989114" y="8026"/>
                  </a:moveTo>
                  <a:lnTo>
                    <a:pt x="991781" y="8026"/>
                  </a:lnTo>
                </a:path>
                <a:path w="1939925" h="55245">
                  <a:moveTo>
                    <a:pt x="530021" y="8026"/>
                  </a:moveTo>
                  <a:lnTo>
                    <a:pt x="531355" y="8026"/>
                  </a:lnTo>
                </a:path>
                <a:path w="1939925" h="55245">
                  <a:moveTo>
                    <a:pt x="515302" y="8026"/>
                  </a:moveTo>
                  <a:lnTo>
                    <a:pt x="516636" y="8026"/>
                  </a:lnTo>
                </a:path>
                <a:path w="1939925" h="55245">
                  <a:moveTo>
                    <a:pt x="54876" y="8026"/>
                  </a:moveTo>
                  <a:lnTo>
                    <a:pt x="57543" y="8026"/>
                  </a:lnTo>
                </a:path>
                <a:path w="1939925" h="55245">
                  <a:moveTo>
                    <a:pt x="1936737" y="6692"/>
                  </a:moveTo>
                  <a:lnTo>
                    <a:pt x="1939404" y="6692"/>
                  </a:lnTo>
                </a:path>
                <a:path w="1939925" h="55245">
                  <a:moveTo>
                    <a:pt x="1477645" y="6692"/>
                  </a:moveTo>
                  <a:lnTo>
                    <a:pt x="1478978" y="6692"/>
                  </a:lnTo>
                </a:path>
                <a:path w="1939925" h="55245">
                  <a:moveTo>
                    <a:pt x="1462925" y="6692"/>
                  </a:moveTo>
                  <a:lnTo>
                    <a:pt x="1465592" y="6692"/>
                  </a:lnTo>
                </a:path>
                <a:path w="1939925" h="55245">
                  <a:moveTo>
                    <a:pt x="1003833" y="6692"/>
                  </a:moveTo>
                  <a:lnTo>
                    <a:pt x="1005166" y="6692"/>
                  </a:lnTo>
                </a:path>
                <a:path w="1939925" h="55245">
                  <a:moveTo>
                    <a:pt x="987767" y="6692"/>
                  </a:moveTo>
                  <a:lnTo>
                    <a:pt x="990447" y="6692"/>
                  </a:lnTo>
                </a:path>
                <a:path w="1939925" h="55245">
                  <a:moveTo>
                    <a:pt x="530021" y="6692"/>
                  </a:moveTo>
                  <a:lnTo>
                    <a:pt x="531355" y="6692"/>
                  </a:lnTo>
                </a:path>
                <a:path w="1939925" h="55245">
                  <a:moveTo>
                    <a:pt x="513956" y="6692"/>
                  </a:moveTo>
                  <a:lnTo>
                    <a:pt x="516636" y="6692"/>
                  </a:lnTo>
                </a:path>
                <a:path w="1939925" h="55245">
                  <a:moveTo>
                    <a:pt x="54876" y="6692"/>
                  </a:moveTo>
                  <a:lnTo>
                    <a:pt x="56210" y="6692"/>
                  </a:lnTo>
                </a:path>
                <a:path w="1939925" h="55245">
                  <a:moveTo>
                    <a:pt x="1935391" y="5359"/>
                  </a:moveTo>
                  <a:lnTo>
                    <a:pt x="1938070" y="5359"/>
                  </a:lnTo>
                </a:path>
                <a:path w="1939925" h="55245">
                  <a:moveTo>
                    <a:pt x="1926018" y="5359"/>
                  </a:moveTo>
                  <a:lnTo>
                    <a:pt x="1928698" y="5359"/>
                  </a:lnTo>
                </a:path>
                <a:path w="1939925" h="55245">
                  <a:moveTo>
                    <a:pt x="1477645" y="5359"/>
                  </a:moveTo>
                  <a:lnTo>
                    <a:pt x="1478978" y="5359"/>
                  </a:lnTo>
                </a:path>
                <a:path w="1939925" h="55245">
                  <a:moveTo>
                    <a:pt x="1461579" y="5359"/>
                  </a:moveTo>
                  <a:lnTo>
                    <a:pt x="1464259" y="5359"/>
                  </a:lnTo>
                </a:path>
                <a:path w="1939925" h="55245">
                  <a:moveTo>
                    <a:pt x="1452219" y="5359"/>
                  </a:moveTo>
                  <a:lnTo>
                    <a:pt x="1453553" y="5359"/>
                  </a:lnTo>
                </a:path>
                <a:path w="1939925" h="55245">
                  <a:moveTo>
                    <a:pt x="1002499" y="5359"/>
                  </a:moveTo>
                  <a:lnTo>
                    <a:pt x="1005166" y="5359"/>
                  </a:lnTo>
                </a:path>
                <a:path w="1939925" h="55245">
                  <a:moveTo>
                    <a:pt x="987767" y="5359"/>
                  </a:moveTo>
                  <a:lnTo>
                    <a:pt x="990447" y="5359"/>
                  </a:lnTo>
                </a:path>
                <a:path w="1939925" h="55245">
                  <a:moveTo>
                    <a:pt x="977061" y="5359"/>
                  </a:moveTo>
                  <a:lnTo>
                    <a:pt x="979741" y="5359"/>
                  </a:lnTo>
                </a:path>
                <a:path w="1939925" h="55245">
                  <a:moveTo>
                    <a:pt x="528688" y="5359"/>
                  </a:moveTo>
                  <a:lnTo>
                    <a:pt x="531355" y="5359"/>
                  </a:lnTo>
                </a:path>
                <a:path w="1939925" h="55245">
                  <a:moveTo>
                    <a:pt x="512622" y="5359"/>
                  </a:moveTo>
                  <a:lnTo>
                    <a:pt x="515302" y="5359"/>
                  </a:lnTo>
                </a:path>
                <a:path w="1939925" h="55245">
                  <a:moveTo>
                    <a:pt x="503250" y="5359"/>
                  </a:moveTo>
                  <a:lnTo>
                    <a:pt x="505929" y="5359"/>
                  </a:lnTo>
                </a:path>
                <a:path w="1939925" h="55245">
                  <a:moveTo>
                    <a:pt x="54876" y="5359"/>
                  </a:moveTo>
                  <a:lnTo>
                    <a:pt x="56210" y="5359"/>
                  </a:lnTo>
                </a:path>
                <a:path w="1939925" h="55245">
                  <a:moveTo>
                    <a:pt x="1934057" y="4013"/>
                  </a:moveTo>
                  <a:lnTo>
                    <a:pt x="1936737" y="4013"/>
                  </a:lnTo>
                </a:path>
                <a:path w="1939925" h="55245">
                  <a:moveTo>
                    <a:pt x="1927364" y="4013"/>
                  </a:moveTo>
                  <a:lnTo>
                    <a:pt x="1931377" y="4013"/>
                  </a:lnTo>
                </a:path>
                <a:path w="1939925" h="55245">
                  <a:moveTo>
                    <a:pt x="1476311" y="4013"/>
                  </a:moveTo>
                  <a:lnTo>
                    <a:pt x="1478978" y="4013"/>
                  </a:lnTo>
                </a:path>
                <a:path w="1939925" h="55245">
                  <a:moveTo>
                    <a:pt x="1460246" y="4013"/>
                  </a:moveTo>
                  <a:lnTo>
                    <a:pt x="1462925" y="4013"/>
                  </a:lnTo>
                </a:path>
                <a:path w="1939925" h="55245">
                  <a:moveTo>
                    <a:pt x="1452219" y="4013"/>
                  </a:moveTo>
                  <a:lnTo>
                    <a:pt x="1456232" y="4013"/>
                  </a:lnTo>
                </a:path>
                <a:path w="1939925" h="55245">
                  <a:moveTo>
                    <a:pt x="1001153" y="4013"/>
                  </a:moveTo>
                  <a:lnTo>
                    <a:pt x="1003833" y="4013"/>
                  </a:lnTo>
                </a:path>
                <a:path w="1939925" h="55245">
                  <a:moveTo>
                    <a:pt x="985088" y="4013"/>
                  </a:moveTo>
                  <a:lnTo>
                    <a:pt x="989114" y="4013"/>
                  </a:lnTo>
                </a:path>
                <a:path w="1939925" h="55245">
                  <a:moveTo>
                    <a:pt x="978407" y="4013"/>
                  </a:moveTo>
                  <a:lnTo>
                    <a:pt x="982421" y="4013"/>
                  </a:lnTo>
                </a:path>
                <a:path w="1939925" h="55245">
                  <a:moveTo>
                    <a:pt x="527342" y="4013"/>
                  </a:moveTo>
                  <a:lnTo>
                    <a:pt x="530021" y="4013"/>
                  </a:lnTo>
                </a:path>
                <a:path w="1939925" h="55245">
                  <a:moveTo>
                    <a:pt x="511289" y="4013"/>
                  </a:moveTo>
                  <a:lnTo>
                    <a:pt x="513956" y="4013"/>
                  </a:lnTo>
                </a:path>
                <a:path w="1939925" h="55245">
                  <a:moveTo>
                    <a:pt x="504596" y="4013"/>
                  </a:moveTo>
                  <a:lnTo>
                    <a:pt x="508609" y="4013"/>
                  </a:lnTo>
                </a:path>
                <a:path w="1939925" h="55245">
                  <a:moveTo>
                    <a:pt x="53530" y="4013"/>
                  </a:moveTo>
                  <a:lnTo>
                    <a:pt x="56210" y="4013"/>
                  </a:lnTo>
                </a:path>
                <a:path w="1939925" h="55245">
                  <a:moveTo>
                    <a:pt x="1928698" y="2679"/>
                  </a:moveTo>
                  <a:lnTo>
                    <a:pt x="1935391" y="2679"/>
                  </a:lnTo>
                </a:path>
                <a:path w="1939925" h="55245">
                  <a:moveTo>
                    <a:pt x="1472285" y="2679"/>
                  </a:moveTo>
                  <a:lnTo>
                    <a:pt x="1477645" y="2679"/>
                  </a:lnTo>
                </a:path>
                <a:path w="1939925" h="55245">
                  <a:moveTo>
                    <a:pt x="1454886" y="2679"/>
                  </a:moveTo>
                  <a:lnTo>
                    <a:pt x="1461579" y="2679"/>
                  </a:lnTo>
                </a:path>
                <a:path w="1939925" h="55245">
                  <a:moveTo>
                    <a:pt x="998474" y="2679"/>
                  </a:moveTo>
                  <a:lnTo>
                    <a:pt x="1002499" y="2679"/>
                  </a:lnTo>
                </a:path>
                <a:path w="1939925" h="55245">
                  <a:moveTo>
                    <a:pt x="979741" y="2679"/>
                  </a:moveTo>
                  <a:lnTo>
                    <a:pt x="987767" y="2679"/>
                  </a:lnTo>
                </a:path>
                <a:path w="1939925" h="55245">
                  <a:moveTo>
                    <a:pt x="524662" y="2679"/>
                  </a:moveTo>
                  <a:lnTo>
                    <a:pt x="528688" y="2679"/>
                  </a:lnTo>
                </a:path>
                <a:path w="1939925" h="55245">
                  <a:moveTo>
                    <a:pt x="505929" y="2679"/>
                  </a:moveTo>
                  <a:lnTo>
                    <a:pt x="512622" y="2679"/>
                  </a:lnTo>
                </a:path>
                <a:path w="1939925" h="55245">
                  <a:moveTo>
                    <a:pt x="49517" y="2679"/>
                  </a:moveTo>
                  <a:lnTo>
                    <a:pt x="54876" y="2679"/>
                  </a:lnTo>
                </a:path>
                <a:path w="1939925" h="55245">
                  <a:moveTo>
                    <a:pt x="1422768" y="1333"/>
                  </a:moveTo>
                  <a:lnTo>
                    <a:pt x="1474965" y="1333"/>
                  </a:lnTo>
                </a:path>
                <a:path w="1939925" h="55245">
                  <a:moveTo>
                    <a:pt x="948956" y="1333"/>
                  </a:moveTo>
                  <a:lnTo>
                    <a:pt x="1001153" y="1333"/>
                  </a:lnTo>
                </a:path>
                <a:path w="1939925" h="55245">
                  <a:moveTo>
                    <a:pt x="475145" y="1333"/>
                  </a:moveTo>
                  <a:lnTo>
                    <a:pt x="527342" y="1333"/>
                  </a:lnTo>
                </a:path>
                <a:path w="1939925" h="55245">
                  <a:moveTo>
                    <a:pt x="0" y="1333"/>
                  </a:moveTo>
                  <a:lnTo>
                    <a:pt x="52196" y="1333"/>
                  </a:lnTo>
                </a:path>
                <a:path w="1939925" h="55245">
                  <a:moveTo>
                    <a:pt x="1422768" y="0"/>
                  </a:moveTo>
                  <a:lnTo>
                    <a:pt x="1470952" y="0"/>
                  </a:lnTo>
                </a:path>
                <a:path w="1939925" h="55245">
                  <a:moveTo>
                    <a:pt x="948956" y="0"/>
                  </a:moveTo>
                  <a:lnTo>
                    <a:pt x="997140" y="0"/>
                  </a:lnTo>
                </a:path>
                <a:path w="1939925" h="55245">
                  <a:moveTo>
                    <a:pt x="475145" y="0"/>
                  </a:moveTo>
                  <a:lnTo>
                    <a:pt x="521995" y="0"/>
                  </a:lnTo>
                </a:path>
                <a:path w="1939925" h="55245">
                  <a:moveTo>
                    <a:pt x="0" y="0"/>
                  </a:moveTo>
                  <a:lnTo>
                    <a:pt x="4818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3712" y="6485445"/>
              <a:ext cx="1694814" cy="159385"/>
            </a:xfrm>
            <a:custGeom>
              <a:avLst/>
              <a:gdLst/>
              <a:ahLst/>
              <a:cxnLst/>
              <a:rect l="l" t="t" r="r" b="b"/>
              <a:pathLst>
                <a:path w="1694814" h="159384">
                  <a:moveTo>
                    <a:pt x="250291" y="123139"/>
                  </a:moveTo>
                  <a:lnTo>
                    <a:pt x="246278" y="124472"/>
                  </a:lnTo>
                  <a:lnTo>
                    <a:pt x="250291" y="123139"/>
                  </a:lnTo>
                  <a:close/>
                </a:path>
                <a:path w="1694814" h="159384">
                  <a:moveTo>
                    <a:pt x="334619" y="149910"/>
                  </a:moveTo>
                  <a:lnTo>
                    <a:pt x="402869" y="111086"/>
                  </a:lnTo>
                  <a:lnTo>
                    <a:pt x="334619" y="149910"/>
                  </a:lnTo>
                  <a:close/>
                </a:path>
                <a:path w="1694814" h="159384">
                  <a:moveTo>
                    <a:pt x="475145" y="109753"/>
                  </a:moveTo>
                  <a:lnTo>
                    <a:pt x="410908" y="109753"/>
                  </a:lnTo>
                  <a:lnTo>
                    <a:pt x="475145" y="109753"/>
                  </a:lnTo>
                  <a:close/>
                </a:path>
                <a:path w="1694814" h="159384">
                  <a:moveTo>
                    <a:pt x="246278" y="124472"/>
                  </a:moveTo>
                  <a:lnTo>
                    <a:pt x="239585" y="127152"/>
                  </a:lnTo>
                  <a:lnTo>
                    <a:pt x="246278" y="124472"/>
                  </a:lnTo>
                  <a:close/>
                </a:path>
                <a:path w="1694814" h="159384">
                  <a:moveTo>
                    <a:pt x="0" y="108419"/>
                  </a:moveTo>
                  <a:lnTo>
                    <a:pt x="223519" y="108419"/>
                  </a:lnTo>
                  <a:lnTo>
                    <a:pt x="0" y="108419"/>
                  </a:lnTo>
                  <a:close/>
                </a:path>
                <a:path w="1694814" h="159384">
                  <a:moveTo>
                    <a:pt x="246278" y="151244"/>
                  </a:moveTo>
                  <a:lnTo>
                    <a:pt x="330593" y="151244"/>
                  </a:lnTo>
                  <a:lnTo>
                    <a:pt x="246278" y="151244"/>
                  </a:lnTo>
                  <a:close/>
                </a:path>
                <a:path w="1694814" h="159384">
                  <a:moveTo>
                    <a:pt x="0" y="109753"/>
                  </a:moveTo>
                  <a:lnTo>
                    <a:pt x="0" y="108419"/>
                  </a:lnTo>
                  <a:lnTo>
                    <a:pt x="0" y="109753"/>
                  </a:lnTo>
                  <a:close/>
                </a:path>
                <a:path w="1694814" h="159384">
                  <a:moveTo>
                    <a:pt x="334619" y="149910"/>
                  </a:moveTo>
                  <a:lnTo>
                    <a:pt x="330593" y="151244"/>
                  </a:lnTo>
                  <a:lnTo>
                    <a:pt x="334619" y="149910"/>
                  </a:lnTo>
                  <a:close/>
                </a:path>
                <a:path w="1694814" h="159384">
                  <a:moveTo>
                    <a:pt x="226199" y="103060"/>
                  </a:moveTo>
                  <a:lnTo>
                    <a:pt x="224866" y="103060"/>
                  </a:lnTo>
                  <a:lnTo>
                    <a:pt x="226199" y="103060"/>
                  </a:lnTo>
                  <a:close/>
                </a:path>
                <a:path w="1694814" h="159384">
                  <a:moveTo>
                    <a:pt x="224866" y="103060"/>
                  </a:moveTo>
                  <a:lnTo>
                    <a:pt x="224866" y="104406"/>
                  </a:lnTo>
                  <a:lnTo>
                    <a:pt x="224866" y="103060"/>
                  </a:lnTo>
                  <a:close/>
                </a:path>
                <a:path w="1694814" h="159384">
                  <a:moveTo>
                    <a:pt x="410908" y="108419"/>
                  </a:moveTo>
                  <a:lnTo>
                    <a:pt x="475145" y="108419"/>
                  </a:lnTo>
                  <a:lnTo>
                    <a:pt x="410908" y="108419"/>
                  </a:lnTo>
                  <a:close/>
                </a:path>
                <a:path w="1694814" h="159384">
                  <a:moveTo>
                    <a:pt x="246278" y="151244"/>
                  </a:moveTo>
                  <a:lnTo>
                    <a:pt x="243598" y="149910"/>
                  </a:lnTo>
                  <a:lnTo>
                    <a:pt x="246278" y="151244"/>
                  </a:lnTo>
                  <a:close/>
                </a:path>
                <a:path w="1694814" h="159384">
                  <a:moveTo>
                    <a:pt x="243598" y="149910"/>
                  </a:moveTo>
                  <a:lnTo>
                    <a:pt x="242265" y="147231"/>
                  </a:lnTo>
                  <a:lnTo>
                    <a:pt x="243598" y="149910"/>
                  </a:lnTo>
                  <a:close/>
                </a:path>
                <a:path w="1694814" h="159384">
                  <a:moveTo>
                    <a:pt x="224866" y="107073"/>
                  </a:moveTo>
                  <a:lnTo>
                    <a:pt x="224866" y="104406"/>
                  </a:lnTo>
                  <a:lnTo>
                    <a:pt x="224866" y="107073"/>
                  </a:lnTo>
                  <a:close/>
                </a:path>
                <a:path w="1694814" h="159384">
                  <a:moveTo>
                    <a:pt x="283756" y="103060"/>
                  </a:moveTo>
                  <a:lnTo>
                    <a:pt x="226199" y="103060"/>
                  </a:lnTo>
                  <a:lnTo>
                    <a:pt x="283756" y="103060"/>
                  </a:lnTo>
                  <a:close/>
                </a:path>
                <a:path w="1694814" h="159384">
                  <a:moveTo>
                    <a:pt x="238239" y="131165"/>
                  </a:moveTo>
                  <a:lnTo>
                    <a:pt x="242265" y="147231"/>
                  </a:lnTo>
                  <a:lnTo>
                    <a:pt x="238239" y="131165"/>
                  </a:lnTo>
                  <a:close/>
                </a:path>
                <a:path w="1694814" h="159384">
                  <a:moveTo>
                    <a:pt x="402869" y="111086"/>
                  </a:moveTo>
                  <a:lnTo>
                    <a:pt x="334619" y="149910"/>
                  </a:lnTo>
                  <a:lnTo>
                    <a:pt x="402869" y="111086"/>
                  </a:lnTo>
                  <a:close/>
                </a:path>
                <a:path w="1694814" h="159384">
                  <a:moveTo>
                    <a:pt x="226199" y="103060"/>
                  </a:moveTo>
                  <a:lnTo>
                    <a:pt x="283756" y="103060"/>
                  </a:lnTo>
                  <a:lnTo>
                    <a:pt x="226199" y="103060"/>
                  </a:lnTo>
                  <a:close/>
                </a:path>
                <a:path w="1694814" h="159384">
                  <a:moveTo>
                    <a:pt x="330593" y="151244"/>
                  </a:moveTo>
                  <a:lnTo>
                    <a:pt x="334619" y="149910"/>
                  </a:lnTo>
                  <a:lnTo>
                    <a:pt x="330593" y="151244"/>
                  </a:lnTo>
                  <a:close/>
                </a:path>
                <a:path w="1694814" h="159384">
                  <a:moveTo>
                    <a:pt x="242265" y="147231"/>
                  </a:moveTo>
                  <a:lnTo>
                    <a:pt x="238239" y="131165"/>
                  </a:lnTo>
                  <a:lnTo>
                    <a:pt x="242265" y="147231"/>
                  </a:lnTo>
                  <a:close/>
                </a:path>
                <a:path w="1694814" h="159384">
                  <a:moveTo>
                    <a:pt x="224866" y="107073"/>
                  </a:moveTo>
                  <a:lnTo>
                    <a:pt x="224866" y="108419"/>
                  </a:lnTo>
                  <a:lnTo>
                    <a:pt x="224866" y="107073"/>
                  </a:lnTo>
                  <a:close/>
                </a:path>
                <a:path w="1694814" h="159384">
                  <a:moveTo>
                    <a:pt x="224866" y="108419"/>
                  </a:moveTo>
                  <a:lnTo>
                    <a:pt x="223519" y="109753"/>
                  </a:lnTo>
                  <a:lnTo>
                    <a:pt x="224866" y="108419"/>
                  </a:lnTo>
                  <a:close/>
                </a:path>
                <a:path w="1694814" h="159384">
                  <a:moveTo>
                    <a:pt x="402869" y="111086"/>
                  </a:moveTo>
                  <a:lnTo>
                    <a:pt x="410908" y="108419"/>
                  </a:lnTo>
                  <a:lnTo>
                    <a:pt x="402869" y="111086"/>
                  </a:lnTo>
                  <a:close/>
                </a:path>
                <a:path w="1694814" h="159384">
                  <a:moveTo>
                    <a:pt x="242265" y="147231"/>
                  </a:moveTo>
                  <a:lnTo>
                    <a:pt x="244932" y="149910"/>
                  </a:lnTo>
                  <a:lnTo>
                    <a:pt x="242265" y="147231"/>
                  </a:lnTo>
                  <a:close/>
                </a:path>
                <a:path w="1694814" h="159384">
                  <a:moveTo>
                    <a:pt x="244932" y="149910"/>
                  </a:moveTo>
                  <a:lnTo>
                    <a:pt x="246278" y="151244"/>
                  </a:lnTo>
                  <a:lnTo>
                    <a:pt x="244932" y="149910"/>
                  </a:lnTo>
                  <a:close/>
                </a:path>
                <a:path w="1694814" h="159384">
                  <a:moveTo>
                    <a:pt x="223519" y="109753"/>
                  </a:moveTo>
                  <a:lnTo>
                    <a:pt x="0" y="109753"/>
                  </a:lnTo>
                  <a:lnTo>
                    <a:pt x="223519" y="109753"/>
                  </a:lnTo>
                  <a:close/>
                </a:path>
                <a:path w="1694814" h="159384">
                  <a:moveTo>
                    <a:pt x="246278" y="151244"/>
                  </a:moveTo>
                  <a:lnTo>
                    <a:pt x="330593" y="151244"/>
                  </a:lnTo>
                  <a:lnTo>
                    <a:pt x="246278" y="151244"/>
                  </a:lnTo>
                  <a:close/>
                </a:path>
                <a:path w="1694814" h="159384">
                  <a:moveTo>
                    <a:pt x="224866" y="104406"/>
                  </a:moveTo>
                  <a:lnTo>
                    <a:pt x="224866" y="103060"/>
                  </a:lnTo>
                  <a:lnTo>
                    <a:pt x="224866" y="104406"/>
                  </a:lnTo>
                  <a:close/>
                </a:path>
                <a:path w="1694814" h="159384">
                  <a:moveTo>
                    <a:pt x="224866" y="103060"/>
                  </a:moveTo>
                  <a:lnTo>
                    <a:pt x="226199" y="103060"/>
                  </a:lnTo>
                  <a:lnTo>
                    <a:pt x="224866" y="103060"/>
                  </a:lnTo>
                  <a:close/>
                </a:path>
                <a:path w="1694814" h="159384">
                  <a:moveTo>
                    <a:pt x="0" y="0"/>
                  </a:moveTo>
                  <a:lnTo>
                    <a:pt x="0" y="8026"/>
                  </a:lnTo>
                  <a:lnTo>
                    <a:pt x="0" y="0"/>
                  </a:lnTo>
                  <a:close/>
                </a:path>
                <a:path w="1694814" h="159384">
                  <a:moveTo>
                    <a:pt x="410908" y="109753"/>
                  </a:moveTo>
                  <a:lnTo>
                    <a:pt x="402869" y="111086"/>
                  </a:lnTo>
                  <a:lnTo>
                    <a:pt x="410908" y="109753"/>
                  </a:lnTo>
                  <a:close/>
                </a:path>
                <a:path w="1694814" h="159384">
                  <a:moveTo>
                    <a:pt x="0" y="8026"/>
                  </a:moveTo>
                  <a:lnTo>
                    <a:pt x="0" y="108419"/>
                  </a:lnTo>
                  <a:lnTo>
                    <a:pt x="0" y="8026"/>
                  </a:lnTo>
                  <a:close/>
                </a:path>
                <a:path w="1694814" h="159384">
                  <a:moveTo>
                    <a:pt x="223519" y="108419"/>
                  </a:moveTo>
                  <a:lnTo>
                    <a:pt x="224866" y="108419"/>
                  </a:lnTo>
                  <a:lnTo>
                    <a:pt x="223519" y="108419"/>
                  </a:lnTo>
                  <a:close/>
                </a:path>
                <a:path w="1694814" h="159384">
                  <a:moveTo>
                    <a:pt x="224866" y="108419"/>
                  </a:moveTo>
                  <a:lnTo>
                    <a:pt x="224866" y="107073"/>
                  </a:lnTo>
                  <a:lnTo>
                    <a:pt x="224866" y="108419"/>
                  </a:lnTo>
                  <a:close/>
                </a:path>
                <a:path w="1694814" h="159384">
                  <a:moveTo>
                    <a:pt x="0" y="0"/>
                  </a:moveTo>
                  <a:lnTo>
                    <a:pt x="475145" y="0"/>
                  </a:lnTo>
                  <a:lnTo>
                    <a:pt x="0" y="0"/>
                  </a:lnTo>
                  <a:close/>
                </a:path>
                <a:path w="1694814" h="159384">
                  <a:moveTo>
                    <a:pt x="698677" y="155257"/>
                  </a:moveTo>
                  <a:lnTo>
                    <a:pt x="705370" y="152590"/>
                  </a:lnTo>
                  <a:lnTo>
                    <a:pt x="698677" y="155257"/>
                  </a:lnTo>
                  <a:close/>
                </a:path>
                <a:path w="1694814" h="159384">
                  <a:moveTo>
                    <a:pt x="705370" y="152590"/>
                  </a:moveTo>
                  <a:lnTo>
                    <a:pt x="708037" y="147231"/>
                  </a:lnTo>
                  <a:lnTo>
                    <a:pt x="705370" y="152590"/>
                  </a:lnTo>
                  <a:close/>
                </a:path>
                <a:path w="1694814" h="159384">
                  <a:moveTo>
                    <a:pt x="708037" y="147231"/>
                  </a:moveTo>
                  <a:lnTo>
                    <a:pt x="708037" y="145897"/>
                  </a:lnTo>
                  <a:lnTo>
                    <a:pt x="708037" y="147231"/>
                  </a:lnTo>
                  <a:close/>
                </a:path>
                <a:path w="1694814" h="159384">
                  <a:moveTo>
                    <a:pt x="244932" y="120459"/>
                  </a:moveTo>
                  <a:lnTo>
                    <a:pt x="238239" y="123139"/>
                  </a:lnTo>
                  <a:lnTo>
                    <a:pt x="244932" y="120459"/>
                  </a:lnTo>
                  <a:close/>
                </a:path>
                <a:path w="1694814" h="159384">
                  <a:moveTo>
                    <a:pt x="238239" y="123139"/>
                  </a:moveTo>
                  <a:lnTo>
                    <a:pt x="235572" y="129832"/>
                  </a:lnTo>
                  <a:lnTo>
                    <a:pt x="238239" y="123139"/>
                  </a:lnTo>
                  <a:close/>
                </a:path>
                <a:path w="1694814" h="159384">
                  <a:moveTo>
                    <a:pt x="717410" y="120459"/>
                  </a:moveTo>
                  <a:lnTo>
                    <a:pt x="712050" y="123139"/>
                  </a:lnTo>
                  <a:lnTo>
                    <a:pt x="717410" y="120459"/>
                  </a:lnTo>
                  <a:close/>
                </a:path>
                <a:path w="1694814" h="159384">
                  <a:moveTo>
                    <a:pt x="712050" y="123139"/>
                  </a:moveTo>
                  <a:lnTo>
                    <a:pt x="709383" y="128498"/>
                  </a:lnTo>
                  <a:lnTo>
                    <a:pt x="712050" y="123139"/>
                  </a:lnTo>
                  <a:close/>
                </a:path>
                <a:path w="1694814" h="159384">
                  <a:moveTo>
                    <a:pt x="738822" y="119125"/>
                  </a:moveTo>
                  <a:lnTo>
                    <a:pt x="717410" y="119125"/>
                  </a:lnTo>
                  <a:lnTo>
                    <a:pt x="738822" y="119125"/>
                  </a:lnTo>
                  <a:close/>
                </a:path>
                <a:path w="1694814" h="159384">
                  <a:moveTo>
                    <a:pt x="738822" y="119125"/>
                  </a:moveTo>
                  <a:lnTo>
                    <a:pt x="742835" y="116446"/>
                  </a:lnTo>
                  <a:lnTo>
                    <a:pt x="738822" y="119125"/>
                  </a:lnTo>
                  <a:close/>
                </a:path>
                <a:path w="1694814" h="159384">
                  <a:moveTo>
                    <a:pt x="742835" y="116446"/>
                  </a:moveTo>
                  <a:lnTo>
                    <a:pt x="744181" y="111086"/>
                  </a:lnTo>
                  <a:lnTo>
                    <a:pt x="742835" y="116446"/>
                  </a:lnTo>
                  <a:close/>
                </a:path>
                <a:path w="1694814" h="159384">
                  <a:moveTo>
                    <a:pt x="744181" y="111086"/>
                  </a:moveTo>
                  <a:lnTo>
                    <a:pt x="740168" y="108419"/>
                  </a:lnTo>
                  <a:lnTo>
                    <a:pt x="744181" y="111086"/>
                  </a:lnTo>
                  <a:close/>
                </a:path>
                <a:path w="1694814" h="159384">
                  <a:moveTo>
                    <a:pt x="740168" y="108419"/>
                  </a:moveTo>
                  <a:lnTo>
                    <a:pt x="736142" y="108419"/>
                  </a:lnTo>
                  <a:lnTo>
                    <a:pt x="740168" y="108419"/>
                  </a:lnTo>
                  <a:close/>
                </a:path>
                <a:path w="1694814" h="159384">
                  <a:moveTo>
                    <a:pt x="736142" y="108419"/>
                  </a:moveTo>
                  <a:lnTo>
                    <a:pt x="733475" y="109753"/>
                  </a:lnTo>
                  <a:lnTo>
                    <a:pt x="736142" y="108419"/>
                  </a:lnTo>
                  <a:close/>
                </a:path>
                <a:path w="1694814" h="159384">
                  <a:moveTo>
                    <a:pt x="228879" y="103060"/>
                  </a:moveTo>
                  <a:lnTo>
                    <a:pt x="228879" y="104406"/>
                  </a:lnTo>
                  <a:lnTo>
                    <a:pt x="228879" y="103060"/>
                  </a:lnTo>
                  <a:close/>
                </a:path>
                <a:path w="1694814" h="159384">
                  <a:moveTo>
                    <a:pt x="732129" y="109753"/>
                  </a:moveTo>
                  <a:lnTo>
                    <a:pt x="733475" y="109753"/>
                  </a:lnTo>
                  <a:lnTo>
                    <a:pt x="732129" y="109753"/>
                  </a:lnTo>
                  <a:close/>
                </a:path>
                <a:path w="1694814" h="159384">
                  <a:moveTo>
                    <a:pt x="246278" y="155257"/>
                  </a:moveTo>
                  <a:lnTo>
                    <a:pt x="532701" y="156603"/>
                  </a:lnTo>
                  <a:lnTo>
                    <a:pt x="246278" y="155257"/>
                  </a:lnTo>
                  <a:close/>
                </a:path>
                <a:path w="1694814" h="159384">
                  <a:moveTo>
                    <a:pt x="532701" y="156603"/>
                  </a:moveTo>
                  <a:lnTo>
                    <a:pt x="698677" y="155257"/>
                  </a:lnTo>
                  <a:lnTo>
                    <a:pt x="532701" y="156603"/>
                  </a:lnTo>
                  <a:close/>
                </a:path>
                <a:path w="1694814" h="159384">
                  <a:moveTo>
                    <a:pt x="238239" y="145897"/>
                  </a:moveTo>
                  <a:lnTo>
                    <a:pt x="239585" y="152590"/>
                  </a:lnTo>
                  <a:lnTo>
                    <a:pt x="238239" y="145897"/>
                  </a:lnTo>
                  <a:close/>
                </a:path>
                <a:path w="1694814" h="159384">
                  <a:moveTo>
                    <a:pt x="239585" y="152590"/>
                  </a:moveTo>
                  <a:lnTo>
                    <a:pt x="246278" y="155257"/>
                  </a:lnTo>
                  <a:lnTo>
                    <a:pt x="239585" y="152590"/>
                  </a:lnTo>
                  <a:close/>
                </a:path>
                <a:path w="1694814" h="159384">
                  <a:moveTo>
                    <a:pt x="277063" y="120459"/>
                  </a:moveTo>
                  <a:lnTo>
                    <a:pt x="244932" y="120459"/>
                  </a:lnTo>
                  <a:lnTo>
                    <a:pt x="277063" y="120459"/>
                  </a:lnTo>
                  <a:close/>
                </a:path>
                <a:path w="1694814" h="159384">
                  <a:moveTo>
                    <a:pt x="738822" y="120459"/>
                  </a:moveTo>
                  <a:lnTo>
                    <a:pt x="744181" y="117779"/>
                  </a:lnTo>
                  <a:lnTo>
                    <a:pt x="738822" y="120459"/>
                  </a:lnTo>
                  <a:close/>
                </a:path>
                <a:path w="1694814" h="159384">
                  <a:moveTo>
                    <a:pt x="744181" y="117779"/>
                  </a:moveTo>
                  <a:lnTo>
                    <a:pt x="745515" y="112433"/>
                  </a:lnTo>
                  <a:lnTo>
                    <a:pt x="744181" y="117779"/>
                  </a:lnTo>
                  <a:close/>
                </a:path>
                <a:path w="1694814" h="159384">
                  <a:moveTo>
                    <a:pt x="745515" y="112433"/>
                  </a:moveTo>
                  <a:lnTo>
                    <a:pt x="742835" y="107073"/>
                  </a:lnTo>
                  <a:lnTo>
                    <a:pt x="745515" y="112433"/>
                  </a:lnTo>
                  <a:close/>
                </a:path>
                <a:path w="1694814" h="159384">
                  <a:moveTo>
                    <a:pt x="742835" y="107073"/>
                  </a:moveTo>
                  <a:lnTo>
                    <a:pt x="736142" y="105740"/>
                  </a:lnTo>
                  <a:lnTo>
                    <a:pt x="742835" y="107073"/>
                  </a:lnTo>
                  <a:close/>
                </a:path>
                <a:path w="1694814" h="159384">
                  <a:moveTo>
                    <a:pt x="736142" y="105740"/>
                  </a:moveTo>
                  <a:lnTo>
                    <a:pt x="732129" y="109753"/>
                  </a:lnTo>
                  <a:lnTo>
                    <a:pt x="736142" y="105740"/>
                  </a:lnTo>
                  <a:close/>
                </a:path>
                <a:path w="1694814" h="159384">
                  <a:moveTo>
                    <a:pt x="277063" y="120459"/>
                  </a:moveTo>
                  <a:lnTo>
                    <a:pt x="282409" y="117779"/>
                  </a:lnTo>
                  <a:lnTo>
                    <a:pt x="277063" y="120459"/>
                  </a:lnTo>
                  <a:close/>
                </a:path>
                <a:path w="1694814" h="159384">
                  <a:moveTo>
                    <a:pt x="282409" y="117779"/>
                  </a:moveTo>
                  <a:lnTo>
                    <a:pt x="283756" y="112433"/>
                  </a:lnTo>
                  <a:lnTo>
                    <a:pt x="282409" y="117779"/>
                  </a:lnTo>
                  <a:close/>
                </a:path>
                <a:path w="1694814" h="159384">
                  <a:moveTo>
                    <a:pt x="283756" y="112433"/>
                  </a:moveTo>
                  <a:lnTo>
                    <a:pt x="281076" y="107073"/>
                  </a:lnTo>
                  <a:lnTo>
                    <a:pt x="283756" y="112433"/>
                  </a:lnTo>
                  <a:close/>
                </a:path>
                <a:path w="1694814" h="159384">
                  <a:moveTo>
                    <a:pt x="281076" y="107073"/>
                  </a:moveTo>
                  <a:lnTo>
                    <a:pt x="277063" y="105740"/>
                  </a:lnTo>
                  <a:lnTo>
                    <a:pt x="281076" y="107073"/>
                  </a:lnTo>
                  <a:close/>
                </a:path>
                <a:path w="1694814" h="159384">
                  <a:moveTo>
                    <a:pt x="717410" y="119125"/>
                  </a:moveTo>
                  <a:lnTo>
                    <a:pt x="710717" y="121805"/>
                  </a:lnTo>
                  <a:lnTo>
                    <a:pt x="717410" y="119125"/>
                  </a:lnTo>
                  <a:close/>
                </a:path>
                <a:path w="1694814" h="159384">
                  <a:moveTo>
                    <a:pt x="710717" y="121805"/>
                  </a:moveTo>
                  <a:lnTo>
                    <a:pt x="708037" y="127152"/>
                  </a:lnTo>
                  <a:lnTo>
                    <a:pt x="710717" y="121805"/>
                  </a:lnTo>
                  <a:close/>
                </a:path>
                <a:path w="1694814" h="159384">
                  <a:moveTo>
                    <a:pt x="708037" y="127152"/>
                  </a:moveTo>
                  <a:lnTo>
                    <a:pt x="708037" y="128498"/>
                  </a:lnTo>
                  <a:lnTo>
                    <a:pt x="708037" y="127152"/>
                  </a:lnTo>
                  <a:close/>
                </a:path>
                <a:path w="1694814" h="159384">
                  <a:moveTo>
                    <a:pt x="246278" y="157937"/>
                  </a:moveTo>
                  <a:lnTo>
                    <a:pt x="532701" y="159283"/>
                  </a:lnTo>
                  <a:lnTo>
                    <a:pt x="246278" y="157937"/>
                  </a:lnTo>
                  <a:close/>
                </a:path>
                <a:path w="1694814" h="159384">
                  <a:moveTo>
                    <a:pt x="532701" y="159283"/>
                  </a:moveTo>
                  <a:lnTo>
                    <a:pt x="698677" y="157937"/>
                  </a:lnTo>
                  <a:lnTo>
                    <a:pt x="532701" y="159283"/>
                  </a:lnTo>
                  <a:close/>
                </a:path>
                <a:path w="1694814" h="159384">
                  <a:moveTo>
                    <a:pt x="717410" y="120459"/>
                  </a:moveTo>
                  <a:lnTo>
                    <a:pt x="720090" y="120459"/>
                  </a:lnTo>
                  <a:lnTo>
                    <a:pt x="717410" y="120459"/>
                  </a:lnTo>
                  <a:close/>
                </a:path>
                <a:path w="1694814" h="159384">
                  <a:moveTo>
                    <a:pt x="244932" y="123139"/>
                  </a:moveTo>
                  <a:lnTo>
                    <a:pt x="239585" y="125818"/>
                  </a:lnTo>
                  <a:lnTo>
                    <a:pt x="244932" y="123139"/>
                  </a:lnTo>
                  <a:close/>
                </a:path>
                <a:path w="1694814" h="159384">
                  <a:moveTo>
                    <a:pt x="239585" y="125818"/>
                  </a:moveTo>
                  <a:lnTo>
                    <a:pt x="238239" y="129832"/>
                  </a:lnTo>
                  <a:lnTo>
                    <a:pt x="239585" y="125818"/>
                  </a:lnTo>
                  <a:close/>
                </a:path>
                <a:path w="1694814" h="159384">
                  <a:moveTo>
                    <a:pt x="235572" y="129832"/>
                  </a:moveTo>
                  <a:lnTo>
                    <a:pt x="235572" y="145897"/>
                  </a:lnTo>
                  <a:lnTo>
                    <a:pt x="235572" y="129832"/>
                  </a:lnTo>
                  <a:close/>
                </a:path>
                <a:path w="1694814" h="159384">
                  <a:moveTo>
                    <a:pt x="235572" y="145897"/>
                  </a:moveTo>
                  <a:lnTo>
                    <a:pt x="238239" y="153923"/>
                  </a:lnTo>
                  <a:lnTo>
                    <a:pt x="235572" y="145897"/>
                  </a:lnTo>
                  <a:close/>
                </a:path>
                <a:path w="1694814" h="159384">
                  <a:moveTo>
                    <a:pt x="238239" y="153923"/>
                  </a:moveTo>
                  <a:lnTo>
                    <a:pt x="244932" y="157937"/>
                  </a:lnTo>
                  <a:lnTo>
                    <a:pt x="238239" y="153923"/>
                  </a:lnTo>
                  <a:close/>
                </a:path>
                <a:path w="1694814" h="159384">
                  <a:moveTo>
                    <a:pt x="244932" y="157937"/>
                  </a:moveTo>
                  <a:lnTo>
                    <a:pt x="246278" y="157937"/>
                  </a:lnTo>
                  <a:lnTo>
                    <a:pt x="244932" y="157937"/>
                  </a:lnTo>
                  <a:close/>
                </a:path>
                <a:path w="1694814" h="159384">
                  <a:moveTo>
                    <a:pt x="244932" y="123139"/>
                  </a:moveTo>
                  <a:lnTo>
                    <a:pt x="277063" y="123139"/>
                  </a:lnTo>
                  <a:lnTo>
                    <a:pt x="244932" y="123139"/>
                  </a:lnTo>
                  <a:close/>
                </a:path>
                <a:path w="1694814" h="159384">
                  <a:moveTo>
                    <a:pt x="228879" y="104406"/>
                  </a:moveTo>
                  <a:lnTo>
                    <a:pt x="277063" y="105740"/>
                  </a:lnTo>
                  <a:lnTo>
                    <a:pt x="228879" y="104406"/>
                  </a:lnTo>
                  <a:close/>
                </a:path>
                <a:path w="1694814" h="159384">
                  <a:moveTo>
                    <a:pt x="708037" y="128498"/>
                  </a:moveTo>
                  <a:lnTo>
                    <a:pt x="708037" y="145897"/>
                  </a:lnTo>
                  <a:lnTo>
                    <a:pt x="708037" y="128498"/>
                  </a:lnTo>
                  <a:close/>
                </a:path>
                <a:path w="1694814" h="159384">
                  <a:moveTo>
                    <a:pt x="709383" y="129832"/>
                  </a:moveTo>
                  <a:lnTo>
                    <a:pt x="709383" y="128498"/>
                  </a:lnTo>
                  <a:lnTo>
                    <a:pt x="709383" y="129832"/>
                  </a:lnTo>
                  <a:close/>
                </a:path>
                <a:path w="1694814" h="159384">
                  <a:moveTo>
                    <a:pt x="698677" y="157937"/>
                  </a:moveTo>
                  <a:lnTo>
                    <a:pt x="706704" y="155257"/>
                  </a:lnTo>
                  <a:lnTo>
                    <a:pt x="698677" y="157937"/>
                  </a:lnTo>
                  <a:close/>
                </a:path>
                <a:path w="1694814" h="159384">
                  <a:moveTo>
                    <a:pt x="706704" y="155257"/>
                  </a:moveTo>
                  <a:lnTo>
                    <a:pt x="709383" y="148564"/>
                  </a:lnTo>
                  <a:lnTo>
                    <a:pt x="706704" y="155257"/>
                  </a:lnTo>
                  <a:close/>
                </a:path>
                <a:path w="1694814" h="159384">
                  <a:moveTo>
                    <a:pt x="709383" y="148564"/>
                  </a:moveTo>
                  <a:lnTo>
                    <a:pt x="709383" y="145897"/>
                  </a:lnTo>
                  <a:lnTo>
                    <a:pt x="709383" y="148564"/>
                  </a:lnTo>
                  <a:close/>
                </a:path>
                <a:path w="1694814" h="159384">
                  <a:moveTo>
                    <a:pt x="238239" y="145897"/>
                  </a:moveTo>
                  <a:lnTo>
                    <a:pt x="238239" y="129832"/>
                  </a:lnTo>
                  <a:lnTo>
                    <a:pt x="238239" y="145897"/>
                  </a:lnTo>
                  <a:close/>
                </a:path>
                <a:path w="1694814" h="159384">
                  <a:moveTo>
                    <a:pt x="277063" y="103060"/>
                  </a:moveTo>
                  <a:lnTo>
                    <a:pt x="228879" y="103060"/>
                  </a:lnTo>
                  <a:lnTo>
                    <a:pt x="277063" y="103060"/>
                  </a:lnTo>
                  <a:close/>
                </a:path>
                <a:path w="1694814" h="159384">
                  <a:moveTo>
                    <a:pt x="277063" y="123139"/>
                  </a:moveTo>
                  <a:lnTo>
                    <a:pt x="283756" y="120459"/>
                  </a:lnTo>
                  <a:lnTo>
                    <a:pt x="277063" y="123139"/>
                  </a:lnTo>
                  <a:close/>
                </a:path>
                <a:path w="1694814" h="159384">
                  <a:moveTo>
                    <a:pt x="283756" y="120459"/>
                  </a:moveTo>
                  <a:lnTo>
                    <a:pt x="286435" y="113766"/>
                  </a:lnTo>
                  <a:lnTo>
                    <a:pt x="283756" y="120459"/>
                  </a:lnTo>
                  <a:close/>
                </a:path>
                <a:path w="1694814" h="159384">
                  <a:moveTo>
                    <a:pt x="286435" y="113766"/>
                  </a:moveTo>
                  <a:lnTo>
                    <a:pt x="283756" y="107073"/>
                  </a:lnTo>
                  <a:lnTo>
                    <a:pt x="286435" y="113766"/>
                  </a:lnTo>
                  <a:close/>
                </a:path>
                <a:path w="1694814" h="159384">
                  <a:moveTo>
                    <a:pt x="283756" y="107073"/>
                  </a:moveTo>
                  <a:lnTo>
                    <a:pt x="278396" y="104406"/>
                  </a:lnTo>
                  <a:lnTo>
                    <a:pt x="283756" y="107073"/>
                  </a:lnTo>
                  <a:close/>
                </a:path>
                <a:path w="1694814" h="159384">
                  <a:moveTo>
                    <a:pt x="278396" y="104406"/>
                  </a:moveTo>
                  <a:lnTo>
                    <a:pt x="277063" y="103060"/>
                  </a:lnTo>
                  <a:lnTo>
                    <a:pt x="278396" y="104406"/>
                  </a:lnTo>
                  <a:close/>
                </a:path>
                <a:path w="1694814" h="159384">
                  <a:moveTo>
                    <a:pt x="1212634" y="119125"/>
                  </a:moveTo>
                  <a:lnTo>
                    <a:pt x="1191221" y="119125"/>
                  </a:lnTo>
                  <a:lnTo>
                    <a:pt x="1212634" y="119125"/>
                  </a:lnTo>
                  <a:close/>
                </a:path>
                <a:path w="1694814" h="159384">
                  <a:moveTo>
                    <a:pt x="750874" y="123139"/>
                  </a:moveTo>
                  <a:lnTo>
                    <a:pt x="757567" y="120459"/>
                  </a:lnTo>
                  <a:lnTo>
                    <a:pt x="750874" y="123139"/>
                  </a:lnTo>
                  <a:close/>
                </a:path>
                <a:path w="1694814" h="159384">
                  <a:moveTo>
                    <a:pt x="757567" y="120459"/>
                  </a:moveTo>
                  <a:lnTo>
                    <a:pt x="760234" y="113766"/>
                  </a:lnTo>
                  <a:lnTo>
                    <a:pt x="757567" y="120459"/>
                  </a:lnTo>
                  <a:close/>
                </a:path>
                <a:path w="1694814" h="159384">
                  <a:moveTo>
                    <a:pt x="760234" y="113766"/>
                  </a:moveTo>
                  <a:lnTo>
                    <a:pt x="758901" y="107073"/>
                  </a:lnTo>
                  <a:lnTo>
                    <a:pt x="760234" y="113766"/>
                  </a:lnTo>
                  <a:close/>
                </a:path>
                <a:path w="1694814" h="159384">
                  <a:moveTo>
                    <a:pt x="758901" y="107073"/>
                  </a:moveTo>
                  <a:lnTo>
                    <a:pt x="752208" y="104406"/>
                  </a:lnTo>
                  <a:lnTo>
                    <a:pt x="758901" y="107073"/>
                  </a:lnTo>
                  <a:close/>
                </a:path>
                <a:path w="1694814" h="159384">
                  <a:moveTo>
                    <a:pt x="752208" y="104406"/>
                  </a:moveTo>
                  <a:lnTo>
                    <a:pt x="750874" y="103060"/>
                  </a:lnTo>
                  <a:lnTo>
                    <a:pt x="752208" y="104406"/>
                  </a:lnTo>
                  <a:close/>
                </a:path>
                <a:path w="1694814" h="159384">
                  <a:moveTo>
                    <a:pt x="1205941" y="109753"/>
                  </a:moveTo>
                  <a:lnTo>
                    <a:pt x="1207287" y="109753"/>
                  </a:lnTo>
                  <a:lnTo>
                    <a:pt x="1205941" y="109753"/>
                  </a:lnTo>
                  <a:close/>
                </a:path>
                <a:path w="1694814" h="159384">
                  <a:moveTo>
                    <a:pt x="712050" y="145897"/>
                  </a:moveTo>
                  <a:lnTo>
                    <a:pt x="714730" y="152590"/>
                  </a:lnTo>
                  <a:lnTo>
                    <a:pt x="712050" y="145897"/>
                  </a:lnTo>
                  <a:close/>
                </a:path>
                <a:path w="1694814" h="159384">
                  <a:moveTo>
                    <a:pt x="714730" y="152590"/>
                  </a:moveTo>
                  <a:lnTo>
                    <a:pt x="720090" y="155257"/>
                  </a:lnTo>
                  <a:lnTo>
                    <a:pt x="714730" y="152590"/>
                  </a:lnTo>
                  <a:close/>
                </a:path>
                <a:path w="1694814" h="159384">
                  <a:moveTo>
                    <a:pt x="720090" y="155257"/>
                  </a:moveTo>
                  <a:lnTo>
                    <a:pt x="721423" y="155257"/>
                  </a:lnTo>
                  <a:lnTo>
                    <a:pt x="720090" y="155257"/>
                  </a:lnTo>
                  <a:close/>
                </a:path>
                <a:path w="1694814" h="159384">
                  <a:moveTo>
                    <a:pt x="1181849" y="128498"/>
                  </a:moveTo>
                  <a:lnTo>
                    <a:pt x="1181849" y="145897"/>
                  </a:lnTo>
                  <a:lnTo>
                    <a:pt x="1181849" y="128498"/>
                  </a:lnTo>
                  <a:close/>
                </a:path>
                <a:path w="1694814" h="159384">
                  <a:moveTo>
                    <a:pt x="1184529" y="145897"/>
                  </a:moveTo>
                  <a:lnTo>
                    <a:pt x="1184529" y="128498"/>
                  </a:lnTo>
                  <a:lnTo>
                    <a:pt x="1184529" y="145897"/>
                  </a:lnTo>
                  <a:close/>
                </a:path>
                <a:path w="1694814" h="159384">
                  <a:moveTo>
                    <a:pt x="750874" y="120459"/>
                  </a:moveTo>
                  <a:lnTo>
                    <a:pt x="738822" y="120459"/>
                  </a:lnTo>
                  <a:lnTo>
                    <a:pt x="750874" y="120459"/>
                  </a:lnTo>
                  <a:close/>
                </a:path>
                <a:path w="1694814" h="159384">
                  <a:moveTo>
                    <a:pt x="720090" y="123139"/>
                  </a:moveTo>
                  <a:lnTo>
                    <a:pt x="750874" y="123139"/>
                  </a:lnTo>
                  <a:lnTo>
                    <a:pt x="720090" y="123139"/>
                  </a:lnTo>
                  <a:close/>
                </a:path>
                <a:path w="1694814" h="159384">
                  <a:moveTo>
                    <a:pt x="1212634" y="120459"/>
                  </a:moveTo>
                  <a:lnTo>
                    <a:pt x="1217993" y="117779"/>
                  </a:lnTo>
                  <a:lnTo>
                    <a:pt x="1212634" y="120459"/>
                  </a:lnTo>
                  <a:close/>
                </a:path>
                <a:path w="1694814" h="159384">
                  <a:moveTo>
                    <a:pt x="1217993" y="117779"/>
                  </a:moveTo>
                  <a:lnTo>
                    <a:pt x="1220673" y="112433"/>
                  </a:lnTo>
                  <a:lnTo>
                    <a:pt x="1217993" y="117779"/>
                  </a:lnTo>
                  <a:close/>
                </a:path>
                <a:path w="1694814" h="159384">
                  <a:moveTo>
                    <a:pt x="1220673" y="112433"/>
                  </a:moveTo>
                  <a:lnTo>
                    <a:pt x="1216647" y="107073"/>
                  </a:lnTo>
                  <a:lnTo>
                    <a:pt x="1220673" y="112433"/>
                  </a:lnTo>
                  <a:close/>
                </a:path>
                <a:path w="1694814" h="159384">
                  <a:moveTo>
                    <a:pt x="1216647" y="107073"/>
                  </a:moveTo>
                  <a:lnTo>
                    <a:pt x="1211300" y="105740"/>
                  </a:lnTo>
                  <a:lnTo>
                    <a:pt x="1216647" y="107073"/>
                  </a:lnTo>
                  <a:close/>
                </a:path>
                <a:path w="1694814" h="159384">
                  <a:moveTo>
                    <a:pt x="1211300" y="105740"/>
                  </a:moveTo>
                  <a:lnTo>
                    <a:pt x="1205941" y="109753"/>
                  </a:lnTo>
                  <a:lnTo>
                    <a:pt x="1211300" y="105740"/>
                  </a:lnTo>
                  <a:close/>
                </a:path>
                <a:path w="1694814" h="159384">
                  <a:moveTo>
                    <a:pt x="704024" y="104406"/>
                  </a:moveTo>
                  <a:lnTo>
                    <a:pt x="750874" y="105740"/>
                  </a:lnTo>
                  <a:lnTo>
                    <a:pt x="704024" y="104406"/>
                  </a:lnTo>
                  <a:close/>
                </a:path>
                <a:path w="1694814" h="159384">
                  <a:moveTo>
                    <a:pt x="1212634" y="119125"/>
                  </a:moveTo>
                  <a:lnTo>
                    <a:pt x="1216647" y="116446"/>
                  </a:lnTo>
                  <a:lnTo>
                    <a:pt x="1212634" y="119125"/>
                  </a:lnTo>
                  <a:close/>
                </a:path>
                <a:path w="1694814" h="159384">
                  <a:moveTo>
                    <a:pt x="1216647" y="116446"/>
                  </a:moveTo>
                  <a:lnTo>
                    <a:pt x="1217993" y="111086"/>
                  </a:lnTo>
                  <a:lnTo>
                    <a:pt x="1216647" y="116446"/>
                  </a:lnTo>
                  <a:close/>
                </a:path>
                <a:path w="1694814" h="159384">
                  <a:moveTo>
                    <a:pt x="1217993" y="111086"/>
                  </a:moveTo>
                  <a:lnTo>
                    <a:pt x="1215313" y="108419"/>
                  </a:lnTo>
                  <a:lnTo>
                    <a:pt x="1217993" y="111086"/>
                  </a:lnTo>
                  <a:close/>
                </a:path>
                <a:path w="1694814" h="159384">
                  <a:moveTo>
                    <a:pt x="1215313" y="108419"/>
                  </a:moveTo>
                  <a:lnTo>
                    <a:pt x="1209954" y="108419"/>
                  </a:lnTo>
                  <a:lnTo>
                    <a:pt x="1215313" y="108419"/>
                  </a:lnTo>
                  <a:close/>
                </a:path>
                <a:path w="1694814" h="159384">
                  <a:moveTo>
                    <a:pt x="1209954" y="108419"/>
                  </a:moveTo>
                  <a:lnTo>
                    <a:pt x="1207287" y="109753"/>
                  </a:lnTo>
                  <a:lnTo>
                    <a:pt x="1209954" y="108419"/>
                  </a:lnTo>
                  <a:close/>
                </a:path>
                <a:path w="1694814" h="159384">
                  <a:moveTo>
                    <a:pt x="704024" y="103060"/>
                  </a:moveTo>
                  <a:lnTo>
                    <a:pt x="704024" y="104406"/>
                  </a:lnTo>
                  <a:lnTo>
                    <a:pt x="704024" y="103060"/>
                  </a:lnTo>
                  <a:close/>
                </a:path>
                <a:path w="1694814" h="159384">
                  <a:moveTo>
                    <a:pt x="1173822" y="157937"/>
                  </a:moveTo>
                  <a:lnTo>
                    <a:pt x="1180515" y="155257"/>
                  </a:lnTo>
                  <a:lnTo>
                    <a:pt x="1173822" y="157937"/>
                  </a:lnTo>
                  <a:close/>
                </a:path>
                <a:path w="1694814" h="159384">
                  <a:moveTo>
                    <a:pt x="1180515" y="155257"/>
                  </a:moveTo>
                  <a:lnTo>
                    <a:pt x="1184529" y="148564"/>
                  </a:lnTo>
                  <a:lnTo>
                    <a:pt x="1180515" y="155257"/>
                  </a:lnTo>
                  <a:close/>
                </a:path>
                <a:path w="1694814" h="159384">
                  <a:moveTo>
                    <a:pt x="1184529" y="148564"/>
                  </a:moveTo>
                  <a:lnTo>
                    <a:pt x="1184529" y="145897"/>
                  </a:lnTo>
                  <a:lnTo>
                    <a:pt x="1184529" y="148564"/>
                  </a:lnTo>
                  <a:close/>
                </a:path>
                <a:path w="1694814" h="159384">
                  <a:moveTo>
                    <a:pt x="720090" y="120459"/>
                  </a:moveTo>
                  <a:lnTo>
                    <a:pt x="713397" y="123139"/>
                  </a:lnTo>
                  <a:lnTo>
                    <a:pt x="720090" y="120459"/>
                  </a:lnTo>
                  <a:close/>
                </a:path>
                <a:path w="1694814" h="159384">
                  <a:moveTo>
                    <a:pt x="713397" y="123139"/>
                  </a:moveTo>
                  <a:lnTo>
                    <a:pt x="709383" y="129832"/>
                  </a:lnTo>
                  <a:lnTo>
                    <a:pt x="713397" y="123139"/>
                  </a:lnTo>
                  <a:close/>
                </a:path>
                <a:path w="1694814" h="159384">
                  <a:moveTo>
                    <a:pt x="721423" y="155257"/>
                  </a:moveTo>
                  <a:lnTo>
                    <a:pt x="1007859" y="156603"/>
                  </a:lnTo>
                  <a:lnTo>
                    <a:pt x="721423" y="155257"/>
                  </a:lnTo>
                  <a:close/>
                </a:path>
                <a:path w="1694814" h="159384">
                  <a:moveTo>
                    <a:pt x="1007859" y="156603"/>
                  </a:moveTo>
                  <a:lnTo>
                    <a:pt x="1173822" y="155257"/>
                  </a:lnTo>
                  <a:lnTo>
                    <a:pt x="1007859" y="156603"/>
                  </a:lnTo>
                  <a:close/>
                </a:path>
                <a:path w="1694814" h="159384">
                  <a:moveTo>
                    <a:pt x="1191221" y="120459"/>
                  </a:moveTo>
                  <a:lnTo>
                    <a:pt x="1212634" y="120459"/>
                  </a:lnTo>
                  <a:lnTo>
                    <a:pt x="1191221" y="120459"/>
                  </a:lnTo>
                  <a:close/>
                </a:path>
                <a:path w="1694814" h="159384">
                  <a:moveTo>
                    <a:pt x="709383" y="145897"/>
                  </a:moveTo>
                  <a:lnTo>
                    <a:pt x="712050" y="153923"/>
                  </a:lnTo>
                  <a:lnTo>
                    <a:pt x="709383" y="145897"/>
                  </a:lnTo>
                  <a:close/>
                </a:path>
                <a:path w="1694814" h="159384">
                  <a:moveTo>
                    <a:pt x="712050" y="153923"/>
                  </a:moveTo>
                  <a:lnTo>
                    <a:pt x="718743" y="157937"/>
                  </a:lnTo>
                  <a:lnTo>
                    <a:pt x="712050" y="153923"/>
                  </a:lnTo>
                  <a:close/>
                </a:path>
                <a:path w="1694814" h="159384">
                  <a:moveTo>
                    <a:pt x="718743" y="157937"/>
                  </a:moveTo>
                  <a:lnTo>
                    <a:pt x="721423" y="157937"/>
                  </a:lnTo>
                  <a:lnTo>
                    <a:pt x="718743" y="157937"/>
                  </a:lnTo>
                  <a:close/>
                </a:path>
                <a:path w="1694814" h="159384">
                  <a:moveTo>
                    <a:pt x="1173822" y="155257"/>
                  </a:moveTo>
                  <a:lnTo>
                    <a:pt x="1179169" y="152590"/>
                  </a:lnTo>
                  <a:lnTo>
                    <a:pt x="1173822" y="155257"/>
                  </a:lnTo>
                  <a:close/>
                </a:path>
                <a:path w="1694814" h="159384">
                  <a:moveTo>
                    <a:pt x="1179169" y="152590"/>
                  </a:moveTo>
                  <a:lnTo>
                    <a:pt x="1181849" y="147231"/>
                  </a:lnTo>
                  <a:lnTo>
                    <a:pt x="1179169" y="152590"/>
                  </a:lnTo>
                  <a:close/>
                </a:path>
                <a:path w="1694814" h="159384">
                  <a:moveTo>
                    <a:pt x="1181849" y="147231"/>
                  </a:moveTo>
                  <a:lnTo>
                    <a:pt x="1181849" y="145897"/>
                  </a:lnTo>
                  <a:lnTo>
                    <a:pt x="1181849" y="147231"/>
                  </a:lnTo>
                  <a:close/>
                </a:path>
                <a:path w="1694814" h="159384">
                  <a:moveTo>
                    <a:pt x="1191221" y="120459"/>
                  </a:moveTo>
                  <a:lnTo>
                    <a:pt x="1185862" y="123139"/>
                  </a:lnTo>
                  <a:lnTo>
                    <a:pt x="1191221" y="120459"/>
                  </a:lnTo>
                  <a:close/>
                </a:path>
                <a:path w="1694814" h="159384">
                  <a:moveTo>
                    <a:pt x="1185862" y="123139"/>
                  </a:moveTo>
                  <a:lnTo>
                    <a:pt x="1184529" y="128498"/>
                  </a:lnTo>
                  <a:lnTo>
                    <a:pt x="1185862" y="123139"/>
                  </a:lnTo>
                  <a:close/>
                </a:path>
                <a:path w="1694814" h="159384">
                  <a:moveTo>
                    <a:pt x="750874" y="120459"/>
                  </a:moveTo>
                  <a:lnTo>
                    <a:pt x="756221" y="117779"/>
                  </a:lnTo>
                  <a:lnTo>
                    <a:pt x="750874" y="120459"/>
                  </a:lnTo>
                  <a:close/>
                </a:path>
                <a:path w="1694814" h="159384">
                  <a:moveTo>
                    <a:pt x="756221" y="117779"/>
                  </a:moveTo>
                  <a:lnTo>
                    <a:pt x="758901" y="112433"/>
                  </a:lnTo>
                  <a:lnTo>
                    <a:pt x="756221" y="117779"/>
                  </a:lnTo>
                  <a:close/>
                </a:path>
                <a:path w="1694814" h="159384">
                  <a:moveTo>
                    <a:pt x="758901" y="112433"/>
                  </a:moveTo>
                  <a:lnTo>
                    <a:pt x="754888" y="107073"/>
                  </a:lnTo>
                  <a:lnTo>
                    <a:pt x="758901" y="112433"/>
                  </a:lnTo>
                  <a:close/>
                </a:path>
                <a:path w="1694814" h="159384">
                  <a:moveTo>
                    <a:pt x="754888" y="107073"/>
                  </a:moveTo>
                  <a:lnTo>
                    <a:pt x="750874" y="105740"/>
                  </a:lnTo>
                  <a:lnTo>
                    <a:pt x="754888" y="107073"/>
                  </a:lnTo>
                  <a:close/>
                </a:path>
                <a:path w="1694814" h="159384">
                  <a:moveTo>
                    <a:pt x="1191221" y="119125"/>
                  </a:moveTo>
                  <a:lnTo>
                    <a:pt x="1185862" y="121805"/>
                  </a:lnTo>
                  <a:lnTo>
                    <a:pt x="1191221" y="119125"/>
                  </a:lnTo>
                  <a:close/>
                </a:path>
                <a:path w="1694814" h="159384">
                  <a:moveTo>
                    <a:pt x="1185862" y="121805"/>
                  </a:moveTo>
                  <a:lnTo>
                    <a:pt x="1181849" y="127152"/>
                  </a:lnTo>
                  <a:lnTo>
                    <a:pt x="1185862" y="121805"/>
                  </a:lnTo>
                  <a:close/>
                </a:path>
                <a:path w="1694814" h="159384">
                  <a:moveTo>
                    <a:pt x="1181849" y="127152"/>
                  </a:moveTo>
                  <a:lnTo>
                    <a:pt x="1181849" y="128498"/>
                  </a:lnTo>
                  <a:lnTo>
                    <a:pt x="1181849" y="127152"/>
                  </a:lnTo>
                  <a:close/>
                </a:path>
                <a:path w="1694814" h="159384">
                  <a:moveTo>
                    <a:pt x="721423" y="157937"/>
                  </a:moveTo>
                  <a:lnTo>
                    <a:pt x="1007859" y="159283"/>
                  </a:lnTo>
                  <a:lnTo>
                    <a:pt x="721423" y="157937"/>
                  </a:lnTo>
                  <a:close/>
                </a:path>
                <a:path w="1694814" h="159384">
                  <a:moveTo>
                    <a:pt x="1007859" y="159283"/>
                  </a:moveTo>
                  <a:lnTo>
                    <a:pt x="1173822" y="157937"/>
                  </a:lnTo>
                  <a:lnTo>
                    <a:pt x="1007859" y="159283"/>
                  </a:lnTo>
                  <a:close/>
                </a:path>
                <a:path w="1694814" h="159384">
                  <a:moveTo>
                    <a:pt x="712050" y="145897"/>
                  </a:moveTo>
                  <a:lnTo>
                    <a:pt x="712050" y="129832"/>
                  </a:lnTo>
                  <a:lnTo>
                    <a:pt x="712050" y="145897"/>
                  </a:lnTo>
                  <a:close/>
                </a:path>
                <a:path w="1694814" h="159384">
                  <a:moveTo>
                    <a:pt x="720090" y="123139"/>
                  </a:moveTo>
                  <a:lnTo>
                    <a:pt x="713397" y="125818"/>
                  </a:lnTo>
                  <a:lnTo>
                    <a:pt x="720090" y="123139"/>
                  </a:lnTo>
                  <a:close/>
                </a:path>
                <a:path w="1694814" h="159384">
                  <a:moveTo>
                    <a:pt x="713397" y="125818"/>
                  </a:moveTo>
                  <a:lnTo>
                    <a:pt x="712050" y="129832"/>
                  </a:lnTo>
                  <a:lnTo>
                    <a:pt x="713397" y="125818"/>
                  </a:lnTo>
                  <a:close/>
                </a:path>
                <a:path w="1694814" h="159384">
                  <a:moveTo>
                    <a:pt x="750874" y="103060"/>
                  </a:moveTo>
                  <a:lnTo>
                    <a:pt x="704024" y="103060"/>
                  </a:lnTo>
                  <a:lnTo>
                    <a:pt x="750874" y="103060"/>
                  </a:lnTo>
                  <a:close/>
                </a:path>
                <a:path w="1694814" h="159384">
                  <a:moveTo>
                    <a:pt x="1193901" y="123139"/>
                  </a:moveTo>
                  <a:lnTo>
                    <a:pt x="1188542" y="125818"/>
                  </a:lnTo>
                  <a:lnTo>
                    <a:pt x="1193901" y="123139"/>
                  </a:lnTo>
                  <a:close/>
                </a:path>
                <a:path w="1694814" h="159384">
                  <a:moveTo>
                    <a:pt x="1188542" y="125818"/>
                  </a:moveTo>
                  <a:lnTo>
                    <a:pt x="1185862" y="129832"/>
                  </a:lnTo>
                  <a:lnTo>
                    <a:pt x="1188542" y="125818"/>
                  </a:lnTo>
                  <a:close/>
                </a:path>
                <a:path w="1694814" h="159384">
                  <a:moveTo>
                    <a:pt x="1647634" y="155257"/>
                  </a:moveTo>
                  <a:lnTo>
                    <a:pt x="1654327" y="152590"/>
                  </a:lnTo>
                  <a:lnTo>
                    <a:pt x="1647634" y="155257"/>
                  </a:lnTo>
                  <a:close/>
                </a:path>
                <a:path w="1694814" h="159384">
                  <a:moveTo>
                    <a:pt x="1654327" y="152590"/>
                  </a:moveTo>
                  <a:lnTo>
                    <a:pt x="1657007" y="147231"/>
                  </a:lnTo>
                  <a:lnTo>
                    <a:pt x="1654327" y="152590"/>
                  </a:lnTo>
                  <a:close/>
                </a:path>
                <a:path w="1694814" h="159384">
                  <a:moveTo>
                    <a:pt x="1657007" y="147231"/>
                  </a:moveTo>
                  <a:lnTo>
                    <a:pt x="1657007" y="145897"/>
                  </a:lnTo>
                  <a:lnTo>
                    <a:pt x="1657007" y="147231"/>
                  </a:lnTo>
                  <a:close/>
                </a:path>
                <a:path w="1694814" h="159384">
                  <a:moveTo>
                    <a:pt x="1657007" y="128498"/>
                  </a:moveTo>
                  <a:lnTo>
                    <a:pt x="1657007" y="145897"/>
                  </a:lnTo>
                  <a:lnTo>
                    <a:pt x="1657007" y="128498"/>
                  </a:lnTo>
                  <a:close/>
                </a:path>
                <a:path w="1694814" h="159384">
                  <a:moveTo>
                    <a:pt x="1658340" y="129832"/>
                  </a:moveTo>
                  <a:lnTo>
                    <a:pt x="1658340" y="128498"/>
                  </a:lnTo>
                  <a:lnTo>
                    <a:pt x="1658340" y="129832"/>
                  </a:lnTo>
                  <a:close/>
                </a:path>
                <a:path w="1694814" h="159384">
                  <a:moveTo>
                    <a:pt x="1184529" y="145897"/>
                  </a:moveTo>
                  <a:lnTo>
                    <a:pt x="1187208" y="153923"/>
                  </a:lnTo>
                  <a:lnTo>
                    <a:pt x="1184529" y="145897"/>
                  </a:lnTo>
                  <a:close/>
                </a:path>
                <a:path w="1694814" h="159384">
                  <a:moveTo>
                    <a:pt x="1187208" y="153923"/>
                  </a:moveTo>
                  <a:lnTo>
                    <a:pt x="1193901" y="157937"/>
                  </a:lnTo>
                  <a:lnTo>
                    <a:pt x="1187208" y="153923"/>
                  </a:lnTo>
                  <a:close/>
                </a:path>
                <a:path w="1694814" h="159384">
                  <a:moveTo>
                    <a:pt x="1193901" y="157937"/>
                  </a:moveTo>
                  <a:lnTo>
                    <a:pt x="1195235" y="157937"/>
                  </a:lnTo>
                  <a:lnTo>
                    <a:pt x="1193901" y="157937"/>
                  </a:lnTo>
                  <a:close/>
                </a:path>
                <a:path w="1694814" h="159384">
                  <a:moveTo>
                    <a:pt x="1195235" y="157937"/>
                  </a:moveTo>
                  <a:lnTo>
                    <a:pt x="1481670" y="159283"/>
                  </a:lnTo>
                  <a:lnTo>
                    <a:pt x="1195235" y="157937"/>
                  </a:lnTo>
                  <a:close/>
                </a:path>
                <a:path w="1694814" h="159384">
                  <a:moveTo>
                    <a:pt x="1481670" y="159283"/>
                  </a:moveTo>
                  <a:lnTo>
                    <a:pt x="1647634" y="157937"/>
                  </a:lnTo>
                  <a:lnTo>
                    <a:pt x="1481670" y="159283"/>
                  </a:lnTo>
                  <a:close/>
                </a:path>
                <a:path w="1694814" h="159384">
                  <a:moveTo>
                    <a:pt x="1224686" y="123139"/>
                  </a:moveTo>
                  <a:lnTo>
                    <a:pt x="1231379" y="120459"/>
                  </a:lnTo>
                  <a:lnTo>
                    <a:pt x="1224686" y="123139"/>
                  </a:lnTo>
                  <a:close/>
                </a:path>
                <a:path w="1694814" h="159384">
                  <a:moveTo>
                    <a:pt x="1231379" y="120459"/>
                  </a:moveTo>
                  <a:lnTo>
                    <a:pt x="1235392" y="113766"/>
                  </a:lnTo>
                  <a:lnTo>
                    <a:pt x="1231379" y="120459"/>
                  </a:lnTo>
                  <a:close/>
                </a:path>
                <a:path w="1694814" h="159384">
                  <a:moveTo>
                    <a:pt x="1235392" y="113766"/>
                  </a:moveTo>
                  <a:lnTo>
                    <a:pt x="1232712" y="107073"/>
                  </a:lnTo>
                  <a:lnTo>
                    <a:pt x="1235392" y="113766"/>
                  </a:lnTo>
                  <a:close/>
                </a:path>
                <a:path w="1694814" h="159384">
                  <a:moveTo>
                    <a:pt x="1232712" y="107073"/>
                  </a:moveTo>
                  <a:lnTo>
                    <a:pt x="1226019" y="104406"/>
                  </a:lnTo>
                  <a:lnTo>
                    <a:pt x="1232712" y="107073"/>
                  </a:lnTo>
                  <a:close/>
                </a:path>
                <a:path w="1694814" h="159384">
                  <a:moveTo>
                    <a:pt x="1226019" y="104406"/>
                  </a:moveTo>
                  <a:lnTo>
                    <a:pt x="1226019" y="103060"/>
                  </a:lnTo>
                  <a:lnTo>
                    <a:pt x="1226019" y="104406"/>
                  </a:lnTo>
                  <a:close/>
                </a:path>
                <a:path w="1694814" h="159384">
                  <a:moveTo>
                    <a:pt x="1666366" y="120459"/>
                  </a:moveTo>
                  <a:lnTo>
                    <a:pt x="1667713" y="120459"/>
                  </a:lnTo>
                  <a:lnTo>
                    <a:pt x="1666366" y="120459"/>
                  </a:lnTo>
                  <a:close/>
                </a:path>
                <a:path w="1694814" h="159384">
                  <a:moveTo>
                    <a:pt x="1195235" y="155257"/>
                  </a:moveTo>
                  <a:lnTo>
                    <a:pt x="1481670" y="156603"/>
                  </a:lnTo>
                  <a:lnTo>
                    <a:pt x="1195235" y="155257"/>
                  </a:lnTo>
                  <a:close/>
                </a:path>
                <a:path w="1694814" h="159384">
                  <a:moveTo>
                    <a:pt x="1481670" y="156603"/>
                  </a:moveTo>
                  <a:lnTo>
                    <a:pt x="1647634" y="155257"/>
                  </a:lnTo>
                  <a:lnTo>
                    <a:pt x="1481670" y="156603"/>
                  </a:lnTo>
                  <a:close/>
                </a:path>
                <a:path w="1694814" h="159384">
                  <a:moveTo>
                    <a:pt x="1686445" y="119125"/>
                  </a:moveTo>
                  <a:lnTo>
                    <a:pt x="1666366" y="119125"/>
                  </a:lnTo>
                  <a:lnTo>
                    <a:pt x="1686445" y="119125"/>
                  </a:lnTo>
                  <a:close/>
                </a:path>
                <a:path w="1694814" h="159384">
                  <a:moveTo>
                    <a:pt x="1177836" y="104406"/>
                  </a:moveTo>
                  <a:lnTo>
                    <a:pt x="1226019" y="105740"/>
                  </a:lnTo>
                  <a:lnTo>
                    <a:pt x="1177836" y="104406"/>
                  </a:lnTo>
                  <a:close/>
                </a:path>
                <a:path w="1694814" h="159384">
                  <a:moveTo>
                    <a:pt x="1177836" y="103060"/>
                  </a:moveTo>
                  <a:lnTo>
                    <a:pt x="1177836" y="104406"/>
                  </a:lnTo>
                  <a:lnTo>
                    <a:pt x="1177836" y="103060"/>
                  </a:lnTo>
                  <a:close/>
                </a:path>
                <a:path w="1694814" h="159384">
                  <a:moveTo>
                    <a:pt x="1679752" y="109753"/>
                  </a:moveTo>
                  <a:lnTo>
                    <a:pt x="1682432" y="109753"/>
                  </a:lnTo>
                  <a:lnTo>
                    <a:pt x="1679752" y="109753"/>
                  </a:lnTo>
                  <a:close/>
                </a:path>
                <a:path w="1694814" h="159384">
                  <a:moveTo>
                    <a:pt x="1226019" y="103060"/>
                  </a:moveTo>
                  <a:lnTo>
                    <a:pt x="1177836" y="103060"/>
                  </a:lnTo>
                  <a:lnTo>
                    <a:pt x="1226019" y="103060"/>
                  </a:lnTo>
                  <a:close/>
                </a:path>
                <a:path w="1694814" h="159384">
                  <a:moveTo>
                    <a:pt x="1686445" y="120459"/>
                  </a:moveTo>
                  <a:lnTo>
                    <a:pt x="1693138" y="117779"/>
                  </a:lnTo>
                  <a:lnTo>
                    <a:pt x="1686445" y="120459"/>
                  </a:lnTo>
                  <a:close/>
                </a:path>
                <a:path w="1694814" h="159384">
                  <a:moveTo>
                    <a:pt x="1693138" y="117779"/>
                  </a:moveTo>
                  <a:lnTo>
                    <a:pt x="1694472" y="112433"/>
                  </a:lnTo>
                  <a:lnTo>
                    <a:pt x="1693138" y="117779"/>
                  </a:lnTo>
                  <a:close/>
                </a:path>
                <a:path w="1694814" h="159384">
                  <a:moveTo>
                    <a:pt x="1694472" y="112433"/>
                  </a:moveTo>
                  <a:lnTo>
                    <a:pt x="1691805" y="107073"/>
                  </a:lnTo>
                  <a:lnTo>
                    <a:pt x="1694472" y="112433"/>
                  </a:lnTo>
                  <a:close/>
                </a:path>
                <a:path w="1694814" h="159384">
                  <a:moveTo>
                    <a:pt x="1691805" y="107073"/>
                  </a:moveTo>
                  <a:lnTo>
                    <a:pt x="1685112" y="105740"/>
                  </a:lnTo>
                  <a:lnTo>
                    <a:pt x="1691805" y="107073"/>
                  </a:lnTo>
                  <a:close/>
                </a:path>
                <a:path w="1694814" h="159384">
                  <a:moveTo>
                    <a:pt x="1685112" y="105740"/>
                  </a:moveTo>
                  <a:lnTo>
                    <a:pt x="1679752" y="109753"/>
                  </a:lnTo>
                  <a:lnTo>
                    <a:pt x="1685112" y="105740"/>
                  </a:lnTo>
                  <a:close/>
                </a:path>
                <a:path w="1694814" h="159384">
                  <a:moveTo>
                    <a:pt x="1666366" y="119125"/>
                  </a:moveTo>
                  <a:lnTo>
                    <a:pt x="1659674" y="121805"/>
                  </a:lnTo>
                  <a:lnTo>
                    <a:pt x="1666366" y="119125"/>
                  </a:lnTo>
                  <a:close/>
                </a:path>
                <a:path w="1694814" h="159384">
                  <a:moveTo>
                    <a:pt x="1659674" y="121805"/>
                  </a:moveTo>
                  <a:lnTo>
                    <a:pt x="1657007" y="127152"/>
                  </a:lnTo>
                  <a:lnTo>
                    <a:pt x="1659674" y="121805"/>
                  </a:lnTo>
                  <a:close/>
                </a:path>
                <a:path w="1694814" h="159384">
                  <a:moveTo>
                    <a:pt x="1657007" y="127152"/>
                  </a:moveTo>
                  <a:lnTo>
                    <a:pt x="1657007" y="128498"/>
                  </a:lnTo>
                  <a:lnTo>
                    <a:pt x="1657007" y="127152"/>
                  </a:lnTo>
                  <a:close/>
                </a:path>
                <a:path w="1694814" h="159384">
                  <a:moveTo>
                    <a:pt x="1224686" y="120459"/>
                  </a:moveTo>
                  <a:lnTo>
                    <a:pt x="1212634" y="120459"/>
                  </a:lnTo>
                  <a:lnTo>
                    <a:pt x="1224686" y="120459"/>
                  </a:lnTo>
                  <a:close/>
                </a:path>
                <a:path w="1694814" h="159384">
                  <a:moveTo>
                    <a:pt x="1686445" y="119125"/>
                  </a:moveTo>
                  <a:lnTo>
                    <a:pt x="1691805" y="116446"/>
                  </a:lnTo>
                  <a:lnTo>
                    <a:pt x="1686445" y="119125"/>
                  </a:lnTo>
                  <a:close/>
                </a:path>
                <a:path w="1694814" h="159384">
                  <a:moveTo>
                    <a:pt x="1691805" y="116446"/>
                  </a:moveTo>
                  <a:lnTo>
                    <a:pt x="1693138" y="111086"/>
                  </a:lnTo>
                  <a:lnTo>
                    <a:pt x="1691805" y="116446"/>
                  </a:lnTo>
                  <a:close/>
                </a:path>
                <a:path w="1694814" h="159384">
                  <a:moveTo>
                    <a:pt x="1693138" y="111086"/>
                  </a:moveTo>
                  <a:lnTo>
                    <a:pt x="1689125" y="108419"/>
                  </a:lnTo>
                  <a:lnTo>
                    <a:pt x="1693138" y="111086"/>
                  </a:lnTo>
                  <a:close/>
                </a:path>
                <a:path w="1694814" h="159384">
                  <a:moveTo>
                    <a:pt x="1689125" y="108419"/>
                  </a:moveTo>
                  <a:lnTo>
                    <a:pt x="1683765" y="108419"/>
                  </a:lnTo>
                  <a:lnTo>
                    <a:pt x="1689125" y="108419"/>
                  </a:lnTo>
                  <a:close/>
                </a:path>
                <a:path w="1694814" h="159384">
                  <a:moveTo>
                    <a:pt x="1683765" y="108419"/>
                  </a:moveTo>
                  <a:lnTo>
                    <a:pt x="1682432" y="109753"/>
                  </a:lnTo>
                  <a:lnTo>
                    <a:pt x="1683765" y="108419"/>
                  </a:lnTo>
                  <a:close/>
                </a:path>
                <a:path w="1694814" h="159384">
                  <a:moveTo>
                    <a:pt x="1193901" y="120459"/>
                  </a:moveTo>
                  <a:lnTo>
                    <a:pt x="1187208" y="123139"/>
                  </a:lnTo>
                  <a:lnTo>
                    <a:pt x="1193901" y="120459"/>
                  </a:lnTo>
                  <a:close/>
                </a:path>
                <a:path w="1694814" h="159384">
                  <a:moveTo>
                    <a:pt x="1187208" y="123139"/>
                  </a:moveTo>
                  <a:lnTo>
                    <a:pt x="1184529" y="129832"/>
                  </a:lnTo>
                  <a:lnTo>
                    <a:pt x="1187208" y="123139"/>
                  </a:lnTo>
                  <a:close/>
                </a:path>
                <a:path w="1694814" h="159384">
                  <a:moveTo>
                    <a:pt x="1224686" y="120459"/>
                  </a:moveTo>
                  <a:lnTo>
                    <a:pt x="1231379" y="117779"/>
                  </a:lnTo>
                  <a:lnTo>
                    <a:pt x="1224686" y="120459"/>
                  </a:lnTo>
                  <a:close/>
                </a:path>
                <a:path w="1694814" h="159384">
                  <a:moveTo>
                    <a:pt x="1231379" y="117779"/>
                  </a:moveTo>
                  <a:lnTo>
                    <a:pt x="1232712" y="112433"/>
                  </a:lnTo>
                  <a:lnTo>
                    <a:pt x="1231379" y="117779"/>
                  </a:lnTo>
                  <a:close/>
                </a:path>
                <a:path w="1694814" h="159384">
                  <a:moveTo>
                    <a:pt x="1232712" y="112433"/>
                  </a:moveTo>
                  <a:lnTo>
                    <a:pt x="1230033" y="107073"/>
                  </a:lnTo>
                  <a:lnTo>
                    <a:pt x="1232712" y="112433"/>
                  </a:lnTo>
                  <a:close/>
                </a:path>
                <a:path w="1694814" h="159384">
                  <a:moveTo>
                    <a:pt x="1230033" y="107073"/>
                  </a:moveTo>
                  <a:lnTo>
                    <a:pt x="1226019" y="105740"/>
                  </a:lnTo>
                  <a:lnTo>
                    <a:pt x="1230033" y="107073"/>
                  </a:lnTo>
                  <a:close/>
                </a:path>
                <a:path w="1694814" h="159384">
                  <a:moveTo>
                    <a:pt x="1185862" y="145897"/>
                  </a:moveTo>
                  <a:lnTo>
                    <a:pt x="1188542" y="152590"/>
                  </a:lnTo>
                  <a:lnTo>
                    <a:pt x="1185862" y="145897"/>
                  </a:lnTo>
                  <a:close/>
                </a:path>
                <a:path w="1694814" h="159384">
                  <a:moveTo>
                    <a:pt x="1188542" y="152590"/>
                  </a:moveTo>
                  <a:lnTo>
                    <a:pt x="1195235" y="155257"/>
                  </a:lnTo>
                  <a:lnTo>
                    <a:pt x="1188542" y="152590"/>
                  </a:lnTo>
                  <a:close/>
                </a:path>
                <a:path w="1694814" h="159384">
                  <a:moveTo>
                    <a:pt x="1666366" y="120459"/>
                  </a:moveTo>
                  <a:lnTo>
                    <a:pt x="1661020" y="123139"/>
                  </a:lnTo>
                  <a:lnTo>
                    <a:pt x="1666366" y="120459"/>
                  </a:lnTo>
                  <a:close/>
                </a:path>
                <a:path w="1694814" h="159384">
                  <a:moveTo>
                    <a:pt x="1661020" y="123139"/>
                  </a:moveTo>
                  <a:lnTo>
                    <a:pt x="1658340" y="128498"/>
                  </a:lnTo>
                  <a:lnTo>
                    <a:pt x="1661020" y="123139"/>
                  </a:lnTo>
                  <a:close/>
                </a:path>
              </a:pathLst>
            </a:custGeom>
            <a:ln w="6692">
              <a:solidFill>
                <a:srgbClr val="40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48867" y="6485446"/>
              <a:ext cx="1693545" cy="159385"/>
            </a:xfrm>
            <a:custGeom>
              <a:avLst/>
              <a:gdLst/>
              <a:ahLst/>
              <a:cxnLst/>
              <a:rect l="l" t="t" r="r" b="b"/>
              <a:pathLst>
                <a:path w="1693545" h="159384">
                  <a:moveTo>
                    <a:pt x="1172476" y="157937"/>
                  </a:moveTo>
                  <a:lnTo>
                    <a:pt x="1179169" y="155257"/>
                  </a:lnTo>
                  <a:lnTo>
                    <a:pt x="1172476" y="157937"/>
                  </a:lnTo>
                  <a:close/>
                </a:path>
                <a:path w="1693545" h="159384">
                  <a:moveTo>
                    <a:pt x="1179169" y="155257"/>
                  </a:moveTo>
                  <a:lnTo>
                    <a:pt x="1183182" y="148564"/>
                  </a:lnTo>
                  <a:lnTo>
                    <a:pt x="1179169" y="155257"/>
                  </a:lnTo>
                  <a:close/>
                </a:path>
                <a:path w="1693545" h="159384">
                  <a:moveTo>
                    <a:pt x="1183182" y="148564"/>
                  </a:moveTo>
                  <a:lnTo>
                    <a:pt x="1183182" y="145884"/>
                  </a:lnTo>
                  <a:lnTo>
                    <a:pt x="1183182" y="148564"/>
                  </a:lnTo>
                  <a:close/>
                </a:path>
                <a:path w="1693545" h="159384">
                  <a:moveTo>
                    <a:pt x="1192555" y="123139"/>
                  </a:moveTo>
                  <a:lnTo>
                    <a:pt x="1187196" y="125818"/>
                  </a:lnTo>
                  <a:lnTo>
                    <a:pt x="1192555" y="123139"/>
                  </a:lnTo>
                  <a:close/>
                </a:path>
                <a:path w="1693545" h="159384">
                  <a:moveTo>
                    <a:pt x="1187196" y="125818"/>
                  </a:moveTo>
                  <a:lnTo>
                    <a:pt x="1185862" y="129832"/>
                  </a:lnTo>
                  <a:lnTo>
                    <a:pt x="1187196" y="125818"/>
                  </a:lnTo>
                  <a:close/>
                </a:path>
                <a:path w="1693545" h="159384">
                  <a:moveTo>
                    <a:pt x="1646288" y="155257"/>
                  </a:moveTo>
                  <a:lnTo>
                    <a:pt x="1652981" y="152577"/>
                  </a:lnTo>
                  <a:lnTo>
                    <a:pt x="1646288" y="155257"/>
                  </a:lnTo>
                  <a:close/>
                </a:path>
                <a:path w="1693545" h="159384">
                  <a:moveTo>
                    <a:pt x="1652981" y="152577"/>
                  </a:moveTo>
                  <a:lnTo>
                    <a:pt x="1655660" y="147231"/>
                  </a:lnTo>
                  <a:lnTo>
                    <a:pt x="1652981" y="152577"/>
                  </a:lnTo>
                  <a:close/>
                </a:path>
                <a:path w="1693545" h="159384">
                  <a:moveTo>
                    <a:pt x="1655660" y="147231"/>
                  </a:moveTo>
                  <a:lnTo>
                    <a:pt x="1655660" y="145884"/>
                  </a:lnTo>
                  <a:lnTo>
                    <a:pt x="1655660" y="147231"/>
                  </a:lnTo>
                  <a:close/>
                </a:path>
                <a:path w="1693545" h="159384">
                  <a:moveTo>
                    <a:pt x="1185862" y="145884"/>
                  </a:moveTo>
                  <a:lnTo>
                    <a:pt x="1187196" y="152577"/>
                  </a:lnTo>
                  <a:lnTo>
                    <a:pt x="1185862" y="145884"/>
                  </a:lnTo>
                  <a:close/>
                </a:path>
                <a:path w="1693545" h="159384">
                  <a:moveTo>
                    <a:pt x="1187196" y="152577"/>
                  </a:moveTo>
                  <a:lnTo>
                    <a:pt x="1193888" y="155257"/>
                  </a:lnTo>
                  <a:lnTo>
                    <a:pt x="1187196" y="152577"/>
                  </a:lnTo>
                  <a:close/>
                </a:path>
                <a:path w="1693545" h="159384">
                  <a:moveTo>
                    <a:pt x="1665020" y="119126"/>
                  </a:moveTo>
                  <a:lnTo>
                    <a:pt x="1658327" y="121793"/>
                  </a:lnTo>
                  <a:lnTo>
                    <a:pt x="1665020" y="119126"/>
                  </a:lnTo>
                  <a:close/>
                </a:path>
                <a:path w="1693545" h="159384">
                  <a:moveTo>
                    <a:pt x="1658327" y="121793"/>
                  </a:moveTo>
                  <a:lnTo>
                    <a:pt x="1655660" y="127152"/>
                  </a:lnTo>
                  <a:lnTo>
                    <a:pt x="1658327" y="121793"/>
                  </a:lnTo>
                  <a:close/>
                </a:path>
                <a:path w="1693545" h="159384">
                  <a:moveTo>
                    <a:pt x="1655660" y="127152"/>
                  </a:moveTo>
                  <a:lnTo>
                    <a:pt x="1655660" y="128485"/>
                  </a:lnTo>
                  <a:lnTo>
                    <a:pt x="1655660" y="127152"/>
                  </a:lnTo>
                  <a:close/>
                </a:path>
                <a:path w="1693545" h="159384">
                  <a:moveTo>
                    <a:pt x="1192555" y="120459"/>
                  </a:moveTo>
                  <a:lnTo>
                    <a:pt x="1185862" y="123139"/>
                  </a:lnTo>
                  <a:lnTo>
                    <a:pt x="1192555" y="120459"/>
                  </a:lnTo>
                  <a:close/>
                </a:path>
                <a:path w="1693545" h="159384">
                  <a:moveTo>
                    <a:pt x="1185862" y="123139"/>
                  </a:moveTo>
                  <a:lnTo>
                    <a:pt x="1183182" y="129832"/>
                  </a:lnTo>
                  <a:lnTo>
                    <a:pt x="1185862" y="123139"/>
                  </a:lnTo>
                  <a:close/>
                </a:path>
                <a:path w="1693545" h="159384">
                  <a:moveTo>
                    <a:pt x="1665020" y="120459"/>
                  </a:moveTo>
                  <a:lnTo>
                    <a:pt x="1659674" y="123139"/>
                  </a:lnTo>
                  <a:lnTo>
                    <a:pt x="1665020" y="120459"/>
                  </a:lnTo>
                  <a:close/>
                </a:path>
                <a:path w="1693545" h="159384">
                  <a:moveTo>
                    <a:pt x="1659674" y="123139"/>
                  </a:moveTo>
                  <a:lnTo>
                    <a:pt x="1656994" y="128485"/>
                  </a:lnTo>
                  <a:lnTo>
                    <a:pt x="1659674" y="123139"/>
                  </a:lnTo>
                  <a:close/>
                </a:path>
                <a:path w="1693545" h="159384">
                  <a:moveTo>
                    <a:pt x="1679752" y="109753"/>
                  </a:moveTo>
                  <a:lnTo>
                    <a:pt x="1681086" y="109753"/>
                  </a:lnTo>
                  <a:lnTo>
                    <a:pt x="1679752" y="109753"/>
                  </a:lnTo>
                  <a:close/>
                </a:path>
                <a:path w="1693545" h="159384">
                  <a:moveTo>
                    <a:pt x="1193888" y="157937"/>
                  </a:moveTo>
                  <a:lnTo>
                    <a:pt x="1480324" y="159270"/>
                  </a:lnTo>
                  <a:lnTo>
                    <a:pt x="1193888" y="157937"/>
                  </a:lnTo>
                  <a:close/>
                </a:path>
                <a:path w="1693545" h="159384">
                  <a:moveTo>
                    <a:pt x="1480324" y="159270"/>
                  </a:moveTo>
                  <a:lnTo>
                    <a:pt x="1646288" y="157937"/>
                  </a:lnTo>
                  <a:lnTo>
                    <a:pt x="1480324" y="159270"/>
                  </a:lnTo>
                  <a:close/>
                </a:path>
                <a:path w="1693545" h="159384">
                  <a:moveTo>
                    <a:pt x="1193888" y="155257"/>
                  </a:moveTo>
                  <a:lnTo>
                    <a:pt x="1480324" y="156603"/>
                  </a:lnTo>
                  <a:lnTo>
                    <a:pt x="1193888" y="155257"/>
                  </a:lnTo>
                  <a:close/>
                </a:path>
                <a:path w="1693545" h="159384">
                  <a:moveTo>
                    <a:pt x="1480324" y="156603"/>
                  </a:moveTo>
                  <a:lnTo>
                    <a:pt x="1646288" y="155257"/>
                  </a:lnTo>
                  <a:lnTo>
                    <a:pt x="1480324" y="156603"/>
                  </a:lnTo>
                  <a:close/>
                </a:path>
                <a:path w="1693545" h="159384">
                  <a:moveTo>
                    <a:pt x="1646288" y="157937"/>
                  </a:moveTo>
                  <a:lnTo>
                    <a:pt x="1654314" y="155257"/>
                  </a:lnTo>
                  <a:lnTo>
                    <a:pt x="1646288" y="157937"/>
                  </a:lnTo>
                  <a:close/>
                </a:path>
                <a:path w="1693545" h="159384">
                  <a:moveTo>
                    <a:pt x="1654314" y="155257"/>
                  </a:moveTo>
                  <a:lnTo>
                    <a:pt x="1656994" y="148564"/>
                  </a:lnTo>
                  <a:lnTo>
                    <a:pt x="1654314" y="155257"/>
                  </a:lnTo>
                  <a:close/>
                </a:path>
                <a:path w="1693545" h="159384">
                  <a:moveTo>
                    <a:pt x="1656994" y="148564"/>
                  </a:moveTo>
                  <a:lnTo>
                    <a:pt x="1656994" y="145884"/>
                  </a:lnTo>
                  <a:lnTo>
                    <a:pt x="1656994" y="148564"/>
                  </a:lnTo>
                  <a:close/>
                </a:path>
                <a:path w="1693545" h="159384">
                  <a:moveTo>
                    <a:pt x="1686445" y="120459"/>
                  </a:moveTo>
                  <a:lnTo>
                    <a:pt x="1691792" y="117779"/>
                  </a:lnTo>
                  <a:lnTo>
                    <a:pt x="1686445" y="120459"/>
                  </a:lnTo>
                  <a:close/>
                </a:path>
                <a:path w="1693545" h="159384">
                  <a:moveTo>
                    <a:pt x="1691792" y="117779"/>
                  </a:moveTo>
                  <a:lnTo>
                    <a:pt x="1693138" y="112433"/>
                  </a:lnTo>
                  <a:lnTo>
                    <a:pt x="1691792" y="117779"/>
                  </a:lnTo>
                  <a:close/>
                </a:path>
                <a:path w="1693545" h="159384">
                  <a:moveTo>
                    <a:pt x="1693138" y="112433"/>
                  </a:moveTo>
                  <a:lnTo>
                    <a:pt x="1690458" y="107073"/>
                  </a:lnTo>
                  <a:lnTo>
                    <a:pt x="1693138" y="112433"/>
                  </a:lnTo>
                  <a:close/>
                </a:path>
                <a:path w="1693545" h="159384">
                  <a:moveTo>
                    <a:pt x="1690458" y="107073"/>
                  </a:moveTo>
                  <a:lnTo>
                    <a:pt x="1683765" y="105740"/>
                  </a:lnTo>
                  <a:lnTo>
                    <a:pt x="1690458" y="107073"/>
                  </a:lnTo>
                  <a:close/>
                </a:path>
                <a:path w="1693545" h="159384">
                  <a:moveTo>
                    <a:pt x="1683765" y="105740"/>
                  </a:moveTo>
                  <a:lnTo>
                    <a:pt x="1679752" y="109753"/>
                  </a:lnTo>
                  <a:lnTo>
                    <a:pt x="1683765" y="105740"/>
                  </a:lnTo>
                  <a:close/>
                </a:path>
                <a:path w="1693545" h="159384">
                  <a:moveTo>
                    <a:pt x="1224673" y="103060"/>
                  </a:moveTo>
                  <a:lnTo>
                    <a:pt x="1176489" y="103060"/>
                  </a:lnTo>
                  <a:lnTo>
                    <a:pt x="1224673" y="103060"/>
                  </a:lnTo>
                  <a:close/>
                </a:path>
                <a:path w="1693545" h="159384">
                  <a:moveTo>
                    <a:pt x="1665020" y="120459"/>
                  </a:moveTo>
                  <a:lnTo>
                    <a:pt x="1686445" y="120459"/>
                  </a:lnTo>
                  <a:lnTo>
                    <a:pt x="1665020" y="120459"/>
                  </a:lnTo>
                  <a:close/>
                </a:path>
                <a:path w="1693545" h="159384">
                  <a:moveTo>
                    <a:pt x="1176489" y="104394"/>
                  </a:moveTo>
                  <a:lnTo>
                    <a:pt x="1224673" y="105740"/>
                  </a:lnTo>
                  <a:lnTo>
                    <a:pt x="1176489" y="104394"/>
                  </a:lnTo>
                  <a:close/>
                </a:path>
                <a:path w="1693545" h="159384">
                  <a:moveTo>
                    <a:pt x="1224673" y="120459"/>
                  </a:moveTo>
                  <a:lnTo>
                    <a:pt x="1211287" y="120459"/>
                  </a:lnTo>
                  <a:lnTo>
                    <a:pt x="1224673" y="120459"/>
                  </a:lnTo>
                  <a:close/>
                </a:path>
                <a:path w="1693545" h="159384">
                  <a:moveTo>
                    <a:pt x="1224673" y="123139"/>
                  </a:moveTo>
                  <a:lnTo>
                    <a:pt x="1231366" y="120459"/>
                  </a:lnTo>
                  <a:lnTo>
                    <a:pt x="1224673" y="123139"/>
                  </a:lnTo>
                  <a:close/>
                </a:path>
                <a:path w="1693545" h="159384">
                  <a:moveTo>
                    <a:pt x="1231366" y="120459"/>
                  </a:moveTo>
                  <a:lnTo>
                    <a:pt x="1234046" y="113766"/>
                  </a:lnTo>
                  <a:lnTo>
                    <a:pt x="1231366" y="120459"/>
                  </a:lnTo>
                  <a:close/>
                </a:path>
                <a:path w="1693545" h="159384">
                  <a:moveTo>
                    <a:pt x="1234046" y="113766"/>
                  </a:moveTo>
                  <a:lnTo>
                    <a:pt x="1231366" y="107073"/>
                  </a:lnTo>
                  <a:lnTo>
                    <a:pt x="1234046" y="113766"/>
                  </a:lnTo>
                  <a:close/>
                </a:path>
                <a:path w="1693545" h="159384">
                  <a:moveTo>
                    <a:pt x="1231366" y="107073"/>
                  </a:moveTo>
                  <a:lnTo>
                    <a:pt x="1226019" y="104394"/>
                  </a:lnTo>
                  <a:lnTo>
                    <a:pt x="1231366" y="107073"/>
                  </a:lnTo>
                  <a:close/>
                </a:path>
                <a:path w="1693545" h="159384">
                  <a:moveTo>
                    <a:pt x="1226019" y="104394"/>
                  </a:moveTo>
                  <a:lnTo>
                    <a:pt x="1224673" y="103060"/>
                  </a:lnTo>
                  <a:lnTo>
                    <a:pt x="1226019" y="104394"/>
                  </a:lnTo>
                  <a:close/>
                </a:path>
                <a:path w="1693545" h="159384">
                  <a:moveTo>
                    <a:pt x="1183182" y="145884"/>
                  </a:moveTo>
                  <a:lnTo>
                    <a:pt x="1185862" y="153924"/>
                  </a:lnTo>
                  <a:lnTo>
                    <a:pt x="1183182" y="145884"/>
                  </a:lnTo>
                  <a:close/>
                </a:path>
                <a:path w="1693545" h="159384">
                  <a:moveTo>
                    <a:pt x="1185862" y="153924"/>
                  </a:moveTo>
                  <a:lnTo>
                    <a:pt x="1192555" y="157937"/>
                  </a:lnTo>
                  <a:lnTo>
                    <a:pt x="1185862" y="153924"/>
                  </a:lnTo>
                  <a:close/>
                </a:path>
                <a:path w="1693545" h="159384">
                  <a:moveTo>
                    <a:pt x="1192555" y="157937"/>
                  </a:moveTo>
                  <a:lnTo>
                    <a:pt x="1193888" y="157937"/>
                  </a:lnTo>
                  <a:lnTo>
                    <a:pt x="1192555" y="157937"/>
                  </a:lnTo>
                  <a:close/>
                </a:path>
                <a:path w="1693545" h="159384">
                  <a:moveTo>
                    <a:pt x="1176489" y="103060"/>
                  </a:moveTo>
                  <a:lnTo>
                    <a:pt x="1176489" y="104394"/>
                  </a:lnTo>
                  <a:lnTo>
                    <a:pt x="1176489" y="103060"/>
                  </a:lnTo>
                  <a:close/>
                </a:path>
                <a:path w="1693545" h="159384">
                  <a:moveTo>
                    <a:pt x="1686445" y="119126"/>
                  </a:moveTo>
                  <a:lnTo>
                    <a:pt x="1690458" y="116446"/>
                  </a:lnTo>
                  <a:lnTo>
                    <a:pt x="1686445" y="119126"/>
                  </a:lnTo>
                  <a:close/>
                </a:path>
                <a:path w="1693545" h="159384">
                  <a:moveTo>
                    <a:pt x="1690458" y="116446"/>
                  </a:moveTo>
                  <a:lnTo>
                    <a:pt x="1691792" y="111086"/>
                  </a:lnTo>
                  <a:lnTo>
                    <a:pt x="1690458" y="116446"/>
                  </a:lnTo>
                  <a:close/>
                </a:path>
                <a:path w="1693545" h="159384">
                  <a:moveTo>
                    <a:pt x="1691792" y="111086"/>
                  </a:moveTo>
                  <a:lnTo>
                    <a:pt x="1687779" y="108419"/>
                  </a:lnTo>
                  <a:lnTo>
                    <a:pt x="1691792" y="111086"/>
                  </a:lnTo>
                  <a:close/>
                </a:path>
                <a:path w="1693545" h="159384">
                  <a:moveTo>
                    <a:pt x="1687779" y="108419"/>
                  </a:moveTo>
                  <a:lnTo>
                    <a:pt x="1683765" y="108419"/>
                  </a:lnTo>
                  <a:lnTo>
                    <a:pt x="1687779" y="108419"/>
                  </a:lnTo>
                  <a:close/>
                </a:path>
                <a:path w="1693545" h="159384">
                  <a:moveTo>
                    <a:pt x="1683765" y="108419"/>
                  </a:moveTo>
                  <a:lnTo>
                    <a:pt x="1681086" y="109753"/>
                  </a:lnTo>
                  <a:lnTo>
                    <a:pt x="1683765" y="108419"/>
                  </a:lnTo>
                  <a:close/>
                </a:path>
                <a:path w="1693545" h="159384">
                  <a:moveTo>
                    <a:pt x="1655660" y="128485"/>
                  </a:moveTo>
                  <a:lnTo>
                    <a:pt x="1655660" y="145884"/>
                  </a:lnTo>
                  <a:lnTo>
                    <a:pt x="1655660" y="128485"/>
                  </a:lnTo>
                  <a:close/>
                </a:path>
                <a:path w="1693545" h="159384">
                  <a:moveTo>
                    <a:pt x="1656994" y="145884"/>
                  </a:moveTo>
                  <a:lnTo>
                    <a:pt x="1656994" y="128485"/>
                  </a:lnTo>
                  <a:lnTo>
                    <a:pt x="1656994" y="145884"/>
                  </a:lnTo>
                  <a:close/>
                </a:path>
                <a:path w="1693545" h="159384">
                  <a:moveTo>
                    <a:pt x="1686445" y="119126"/>
                  </a:moveTo>
                  <a:lnTo>
                    <a:pt x="1665020" y="119126"/>
                  </a:lnTo>
                  <a:lnTo>
                    <a:pt x="1686445" y="119126"/>
                  </a:lnTo>
                  <a:close/>
                </a:path>
                <a:path w="1693545" h="159384">
                  <a:moveTo>
                    <a:pt x="1224673" y="120459"/>
                  </a:moveTo>
                  <a:lnTo>
                    <a:pt x="1230033" y="117779"/>
                  </a:lnTo>
                  <a:lnTo>
                    <a:pt x="1224673" y="120459"/>
                  </a:lnTo>
                  <a:close/>
                </a:path>
                <a:path w="1693545" h="159384">
                  <a:moveTo>
                    <a:pt x="1230033" y="117779"/>
                  </a:moveTo>
                  <a:lnTo>
                    <a:pt x="1231366" y="112433"/>
                  </a:lnTo>
                  <a:lnTo>
                    <a:pt x="1230033" y="117779"/>
                  </a:lnTo>
                  <a:close/>
                </a:path>
                <a:path w="1693545" h="159384">
                  <a:moveTo>
                    <a:pt x="1231366" y="112433"/>
                  </a:moveTo>
                  <a:lnTo>
                    <a:pt x="1228686" y="107073"/>
                  </a:lnTo>
                  <a:lnTo>
                    <a:pt x="1231366" y="112433"/>
                  </a:lnTo>
                  <a:close/>
                </a:path>
                <a:path w="1693545" h="159384">
                  <a:moveTo>
                    <a:pt x="1228686" y="107073"/>
                  </a:moveTo>
                  <a:lnTo>
                    <a:pt x="1224673" y="105740"/>
                  </a:lnTo>
                  <a:lnTo>
                    <a:pt x="1228686" y="107073"/>
                  </a:lnTo>
                  <a:close/>
                </a:path>
                <a:path w="1693545" h="159384">
                  <a:moveTo>
                    <a:pt x="250291" y="123139"/>
                  </a:moveTo>
                  <a:lnTo>
                    <a:pt x="244932" y="124472"/>
                  </a:lnTo>
                  <a:lnTo>
                    <a:pt x="250291" y="123139"/>
                  </a:lnTo>
                  <a:close/>
                </a:path>
                <a:path w="1693545" h="159384">
                  <a:moveTo>
                    <a:pt x="333273" y="149910"/>
                  </a:moveTo>
                  <a:lnTo>
                    <a:pt x="401535" y="111086"/>
                  </a:lnTo>
                  <a:lnTo>
                    <a:pt x="333273" y="149910"/>
                  </a:lnTo>
                  <a:close/>
                </a:path>
                <a:path w="1693545" h="159384">
                  <a:moveTo>
                    <a:pt x="473811" y="109753"/>
                  </a:moveTo>
                  <a:lnTo>
                    <a:pt x="409562" y="109753"/>
                  </a:lnTo>
                  <a:lnTo>
                    <a:pt x="473811" y="109753"/>
                  </a:lnTo>
                  <a:close/>
                </a:path>
                <a:path w="1693545" h="159384">
                  <a:moveTo>
                    <a:pt x="244932" y="124472"/>
                  </a:moveTo>
                  <a:lnTo>
                    <a:pt x="238239" y="127152"/>
                  </a:lnTo>
                  <a:lnTo>
                    <a:pt x="244932" y="124472"/>
                  </a:lnTo>
                  <a:close/>
                </a:path>
                <a:path w="1693545" h="159384">
                  <a:moveTo>
                    <a:pt x="0" y="108419"/>
                  </a:moveTo>
                  <a:lnTo>
                    <a:pt x="222173" y="108419"/>
                  </a:lnTo>
                  <a:lnTo>
                    <a:pt x="0" y="108419"/>
                  </a:lnTo>
                  <a:close/>
                </a:path>
                <a:path w="1693545" h="159384">
                  <a:moveTo>
                    <a:pt x="246265" y="151244"/>
                  </a:moveTo>
                  <a:lnTo>
                    <a:pt x="329247" y="151244"/>
                  </a:lnTo>
                  <a:lnTo>
                    <a:pt x="246265" y="151244"/>
                  </a:lnTo>
                  <a:close/>
                </a:path>
                <a:path w="1693545" h="159384">
                  <a:moveTo>
                    <a:pt x="333273" y="149910"/>
                  </a:moveTo>
                  <a:lnTo>
                    <a:pt x="329247" y="151244"/>
                  </a:lnTo>
                  <a:lnTo>
                    <a:pt x="333273" y="149910"/>
                  </a:lnTo>
                  <a:close/>
                </a:path>
                <a:path w="1693545" h="159384">
                  <a:moveTo>
                    <a:pt x="226187" y="103060"/>
                  </a:moveTo>
                  <a:lnTo>
                    <a:pt x="224853" y="103060"/>
                  </a:lnTo>
                  <a:lnTo>
                    <a:pt x="226187" y="103060"/>
                  </a:lnTo>
                  <a:close/>
                </a:path>
                <a:path w="1693545" h="159384">
                  <a:moveTo>
                    <a:pt x="224853" y="103060"/>
                  </a:moveTo>
                  <a:lnTo>
                    <a:pt x="223519" y="104394"/>
                  </a:lnTo>
                  <a:lnTo>
                    <a:pt x="224853" y="103060"/>
                  </a:lnTo>
                  <a:close/>
                </a:path>
                <a:path w="1693545" h="159384">
                  <a:moveTo>
                    <a:pt x="409562" y="108419"/>
                  </a:moveTo>
                  <a:lnTo>
                    <a:pt x="473811" y="108419"/>
                  </a:lnTo>
                  <a:lnTo>
                    <a:pt x="409562" y="108419"/>
                  </a:lnTo>
                  <a:close/>
                </a:path>
                <a:path w="1693545" h="159384">
                  <a:moveTo>
                    <a:pt x="246265" y="151244"/>
                  </a:moveTo>
                  <a:lnTo>
                    <a:pt x="242252" y="149910"/>
                  </a:lnTo>
                  <a:lnTo>
                    <a:pt x="246265" y="151244"/>
                  </a:lnTo>
                  <a:close/>
                </a:path>
                <a:path w="1693545" h="159384">
                  <a:moveTo>
                    <a:pt x="242252" y="149910"/>
                  </a:moveTo>
                  <a:lnTo>
                    <a:pt x="240919" y="147231"/>
                  </a:lnTo>
                  <a:lnTo>
                    <a:pt x="242252" y="149910"/>
                  </a:lnTo>
                  <a:close/>
                </a:path>
                <a:path w="1693545" h="159384">
                  <a:moveTo>
                    <a:pt x="223519" y="107073"/>
                  </a:moveTo>
                  <a:lnTo>
                    <a:pt x="223519" y="104394"/>
                  </a:lnTo>
                  <a:lnTo>
                    <a:pt x="223519" y="107073"/>
                  </a:lnTo>
                  <a:close/>
                </a:path>
                <a:path w="1693545" h="159384">
                  <a:moveTo>
                    <a:pt x="283743" y="103060"/>
                  </a:moveTo>
                  <a:lnTo>
                    <a:pt x="226187" y="103060"/>
                  </a:lnTo>
                  <a:lnTo>
                    <a:pt x="283743" y="103060"/>
                  </a:lnTo>
                  <a:close/>
                </a:path>
                <a:path w="1693545" h="159384">
                  <a:moveTo>
                    <a:pt x="236905" y="131165"/>
                  </a:moveTo>
                  <a:lnTo>
                    <a:pt x="240919" y="147231"/>
                  </a:lnTo>
                  <a:lnTo>
                    <a:pt x="236905" y="131165"/>
                  </a:lnTo>
                  <a:close/>
                </a:path>
                <a:path w="1693545" h="159384">
                  <a:moveTo>
                    <a:pt x="401535" y="111086"/>
                  </a:moveTo>
                  <a:lnTo>
                    <a:pt x="333273" y="149910"/>
                  </a:lnTo>
                  <a:lnTo>
                    <a:pt x="401535" y="111086"/>
                  </a:lnTo>
                  <a:close/>
                </a:path>
                <a:path w="1693545" h="159384">
                  <a:moveTo>
                    <a:pt x="226187" y="103060"/>
                  </a:moveTo>
                  <a:lnTo>
                    <a:pt x="283743" y="103060"/>
                  </a:lnTo>
                  <a:lnTo>
                    <a:pt x="226187" y="103060"/>
                  </a:lnTo>
                  <a:close/>
                </a:path>
                <a:path w="1693545" h="159384">
                  <a:moveTo>
                    <a:pt x="329247" y="151244"/>
                  </a:moveTo>
                  <a:lnTo>
                    <a:pt x="333273" y="149910"/>
                  </a:lnTo>
                  <a:lnTo>
                    <a:pt x="329247" y="151244"/>
                  </a:lnTo>
                  <a:close/>
                </a:path>
                <a:path w="1693545" h="159384">
                  <a:moveTo>
                    <a:pt x="240919" y="147231"/>
                  </a:moveTo>
                  <a:lnTo>
                    <a:pt x="236905" y="131165"/>
                  </a:lnTo>
                  <a:lnTo>
                    <a:pt x="240919" y="147231"/>
                  </a:lnTo>
                  <a:close/>
                </a:path>
                <a:path w="1693545" h="159384">
                  <a:moveTo>
                    <a:pt x="223519" y="107073"/>
                  </a:moveTo>
                  <a:lnTo>
                    <a:pt x="223519" y="108419"/>
                  </a:lnTo>
                  <a:lnTo>
                    <a:pt x="223519" y="107073"/>
                  </a:lnTo>
                  <a:close/>
                </a:path>
                <a:path w="1693545" h="159384">
                  <a:moveTo>
                    <a:pt x="223519" y="108419"/>
                  </a:moveTo>
                  <a:lnTo>
                    <a:pt x="222173" y="109753"/>
                  </a:lnTo>
                  <a:lnTo>
                    <a:pt x="223519" y="108419"/>
                  </a:lnTo>
                  <a:close/>
                </a:path>
                <a:path w="1693545" h="159384">
                  <a:moveTo>
                    <a:pt x="401535" y="111086"/>
                  </a:moveTo>
                  <a:lnTo>
                    <a:pt x="409562" y="108419"/>
                  </a:lnTo>
                  <a:lnTo>
                    <a:pt x="401535" y="111086"/>
                  </a:lnTo>
                  <a:close/>
                </a:path>
                <a:path w="1693545" h="159384">
                  <a:moveTo>
                    <a:pt x="240919" y="147231"/>
                  </a:moveTo>
                  <a:lnTo>
                    <a:pt x="243598" y="149910"/>
                  </a:lnTo>
                  <a:lnTo>
                    <a:pt x="240919" y="147231"/>
                  </a:lnTo>
                  <a:close/>
                </a:path>
                <a:path w="1693545" h="159384">
                  <a:moveTo>
                    <a:pt x="243598" y="149910"/>
                  </a:moveTo>
                  <a:lnTo>
                    <a:pt x="246265" y="151244"/>
                  </a:lnTo>
                  <a:lnTo>
                    <a:pt x="243598" y="149910"/>
                  </a:lnTo>
                  <a:close/>
                </a:path>
                <a:path w="1693545" h="159384">
                  <a:moveTo>
                    <a:pt x="222173" y="109753"/>
                  </a:moveTo>
                  <a:lnTo>
                    <a:pt x="0" y="109753"/>
                  </a:lnTo>
                  <a:lnTo>
                    <a:pt x="222173" y="109753"/>
                  </a:lnTo>
                  <a:close/>
                </a:path>
                <a:path w="1693545" h="159384">
                  <a:moveTo>
                    <a:pt x="246265" y="151244"/>
                  </a:moveTo>
                  <a:lnTo>
                    <a:pt x="329247" y="151244"/>
                  </a:lnTo>
                  <a:lnTo>
                    <a:pt x="246265" y="151244"/>
                  </a:lnTo>
                  <a:close/>
                </a:path>
                <a:path w="1693545" h="159384">
                  <a:moveTo>
                    <a:pt x="223519" y="104394"/>
                  </a:moveTo>
                  <a:lnTo>
                    <a:pt x="224853" y="103060"/>
                  </a:lnTo>
                  <a:lnTo>
                    <a:pt x="223519" y="104394"/>
                  </a:lnTo>
                  <a:close/>
                </a:path>
                <a:path w="1693545" h="159384">
                  <a:moveTo>
                    <a:pt x="224853" y="103060"/>
                  </a:moveTo>
                  <a:lnTo>
                    <a:pt x="226187" y="103060"/>
                  </a:lnTo>
                  <a:lnTo>
                    <a:pt x="224853" y="103060"/>
                  </a:lnTo>
                  <a:close/>
                </a:path>
                <a:path w="1693545" h="159384">
                  <a:moveTo>
                    <a:pt x="409562" y="109753"/>
                  </a:moveTo>
                  <a:lnTo>
                    <a:pt x="401535" y="111086"/>
                  </a:lnTo>
                  <a:lnTo>
                    <a:pt x="409562" y="109753"/>
                  </a:lnTo>
                  <a:close/>
                </a:path>
                <a:path w="1693545" h="159384">
                  <a:moveTo>
                    <a:pt x="222173" y="108419"/>
                  </a:moveTo>
                  <a:lnTo>
                    <a:pt x="223519" y="108419"/>
                  </a:lnTo>
                  <a:lnTo>
                    <a:pt x="222173" y="108419"/>
                  </a:lnTo>
                  <a:close/>
                </a:path>
                <a:path w="1693545" h="159384">
                  <a:moveTo>
                    <a:pt x="223519" y="108419"/>
                  </a:moveTo>
                  <a:lnTo>
                    <a:pt x="223519" y="107073"/>
                  </a:lnTo>
                  <a:lnTo>
                    <a:pt x="223519" y="108419"/>
                  </a:lnTo>
                  <a:close/>
                </a:path>
                <a:path w="1693545" h="159384">
                  <a:moveTo>
                    <a:pt x="0" y="0"/>
                  </a:moveTo>
                  <a:lnTo>
                    <a:pt x="473811" y="0"/>
                  </a:lnTo>
                  <a:lnTo>
                    <a:pt x="0" y="0"/>
                  </a:lnTo>
                  <a:close/>
                </a:path>
                <a:path w="1693545" h="159384">
                  <a:moveTo>
                    <a:pt x="724090" y="123139"/>
                  </a:moveTo>
                  <a:lnTo>
                    <a:pt x="718743" y="124472"/>
                  </a:lnTo>
                  <a:lnTo>
                    <a:pt x="724090" y="123139"/>
                  </a:lnTo>
                  <a:close/>
                </a:path>
                <a:path w="1693545" h="159384">
                  <a:moveTo>
                    <a:pt x="807085" y="149910"/>
                  </a:moveTo>
                  <a:lnTo>
                    <a:pt x="876681" y="111086"/>
                  </a:lnTo>
                  <a:lnTo>
                    <a:pt x="807085" y="149910"/>
                  </a:lnTo>
                  <a:close/>
                </a:path>
                <a:path w="1693545" h="159384">
                  <a:moveTo>
                    <a:pt x="947623" y="109753"/>
                  </a:moveTo>
                  <a:lnTo>
                    <a:pt x="883373" y="109753"/>
                  </a:lnTo>
                  <a:lnTo>
                    <a:pt x="947623" y="109753"/>
                  </a:lnTo>
                  <a:close/>
                </a:path>
                <a:path w="1693545" h="159384">
                  <a:moveTo>
                    <a:pt x="718743" y="124472"/>
                  </a:moveTo>
                  <a:lnTo>
                    <a:pt x="712050" y="127152"/>
                  </a:lnTo>
                  <a:lnTo>
                    <a:pt x="718743" y="124472"/>
                  </a:lnTo>
                  <a:close/>
                </a:path>
                <a:path w="1693545" h="159384">
                  <a:moveTo>
                    <a:pt x="473811" y="108419"/>
                  </a:moveTo>
                  <a:lnTo>
                    <a:pt x="697331" y="108419"/>
                  </a:lnTo>
                  <a:lnTo>
                    <a:pt x="473811" y="108419"/>
                  </a:lnTo>
                  <a:close/>
                </a:path>
                <a:path w="1693545" h="159384">
                  <a:moveTo>
                    <a:pt x="720077" y="151244"/>
                  </a:moveTo>
                  <a:lnTo>
                    <a:pt x="803059" y="151244"/>
                  </a:lnTo>
                  <a:lnTo>
                    <a:pt x="720077" y="151244"/>
                  </a:lnTo>
                  <a:close/>
                </a:path>
                <a:path w="1693545" h="159384">
                  <a:moveTo>
                    <a:pt x="807085" y="149910"/>
                  </a:moveTo>
                  <a:lnTo>
                    <a:pt x="803059" y="151244"/>
                  </a:lnTo>
                  <a:lnTo>
                    <a:pt x="807085" y="149910"/>
                  </a:lnTo>
                  <a:close/>
                </a:path>
                <a:path w="1693545" h="159384">
                  <a:moveTo>
                    <a:pt x="699998" y="103060"/>
                  </a:moveTo>
                  <a:lnTo>
                    <a:pt x="698665" y="103060"/>
                  </a:lnTo>
                  <a:lnTo>
                    <a:pt x="699998" y="103060"/>
                  </a:lnTo>
                  <a:close/>
                </a:path>
                <a:path w="1693545" h="159384">
                  <a:moveTo>
                    <a:pt x="698665" y="103060"/>
                  </a:moveTo>
                  <a:lnTo>
                    <a:pt x="698665" y="104394"/>
                  </a:lnTo>
                  <a:lnTo>
                    <a:pt x="698665" y="103060"/>
                  </a:lnTo>
                  <a:close/>
                </a:path>
                <a:path w="1693545" h="159384">
                  <a:moveTo>
                    <a:pt x="710717" y="131165"/>
                  </a:moveTo>
                  <a:lnTo>
                    <a:pt x="710717" y="129832"/>
                  </a:lnTo>
                  <a:lnTo>
                    <a:pt x="710717" y="131165"/>
                  </a:lnTo>
                  <a:close/>
                </a:path>
                <a:path w="1693545" h="159384">
                  <a:moveTo>
                    <a:pt x="883373" y="108419"/>
                  </a:moveTo>
                  <a:lnTo>
                    <a:pt x="947623" y="108419"/>
                  </a:lnTo>
                  <a:lnTo>
                    <a:pt x="883373" y="108419"/>
                  </a:lnTo>
                  <a:close/>
                </a:path>
                <a:path w="1693545" h="159384">
                  <a:moveTo>
                    <a:pt x="720077" y="151244"/>
                  </a:moveTo>
                  <a:lnTo>
                    <a:pt x="716064" y="149910"/>
                  </a:lnTo>
                  <a:lnTo>
                    <a:pt x="720077" y="151244"/>
                  </a:lnTo>
                  <a:close/>
                </a:path>
                <a:path w="1693545" h="159384">
                  <a:moveTo>
                    <a:pt x="716064" y="149910"/>
                  </a:moveTo>
                  <a:lnTo>
                    <a:pt x="716064" y="147231"/>
                  </a:lnTo>
                  <a:lnTo>
                    <a:pt x="716064" y="149910"/>
                  </a:lnTo>
                  <a:close/>
                </a:path>
                <a:path w="1693545" h="159384">
                  <a:moveTo>
                    <a:pt x="698665" y="107073"/>
                  </a:moveTo>
                  <a:lnTo>
                    <a:pt x="698665" y="104394"/>
                  </a:lnTo>
                  <a:lnTo>
                    <a:pt x="698665" y="107073"/>
                  </a:lnTo>
                  <a:close/>
                </a:path>
                <a:path w="1693545" h="159384">
                  <a:moveTo>
                    <a:pt x="757555" y="103060"/>
                  </a:moveTo>
                  <a:lnTo>
                    <a:pt x="699998" y="103060"/>
                  </a:lnTo>
                  <a:lnTo>
                    <a:pt x="757555" y="103060"/>
                  </a:lnTo>
                  <a:close/>
                </a:path>
                <a:path w="1693545" h="159384">
                  <a:moveTo>
                    <a:pt x="757555" y="123139"/>
                  </a:moveTo>
                  <a:lnTo>
                    <a:pt x="724090" y="123139"/>
                  </a:lnTo>
                  <a:lnTo>
                    <a:pt x="757555" y="123139"/>
                  </a:lnTo>
                  <a:close/>
                </a:path>
                <a:path w="1693545" h="159384">
                  <a:moveTo>
                    <a:pt x="710717" y="131165"/>
                  </a:moveTo>
                  <a:lnTo>
                    <a:pt x="716064" y="147231"/>
                  </a:lnTo>
                  <a:lnTo>
                    <a:pt x="710717" y="131165"/>
                  </a:lnTo>
                  <a:close/>
                </a:path>
                <a:path w="1693545" h="159384">
                  <a:moveTo>
                    <a:pt x="876681" y="111086"/>
                  </a:moveTo>
                  <a:lnTo>
                    <a:pt x="807085" y="149910"/>
                  </a:lnTo>
                  <a:lnTo>
                    <a:pt x="876681" y="111086"/>
                  </a:lnTo>
                  <a:close/>
                </a:path>
                <a:path w="1693545" h="159384">
                  <a:moveTo>
                    <a:pt x="699998" y="103060"/>
                  </a:moveTo>
                  <a:lnTo>
                    <a:pt x="757555" y="103060"/>
                  </a:lnTo>
                  <a:lnTo>
                    <a:pt x="699998" y="103060"/>
                  </a:lnTo>
                  <a:close/>
                </a:path>
                <a:path w="1693545" h="159384">
                  <a:moveTo>
                    <a:pt x="803059" y="151244"/>
                  </a:moveTo>
                  <a:lnTo>
                    <a:pt x="807085" y="149910"/>
                  </a:lnTo>
                  <a:lnTo>
                    <a:pt x="803059" y="151244"/>
                  </a:lnTo>
                  <a:close/>
                </a:path>
                <a:path w="1693545" h="159384">
                  <a:moveTo>
                    <a:pt x="716064" y="147231"/>
                  </a:moveTo>
                  <a:lnTo>
                    <a:pt x="710717" y="131165"/>
                  </a:lnTo>
                  <a:lnTo>
                    <a:pt x="716064" y="147231"/>
                  </a:lnTo>
                  <a:close/>
                </a:path>
                <a:path w="1693545" h="159384">
                  <a:moveTo>
                    <a:pt x="698665" y="107073"/>
                  </a:moveTo>
                  <a:lnTo>
                    <a:pt x="697331" y="108419"/>
                  </a:lnTo>
                  <a:lnTo>
                    <a:pt x="698665" y="107073"/>
                  </a:lnTo>
                  <a:close/>
                </a:path>
                <a:path w="1693545" h="159384">
                  <a:moveTo>
                    <a:pt x="697331" y="108419"/>
                  </a:moveTo>
                  <a:lnTo>
                    <a:pt x="697331" y="109753"/>
                  </a:lnTo>
                  <a:lnTo>
                    <a:pt x="697331" y="108419"/>
                  </a:lnTo>
                  <a:close/>
                </a:path>
                <a:path w="1693545" h="159384">
                  <a:moveTo>
                    <a:pt x="876681" y="111086"/>
                  </a:moveTo>
                  <a:lnTo>
                    <a:pt x="883373" y="108419"/>
                  </a:lnTo>
                  <a:lnTo>
                    <a:pt x="876681" y="111086"/>
                  </a:lnTo>
                  <a:close/>
                </a:path>
                <a:path w="1693545" h="159384">
                  <a:moveTo>
                    <a:pt x="716064" y="147231"/>
                  </a:moveTo>
                  <a:lnTo>
                    <a:pt x="717397" y="149910"/>
                  </a:lnTo>
                  <a:lnTo>
                    <a:pt x="716064" y="147231"/>
                  </a:lnTo>
                  <a:close/>
                </a:path>
                <a:path w="1693545" h="159384">
                  <a:moveTo>
                    <a:pt x="717397" y="149910"/>
                  </a:moveTo>
                  <a:lnTo>
                    <a:pt x="720077" y="151244"/>
                  </a:lnTo>
                  <a:lnTo>
                    <a:pt x="717397" y="149910"/>
                  </a:lnTo>
                  <a:close/>
                </a:path>
                <a:path w="1693545" h="159384">
                  <a:moveTo>
                    <a:pt x="697331" y="109753"/>
                  </a:moveTo>
                  <a:lnTo>
                    <a:pt x="473811" y="109753"/>
                  </a:lnTo>
                  <a:lnTo>
                    <a:pt x="697331" y="109753"/>
                  </a:lnTo>
                  <a:close/>
                </a:path>
                <a:path w="1693545" h="159384">
                  <a:moveTo>
                    <a:pt x="720077" y="151244"/>
                  </a:moveTo>
                  <a:lnTo>
                    <a:pt x="803059" y="151244"/>
                  </a:lnTo>
                  <a:lnTo>
                    <a:pt x="720077" y="151244"/>
                  </a:lnTo>
                  <a:close/>
                </a:path>
                <a:path w="1693545" h="159384">
                  <a:moveTo>
                    <a:pt x="698665" y="104394"/>
                  </a:moveTo>
                  <a:lnTo>
                    <a:pt x="698665" y="103060"/>
                  </a:lnTo>
                  <a:lnTo>
                    <a:pt x="698665" y="104394"/>
                  </a:lnTo>
                  <a:close/>
                </a:path>
                <a:path w="1693545" h="159384">
                  <a:moveTo>
                    <a:pt x="698665" y="103060"/>
                  </a:moveTo>
                  <a:lnTo>
                    <a:pt x="699998" y="103060"/>
                  </a:lnTo>
                  <a:lnTo>
                    <a:pt x="698665" y="103060"/>
                  </a:lnTo>
                  <a:close/>
                </a:path>
                <a:path w="1693545" h="159384">
                  <a:moveTo>
                    <a:pt x="883373" y="109753"/>
                  </a:moveTo>
                  <a:lnTo>
                    <a:pt x="876681" y="111086"/>
                  </a:lnTo>
                  <a:lnTo>
                    <a:pt x="883373" y="109753"/>
                  </a:lnTo>
                  <a:close/>
                </a:path>
                <a:path w="1693545" h="159384">
                  <a:moveTo>
                    <a:pt x="697331" y="108419"/>
                  </a:moveTo>
                  <a:lnTo>
                    <a:pt x="698665" y="107073"/>
                  </a:lnTo>
                  <a:lnTo>
                    <a:pt x="697331" y="108419"/>
                  </a:lnTo>
                  <a:close/>
                </a:path>
                <a:path w="1693545" h="159384">
                  <a:moveTo>
                    <a:pt x="473811" y="0"/>
                  </a:moveTo>
                  <a:lnTo>
                    <a:pt x="947623" y="0"/>
                  </a:lnTo>
                  <a:lnTo>
                    <a:pt x="473811" y="0"/>
                  </a:lnTo>
                  <a:close/>
                </a:path>
                <a:path w="1693545" h="159384">
                  <a:moveTo>
                    <a:pt x="1197902" y="123139"/>
                  </a:moveTo>
                  <a:lnTo>
                    <a:pt x="1193888" y="124472"/>
                  </a:lnTo>
                  <a:lnTo>
                    <a:pt x="1197902" y="123139"/>
                  </a:lnTo>
                  <a:close/>
                </a:path>
                <a:path w="1693545" h="159384">
                  <a:moveTo>
                    <a:pt x="1282230" y="149910"/>
                  </a:moveTo>
                  <a:lnTo>
                    <a:pt x="1350492" y="111086"/>
                  </a:lnTo>
                  <a:lnTo>
                    <a:pt x="1282230" y="149910"/>
                  </a:lnTo>
                  <a:close/>
                </a:path>
                <a:path w="1693545" h="159384">
                  <a:moveTo>
                    <a:pt x="1422768" y="109753"/>
                  </a:moveTo>
                  <a:lnTo>
                    <a:pt x="1358519" y="109753"/>
                  </a:lnTo>
                  <a:lnTo>
                    <a:pt x="1422768" y="109753"/>
                  </a:lnTo>
                  <a:close/>
                </a:path>
                <a:path w="1693545" h="159384">
                  <a:moveTo>
                    <a:pt x="1193888" y="124472"/>
                  </a:moveTo>
                  <a:lnTo>
                    <a:pt x="1187196" y="127152"/>
                  </a:lnTo>
                  <a:lnTo>
                    <a:pt x="1193888" y="124472"/>
                  </a:lnTo>
                  <a:close/>
                </a:path>
                <a:path w="1693545" h="159384">
                  <a:moveTo>
                    <a:pt x="947623" y="108419"/>
                  </a:moveTo>
                  <a:lnTo>
                    <a:pt x="1171143" y="108419"/>
                  </a:lnTo>
                  <a:lnTo>
                    <a:pt x="947623" y="108419"/>
                  </a:lnTo>
                  <a:close/>
                </a:path>
                <a:path w="1693545" h="159384">
                  <a:moveTo>
                    <a:pt x="1193888" y="151244"/>
                  </a:moveTo>
                  <a:lnTo>
                    <a:pt x="1278216" y="151244"/>
                  </a:lnTo>
                  <a:lnTo>
                    <a:pt x="1193888" y="151244"/>
                  </a:lnTo>
                  <a:close/>
                </a:path>
                <a:path w="1693545" h="159384">
                  <a:moveTo>
                    <a:pt x="1282230" y="149910"/>
                  </a:moveTo>
                  <a:lnTo>
                    <a:pt x="1278216" y="151244"/>
                  </a:lnTo>
                  <a:lnTo>
                    <a:pt x="1282230" y="149910"/>
                  </a:lnTo>
                  <a:close/>
                </a:path>
                <a:path w="1693545" h="159384">
                  <a:moveTo>
                    <a:pt x="1173810" y="103060"/>
                  </a:moveTo>
                  <a:lnTo>
                    <a:pt x="1172476" y="103060"/>
                  </a:lnTo>
                  <a:lnTo>
                    <a:pt x="1173810" y="103060"/>
                  </a:lnTo>
                  <a:close/>
                </a:path>
                <a:path w="1693545" h="159384">
                  <a:moveTo>
                    <a:pt x="1172476" y="103060"/>
                  </a:moveTo>
                  <a:lnTo>
                    <a:pt x="1172476" y="104394"/>
                  </a:lnTo>
                  <a:lnTo>
                    <a:pt x="1172476" y="103060"/>
                  </a:lnTo>
                  <a:close/>
                </a:path>
                <a:path w="1693545" h="159384">
                  <a:moveTo>
                    <a:pt x="1185862" y="131165"/>
                  </a:moveTo>
                  <a:lnTo>
                    <a:pt x="1185862" y="129832"/>
                  </a:lnTo>
                  <a:lnTo>
                    <a:pt x="1185862" y="131165"/>
                  </a:lnTo>
                  <a:close/>
                </a:path>
                <a:path w="1693545" h="159384">
                  <a:moveTo>
                    <a:pt x="1358519" y="108419"/>
                  </a:moveTo>
                  <a:lnTo>
                    <a:pt x="1422768" y="108419"/>
                  </a:lnTo>
                  <a:lnTo>
                    <a:pt x="1358519" y="108419"/>
                  </a:lnTo>
                  <a:close/>
                </a:path>
                <a:path w="1693545" h="159384">
                  <a:moveTo>
                    <a:pt x="1193888" y="151244"/>
                  </a:moveTo>
                  <a:lnTo>
                    <a:pt x="1191209" y="149910"/>
                  </a:lnTo>
                  <a:lnTo>
                    <a:pt x="1193888" y="151244"/>
                  </a:lnTo>
                  <a:close/>
                </a:path>
                <a:path w="1693545" h="159384">
                  <a:moveTo>
                    <a:pt x="1191209" y="149910"/>
                  </a:moveTo>
                  <a:lnTo>
                    <a:pt x="1189875" y="147231"/>
                  </a:lnTo>
                  <a:lnTo>
                    <a:pt x="1191209" y="149910"/>
                  </a:lnTo>
                  <a:close/>
                </a:path>
                <a:path w="1693545" h="159384">
                  <a:moveTo>
                    <a:pt x="1172476" y="107073"/>
                  </a:moveTo>
                  <a:lnTo>
                    <a:pt x="1172476" y="104394"/>
                  </a:lnTo>
                  <a:lnTo>
                    <a:pt x="1172476" y="107073"/>
                  </a:lnTo>
                  <a:close/>
                </a:path>
                <a:path w="1693545" h="159384">
                  <a:moveTo>
                    <a:pt x="1231366" y="103060"/>
                  </a:moveTo>
                  <a:lnTo>
                    <a:pt x="1173810" y="103060"/>
                  </a:lnTo>
                  <a:lnTo>
                    <a:pt x="1231366" y="103060"/>
                  </a:lnTo>
                  <a:close/>
                </a:path>
                <a:path w="1693545" h="159384">
                  <a:moveTo>
                    <a:pt x="1231366" y="123139"/>
                  </a:moveTo>
                  <a:lnTo>
                    <a:pt x="1197902" y="123139"/>
                  </a:lnTo>
                  <a:lnTo>
                    <a:pt x="1231366" y="123139"/>
                  </a:lnTo>
                  <a:close/>
                </a:path>
                <a:path w="1693545" h="159384">
                  <a:moveTo>
                    <a:pt x="1185862" y="131165"/>
                  </a:moveTo>
                  <a:lnTo>
                    <a:pt x="1189875" y="147231"/>
                  </a:lnTo>
                  <a:lnTo>
                    <a:pt x="1185862" y="131165"/>
                  </a:lnTo>
                  <a:close/>
                </a:path>
                <a:path w="1693545" h="159384">
                  <a:moveTo>
                    <a:pt x="1350492" y="111086"/>
                  </a:moveTo>
                  <a:lnTo>
                    <a:pt x="1282230" y="149910"/>
                  </a:lnTo>
                  <a:lnTo>
                    <a:pt x="1350492" y="111086"/>
                  </a:lnTo>
                  <a:close/>
                </a:path>
                <a:path w="1693545" h="159384">
                  <a:moveTo>
                    <a:pt x="1173810" y="103060"/>
                  </a:moveTo>
                  <a:lnTo>
                    <a:pt x="1231366" y="103060"/>
                  </a:lnTo>
                  <a:lnTo>
                    <a:pt x="1173810" y="103060"/>
                  </a:lnTo>
                  <a:close/>
                </a:path>
                <a:path w="1693545" h="159384">
                  <a:moveTo>
                    <a:pt x="1278216" y="151244"/>
                  </a:moveTo>
                  <a:lnTo>
                    <a:pt x="1282230" y="149910"/>
                  </a:lnTo>
                  <a:lnTo>
                    <a:pt x="1278216" y="151244"/>
                  </a:lnTo>
                  <a:close/>
                </a:path>
                <a:path w="1693545" h="159384">
                  <a:moveTo>
                    <a:pt x="1189875" y="147231"/>
                  </a:moveTo>
                  <a:lnTo>
                    <a:pt x="1185862" y="131165"/>
                  </a:lnTo>
                  <a:lnTo>
                    <a:pt x="1189875" y="147231"/>
                  </a:lnTo>
                  <a:close/>
                </a:path>
                <a:path w="1693545" h="159384">
                  <a:moveTo>
                    <a:pt x="1172476" y="107073"/>
                  </a:moveTo>
                  <a:lnTo>
                    <a:pt x="1172476" y="108419"/>
                  </a:lnTo>
                  <a:lnTo>
                    <a:pt x="1172476" y="107073"/>
                  </a:lnTo>
                  <a:close/>
                </a:path>
                <a:path w="1693545" h="159384">
                  <a:moveTo>
                    <a:pt x="1172476" y="108419"/>
                  </a:moveTo>
                  <a:lnTo>
                    <a:pt x="1171143" y="109753"/>
                  </a:lnTo>
                  <a:lnTo>
                    <a:pt x="1172476" y="108419"/>
                  </a:lnTo>
                  <a:close/>
                </a:path>
                <a:path w="1693545" h="159384">
                  <a:moveTo>
                    <a:pt x="1350492" y="111086"/>
                  </a:moveTo>
                  <a:lnTo>
                    <a:pt x="1358519" y="108419"/>
                  </a:lnTo>
                  <a:lnTo>
                    <a:pt x="1350492" y="111086"/>
                  </a:lnTo>
                  <a:close/>
                </a:path>
                <a:path w="1693545" h="159384">
                  <a:moveTo>
                    <a:pt x="1189875" y="147231"/>
                  </a:moveTo>
                  <a:lnTo>
                    <a:pt x="1192555" y="149910"/>
                  </a:lnTo>
                  <a:lnTo>
                    <a:pt x="1189875" y="147231"/>
                  </a:lnTo>
                  <a:close/>
                </a:path>
                <a:path w="1693545" h="159384">
                  <a:moveTo>
                    <a:pt x="1192555" y="149910"/>
                  </a:moveTo>
                  <a:lnTo>
                    <a:pt x="1193888" y="151244"/>
                  </a:lnTo>
                  <a:lnTo>
                    <a:pt x="1192555" y="149910"/>
                  </a:lnTo>
                  <a:close/>
                </a:path>
                <a:path w="1693545" h="159384">
                  <a:moveTo>
                    <a:pt x="1171143" y="109753"/>
                  </a:moveTo>
                  <a:lnTo>
                    <a:pt x="947623" y="109753"/>
                  </a:lnTo>
                  <a:lnTo>
                    <a:pt x="1171143" y="109753"/>
                  </a:lnTo>
                  <a:close/>
                </a:path>
                <a:path w="1693545" h="159384">
                  <a:moveTo>
                    <a:pt x="1193888" y="151244"/>
                  </a:moveTo>
                  <a:lnTo>
                    <a:pt x="1278216" y="151244"/>
                  </a:lnTo>
                  <a:lnTo>
                    <a:pt x="1193888" y="151244"/>
                  </a:lnTo>
                  <a:close/>
                </a:path>
                <a:path w="1693545" h="159384">
                  <a:moveTo>
                    <a:pt x="1172476" y="104394"/>
                  </a:moveTo>
                  <a:lnTo>
                    <a:pt x="1172476" y="103060"/>
                  </a:lnTo>
                  <a:lnTo>
                    <a:pt x="1172476" y="104394"/>
                  </a:lnTo>
                  <a:close/>
                </a:path>
                <a:path w="1693545" h="159384">
                  <a:moveTo>
                    <a:pt x="1172476" y="103060"/>
                  </a:moveTo>
                  <a:lnTo>
                    <a:pt x="1173810" y="103060"/>
                  </a:lnTo>
                  <a:lnTo>
                    <a:pt x="1172476" y="103060"/>
                  </a:lnTo>
                  <a:close/>
                </a:path>
                <a:path w="1693545" h="159384">
                  <a:moveTo>
                    <a:pt x="1358519" y="109753"/>
                  </a:moveTo>
                  <a:lnTo>
                    <a:pt x="1350492" y="111086"/>
                  </a:lnTo>
                  <a:lnTo>
                    <a:pt x="1358519" y="109753"/>
                  </a:lnTo>
                  <a:close/>
                </a:path>
                <a:path w="1693545" h="159384">
                  <a:moveTo>
                    <a:pt x="1171143" y="108419"/>
                  </a:moveTo>
                  <a:lnTo>
                    <a:pt x="1172476" y="108419"/>
                  </a:lnTo>
                  <a:lnTo>
                    <a:pt x="1171143" y="108419"/>
                  </a:lnTo>
                  <a:close/>
                </a:path>
                <a:path w="1693545" h="159384">
                  <a:moveTo>
                    <a:pt x="1172476" y="108419"/>
                  </a:moveTo>
                  <a:lnTo>
                    <a:pt x="1172476" y="107073"/>
                  </a:lnTo>
                  <a:lnTo>
                    <a:pt x="1172476" y="108419"/>
                  </a:lnTo>
                  <a:close/>
                </a:path>
                <a:path w="1693545" h="159384">
                  <a:moveTo>
                    <a:pt x="947623" y="0"/>
                  </a:moveTo>
                  <a:lnTo>
                    <a:pt x="1422768" y="0"/>
                  </a:lnTo>
                  <a:lnTo>
                    <a:pt x="947623" y="0"/>
                  </a:lnTo>
                  <a:close/>
                </a:path>
              </a:pathLst>
            </a:custGeom>
            <a:ln w="6692">
              <a:solidFill>
                <a:srgbClr val="40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71636" y="6485446"/>
              <a:ext cx="477158" cy="15459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371636" y="6485446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4">
                  <a:moveTo>
                    <a:pt x="0" y="0"/>
                  </a:moveTo>
                  <a:lnTo>
                    <a:pt x="473811" y="0"/>
                  </a:lnTo>
                  <a:lnTo>
                    <a:pt x="0" y="0"/>
                  </a:lnTo>
                  <a:close/>
                </a:path>
              </a:pathLst>
            </a:custGeom>
            <a:ln w="6692">
              <a:solidFill>
                <a:srgbClr val="40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09281" y="6631337"/>
              <a:ext cx="0" cy="165100"/>
            </a:xfrm>
            <a:custGeom>
              <a:avLst/>
              <a:gdLst/>
              <a:ahLst/>
              <a:cxnLst/>
              <a:rect l="l" t="t" r="r" b="b"/>
              <a:pathLst>
                <a:path h="165100">
                  <a:moveTo>
                    <a:pt x="0" y="0"/>
                  </a:moveTo>
                  <a:lnTo>
                    <a:pt x="0" y="16463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09281" y="6757151"/>
              <a:ext cx="55244" cy="15240"/>
            </a:xfrm>
            <a:custGeom>
              <a:avLst/>
              <a:gdLst/>
              <a:ahLst/>
              <a:cxnLst/>
              <a:rect l="l" t="t" r="r" b="b"/>
              <a:pathLst>
                <a:path w="55245" h="15240">
                  <a:moveTo>
                    <a:pt x="0" y="6692"/>
                  </a:moveTo>
                  <a:lnTo>
                    <a:pt x="54876" y="0"/>
                  </a:lnTo>
                  <a:lnTo>
                    <a:pt x="0" y="6692"/>
                  </a:lnTo>
                  <a:close/>
                </a:path>
                <a:path w="55245" h="15240">
                  <a:moveTo>
                    <a:pt x="54876" y="0"/>
                  </a:moveTo>
                  <a:lnTo>
                    <a:pt x="49517" y="6692"/>
                  </a:lnTo>
                  <a:lnTo>
                    <a:pt x="54876" y="0"/>
                  </a:lnTo>
                  <a:close/>
                </a:path>
                <a:path w="55245" h="15240">
                  <a:moveTo>
                    <a:pt x="49517" y="6692"/>
                  </a:moveTo>
                  <a:lnTo>
                    <a:pt x="54876" y="14719"/>
                  </a:lnTo>
                  <a:lnTo>
                    <a:pt x="49517" y="6692"/>
                  </a:lnTo>
                  <a:close/>
                </a:path>
                <a:path w="55245" h="15240">
                  <a:moveTo>
                    <a:pt x="54876" y="14719"/>
                  </a:moveTo>
                  <a:lnTo>
                    <a:pt x="0" y="6692"/>
                  </a:lnTo>
                  <a:lnTo>
                    <a:pt x="54876" y="147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21326" y="6758492"/>
              <a:ext cx="43180" cy="4445"/>
            </a:xfrm>
            <a:custGeom>
              <a:avLst/>
              <a:gdLst/>
              <a:ahLst/>
              <a:cxnLst/>
              <a:rect l="l" t="t" r="r" b="b"/>
              <a:pathLst>
                <a:path w="43179" h="4445">
                  <a:moveTo>
                    <a:pt x="0" y="4013"/>
                  </a:moveTo>
                  <a:lnTo>
                    <a:pt x="38811" y="4013"/>
                  </a:lnTo>
                  <a:lnTo>
                    <a:pt x="0" y="4013"/>
                  </a:lnTo>
                  <a:close/>
                </a:path>
                <a:path w="43179" h="4445">
                  <a:moveTo>
                    <a:pt x="10706" y="2679"/>
                  </a:moveTo>
                  <a:lnTo>
                    <a:pt x="40157" y="2679"/>
                  </a:lnTo>
                </a:path>
                <a:path w="43179" h="4445">
                  <a:moveTo>
                    <a:pt x="21412" y="1333"/>
                  </a:moveTo>
                  <a:lnTo>
                    <a:pt x="41490" y="1333"/>
                  </a:lnTo>
                </a:path>
                <a:path w="43179" h="4445">
                  <a:moveTo>
                    <a:pt x="32118" y="0"/>
                  </a:moveTo>
                  <a:lnTo>
                    <a:pt x="428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09275" y="6763844"/>
              <a:ext cx="55244" cy="6985"/>
            </a:xfrm>
            <a:custGeom>
              <a:avLst/>
              <a:gdLst/>
              <a:ahLst/>
              <a:cxnLst/>
              <a:rect l="l" t="t" r="r" b="b"/>
              <a:pathLst>
                <a:path w="55245" h="6984">
                  <a:moveTo>
                    <a:pt x="46850" y="6692"/>
                  </a:moveTo>
                  <a:lnTo>
                    <a:pt x="54876" y="6692"/>
                  </a:lnTo>
                  <a:lnTo>
                    <a:pt x="46850" y="6692"/>
                  </a:lnTo>
                  <a:close/>
                </a:path>
                <a:path w="55245" h="6984">
                  <a:moveTo>
                    <a:pt x="37477" y="5359"/>
                  </a:moveTo>
                  <a:lnTo>
                    <a:pt x="53543" y="5359"/>
                  </a:lnTo>
                </a:path>
                <a:path w="55245" h="6984">
                  <a:moveTo>
                    <a:pt x="28117" y="4013"/>
                  </a:moveTo>
                  <a:lnTo>
                    <a:pt x="52209" y="4013"/>
                  </a:lnTo>
                </a:path>
                <a:path w="55245" h="6984">
                  <a:moveTo>
                    <a:pt x="18745" y="2679"/>
                  </a:moveTo>
                  <a:lnTo>
                    <a:pt x="52209" y="2679"/>
                  </a:lnTo>
                </a:path>
                <a:path w="55245" h="6984">
                  <a:moveTo>
                    <a:pt x="9372" y="1333"/>
                  </a:moveTo>
                  <a:lnTo>
                    <a:pt x="50863" y="1333"/>
                  </a:lnTo>
                </a:path>
                <a:path w="55245" h="6984">
                  <a:moveTo>
                    <a:pt x="0" y="0"/>
                  </a:moveTo>
                  <a:lnTo>
                    <a:pt x="4953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128214" y="6757151"/>
              <a:ext cx="55244" cy="15240"/>
            </a:xfrm>
            <a:custGeom>
              <a:avLst/>
              <a:gdLst/>
              <a:ahLst/>
              <a:cxnLst/>
              <a:rect l="l" t="t" r="r" b="b"/>
              <a:pathLst>
                <a:path w="55244" h="15240">
                  <a:moveTo>
                    <a:pt x="54876" y="6692"/>
                  </a:moveTo>
                  <a:lnTo>
                    <a:pt x="0" y="14719"/>
                  </a:lnTo>
                  <a:lnTo>
                    <a:pt x="54876" y="6692"/>
                  </a:lnTo>
                  <a:close/>
                </a:path>
                <a:path w="55244" h="15240">
                  <a:moveTo>
                    <a:pt x="0" y="14719"/>
                  </a:moveTo>
                  <a:lnTo>
                    <a:pt x="5359" y="6692"/>
                  </a:lnTo>
                  <a:lnTo>
                    <a:pt x="0" y="14719"/>
                  </a:lnTo>
                  <a:close/>
                </a:path>
                <a:path w="55244" h="15240">
                  <a:moveTo>
                    <a:pt x="5359" y="6692"/>
                  </a:moveTo>
                  <a:lnTo>
                    <a:pt x="0" y="0"/>
                  </a:lnTo>
                  <a:lnTo>
                    <a:pt x="5359" y="6692"/>
                  </a:lnTo>
                  <a:close/>
                </a:path>
                <a:path w="55244" h="15240">
                  <a:moveTo>
                    <a:pt x="0" y="0"/>
                  </a:moveTo>
                  <a:lnTo>
                    <a:pt x="54876" y="66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129554" y="6763844"/>
              <a:ext cx="53975" cy="6985"/>
            </a:xfrm>
            <a:custGeom>
              <a:avLst/>
              <a:gdLst/>
              <a:ahLst/>
              <a:cxnLst/>
              <a:rect l="l" t="t" r="r" b="b"/>
              <a:pathLst>
                <a:path w="53975" h="6984">
                  <a:moveTo>
                    <a:pt x="0" y="6692"/>
                  </a:moveTo>
                  <a:lnTo>
                    <a:pt x="8026" y="6692"/>
                  </a:lnTo>
                  <a:lnTo>
                    <a:pt x="0" y="6692"/>
                  </a:lnTo>
                  <a:close/>
                </a:path>
                <a:path w="53975" h="6984">
                  <a:moveTo>
                    <a:pt x="1333" y="5359"/>
                  </a:moveTo>
                  <a:lnTo>
                    <a:pt x="17399" y="5359"/>
                  </a:lnTo>
                </a:path>
                <a:path w="53975" h="6984">
                  <a:moveTo>
                    <a:pt x="1333" y="4013"/>
                  </a:moveTo>
                  <a:lnTo>
                    <a:pt x="26771" y="4013"/>
                  </a:lnTo>
                </a:path>
                <a:path w="53975" h="6984">
                  <a:moveTo>
                    <a:pt x="2679" y="2679"/>
                  </a:moveTo>
                  <a:lnTo>
                    <a:pt x="36144" y="2679"/>
                  </a:lnTo>
                </a:path>
                <a:path w="53975" h="6984">
                  <a:moveTo>
                    <a:pt x="4013" y="1333"/>
                  </a:moveTo>
                  <a:lnTo>
                    <a:pt x="45504" y="1333"/>
                  </a:lnTo>
                </a:path>
                <a:path w="53975" h="6984">
                  <a:moveTo>
                    <a:pt x="4013" y="0"/>
                  </a:moveTo>
                  <a:lnTo>
                    <a:pt x="535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129555" y="6758492"/>
              <a:ext cx="43180" cy="4445"/>
            </a:xfrm>
            <a:custGeom>
              <a:avLst/>
              <a:gdLst/>
              <a:ahLst/>
              <a:cxnLst/>
              <a:rect l="l" t="t" r="r" b="b"/>
              <a:pathLst>
                <a:path w="43180" h="4445">
                  <a:moveTo>
                    <a:pt x="4013" y="4013"/>
                  </a:moveTo>
                  <a:lnTo>
                    <a:pt x="42824" y="4013"/>
                  </a:lnTo>
                  <a:lnTo>
                    <a:pt x="4013" y="4013"/>
                  </a:lnTo>
                  <a:close/>
                </a:path>
                <a:path w="43180" h="4445">
                  <a:moveTo>
                    <a:pt x="2679" y="2679"/>
                  </a:moveTo>
                  <a:lnTo>
                    <a:pt x="32118" y="2679"/>
                  </a:lnTo>
                </a:path>
                <a:path w="43180" h="4445">
                  <a:moveTo>
                    <a:pt x="1333" y="1333"/>
                  </a:moveTo>
                  <a:lnTo>
                    <a:pt x="21412" y="1333"/>
                  </a:lnTo>
                </a:path>
                <a:path w="43180" h="4445">
                  <a:moveTo>
                    <a:pt x="0" y="0"/>
                  </a:moveTo>
                  <a:lnTo>
                    <a:pt x="1070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09281" y="6631332"/>
              <a:ext cx="474345" cy="165100"/>
            </a:xfrm>
            <a:custGeom>
              <a:avLst/>
              <a:gdLst/>
              <a:ahLst/>
              <a:cxnLst/>
              <a:rect l="l" t="t" r="r" b="b"/>
              <a:pathLst>
                <a:path w="474344" h="165100">
                  <a:moveTo>
                    <a:pt x="0" y="132511"/>
                  </a:moveTo>
                  <a:lnTo>
                    <a:pt x="473811" y="132511"/>
                  </a:lnTo>
                  <a:lnTo>
                    <a:pt x="0" y="132511"/>
                  </a:lnTo>
                  <a:close/>
                </a:path>
                <a:path w="474344" h="165100">
                  <a:moveTo>
                    <a:pt x="473811" y="0"/>
                  </a:moveTo>
                  <a:lnTo>
                    <a:pt x="473811" y="164630"/>
                  </a:lnTo>
                  <a:lnTo>
                    <a:pt x="47381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18834" y="6672764"/>
              <a:ext cx="48260" cy="63500"/>
            </a:xfrm>
            <a:custGeom>
              <a:avLst/>
              <a:gdLst/>
              <a:ahLst/>
              <a:cxnLst/>
              <a:rect l="l" t="t" r="r" b="b"/>
              <a:pathLst>
                <a:path w="48259" h="63500">
                  <a:moveTo>
                    <a:pt x="42138" y="0"/>
                  </a:moveTo>
                  <a:lnTo>
                    <a:pt x="23406" y="0"/>
                  </a:lnTo>
                  <a:lnTo>
                    <a:pt x="22377" y="761"/>
                  </a:lnTo>
                  <a:lnTo>
                    <a:pt x="0" y="62217"/>
                  </a:lnTo>
                  <a:lnTo>
                    <a:pt x="482" y="62966"/>
                  </a:lnTo>
                  <a:lnTo>
                    <a:pt x="21132" y="62966"/>
                  </a:lnTo>
                  <a:lnTo>
                    <a:pt x="24739" y="61620"/>
                  </a:lnTo>
                  <a:lnTo>
                    <a:pt x="29156" y="58470"/>
                  </a:lnTo>
                  <a:lnTo>
                    <a:pt x="5867" y="58470"/>
                  </a:lnTo>
                  <a:lnTo>
                    <a:pt x="15671" y="31534"/>
                  </a:lnTo>
                  <a:lnTo>
                    <a:pt x="39411" y="31534"/>
                  </a:lnTo>
                  <a:lnTo>
                    <a:pt x="39344" y="31267"/>
                  </a:lnTo>
                  <a:lnTo>
                    <a:pt x="38201" y="29590"/>
                  </a:lnTo>
                  <a:lnTo>
                    <a:pt x="36461" y="28524"/>
                  </a:lnTo>
                  <a:lnTo>
                    <a:pt x="38735" y="27050"/>
                  </a:lnTo>
                  <a:lnTo>
                    <a:pt x="17305" y="27050"/>
                  </a:lnTo>
                  <a:lnTo>
                    <a:pt x="25514" y="4495"/>
                  </a:lnTo>
                  <a:lnTo>
                    <a:pt x="46920" y="4495"/>
                  </a:lnTo>
                  <a:lnTo>
                    <a:pt x="44843" y="1320"/>
                  </a:lnTo>
                  <a:lnTo>
                    <a:pt x="42138" y="0"/>
                  </a:lnTo>
                  <a:close/>
                </a:path>
                <a:path w="48259" h="63500">
                  <a:moveTo>
                    <a:pt x="39411" y="31534"/>
                  </a:moveTo>
                  <a:lnTo>
                    <a:pt x="31534" y="31534"/>
                  </a:lnTo>
                  <a:lnTo>
                    <a:pt x="33299" y="32435"/>
                  </a:lnTo>
                  <a:lnTo>
                    <a:pt x="35636" y="36067"/>
                  </a:lnTo>
                  <a:lnTo>
                    <a:pt x="21780" y="58470"/>
                  </a:lnTo>
                  <a:lnTo>
                    <a:pt x="29156" y="58470"/>
                  </a:lnTo>
                  <a:lnTo>
                    <a:pt x="40474" y="35763"/>
                  </a:lnTo>
                  <a:lnTo>
                    <a:pt x="39411" y="31534"/>
                  </a:lnTo>
                  <a:close/>
                </a:path>
                <a:path w="48259" h="63500">
                  <a:moveTo>
                    <a:pt x="46920" y="4495"/>
                  </a:moveTo>
                  <a:lnTo>
                    <a:pt x="39306" y="4495"/>
                  </a:lnTo>
                  <a:lnTo>
                    <a:pt x="41122" y="5384"/>
                  </a:lnTo>
                  <a:lnTo>
                    <a:pt x="43281" y="8889"/>
                  </a:lnTo>
                  <a:lnTo>
                    <a:pt x="30965" y="27050"/>
                  </a:lnTo>
                  <a:lnTo>
                    <a:pt x="38735" y="27050"/>
                  </a:lnTo>
                  <a:lnTo>
                    <a:pt x="47891" y="6667"/>
                  </a:lnTo>
                  <a:lnTo>
                    <a:pt x="47471" y="5384"/>
                  </a:lnTo>
                  <a:lnTo>
                    <a:pt x="47421" y="5232"/>
                  </a:lnTo>
                  <a:lnTo>
                    <a:pt x="46920" y="44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11959" y="6518908"/>
              <a:ext cx="1972945" cy="113030"/>
            </a:xfrm>
            <a:custGeom>
              <a:avLst/>
              <a:gdLst/>
              <a:ahLst/>
              <a:cxnLst/>
              <a:rect l="l" t="t" r="r" b="b"/>
              <a:pathLst>
                <a:path w="1972945" h="113029">
                  <a:moveTo>
                    <a:pt x="65582" y="0"/>
                  </a:moveTo>
                  <a:lnTo>
                    <a:pt x="58889" y="2679"/>
                  </a:lnTo>
                  <a:lnTo>
                    <a:pt x="65582" y="0"/>
                  </a:lnTo>
                  <a:close/>
                </a:path>
                <a:path w="1972945" h="113029">
                  <a:moveTo>
                    <a:pt x="58889" y="2679"/>
                  </a:moveTo>
                  <a:lnTo>
                    <a:pt x="56210" y="9372"/>
                  </a:lnTo>
                  <a:lnTo>
                    <a:pt x="58889" y="2679"/>
                  </a:lnTo>
                  <a:close/>
                </a:path>
                <a:path w="1972945" h="113029">
                  <a:moveTo>
                    <a:pt x="56210" y="9372"/>
                  </a:moveTo>
                  <a:lnTo>
                    <a:pt x="56210" y="10706"/>
                  </a:lnTo>
                  <a:lnTo>
                    <a:pt x="56210" y="9372"/>
                  </a:lnTo>
                  <a:close/>
                </a:path>
                <a:path w="1972945" h="113029">
                  <a:moveTo>
                    <a:pt x="56210" y="78968"/>
                  </a:moveTo>
                  <a:lnTo>
                    <a:pt x="53530" y="72275"/>
                  </a:lnTo>
                  <a:lnTo>
                    <a:pt x="56210" y="78968"/>
                  </a:lnTo>
                  <a:close/>
                </a:path>
                <a:path w="1972945" h="113029">
                  <a:moveTo>
                    <a:pt x="53530" y="72275"/>
                  </a:moveTo>
                  <a:lnTo>
                    <a:pt x="46850" y="69595"/>
                  </a:lnTo>
                  <a:lnTo>
                    <a:pt x="53530" y="72275"/>
                  </a:lnTo>
                  <a:close/>
                </a:path>
                <a:path w="1972945" h="113029">
                  <a:moveTo>
                    <a:pt x="46850" y="69595"/>
                  </a:moveTo>
                  <a:lnTo>
                    <a:pt x="45504" y="69595"/>
                  </a:lnTo>
                  <a:lnTo>
                    <a:pt x="46850" y="69595"/>
                  </a:lnTo>
                  <a:close/>
                </a:path>
                <a:path w="1972945" h="113029">
                  <a:moveTo>
                    <a:pt x="45504" y="89674"/>
                  </a:moveTo>
                  <a:lnTo>
                    <a:pt x="38811" y="89674"/>
                  </a:lnTo>
                  <a:lnTo>
                    <a:pt x="45504" y="89674"/>
                  </a:lnTo>
                  <a:close/>
                </a:path>
                <a:path w="1972945" h="113029">
                  <a:moveTo>
                    <a:pt x="65582" y="0"/>
                  </a:moveTo>
                  <a:lnTo>
                    <a:pt x="72275" y="2679"/>
                  </a:lnTo>
                  <a:lnTo>
                    <a:pt x="65582" y="0"/>
                  </a:lnTo>
                  <a:close/>
                </a:path>
                <a:path w="1972945" h="113029">
                  <a:moveTo>
                    <a:pt x="72275" y="2679"/>
                  </a:moveTo>
                  <a:lnTo>
                    <a:pt x="76288" y="9372"/>
                  </a:lnTo>
                  <a:lnTo>
                    <a:pt x="72275" y="2679"/>
                  </a:lnTo>
                  <a:close/>
                </a:path>
                <a:path w="1972945" h="113029">
                  <a:moveTo>
                    <a:pt x="76288" y="9372"/>
                  </a:moveTo>
                  <a:lnTo>
                    <a:pt x="73609" y="16065"/>
                  </a:lnTo>
                  <a:lnTo>
                    <a:pt x="76288" y="9372"/>
                  </a:lnTo>
                  <a:close/>
                </a:path>
                <a:path w="1972945" h="113029">
                  <a:moveTo>
                    <a:pt x="73609" y="16065"/>
                  </a:moveTo>
                  <a:lnTo>
                    <a:pt x="66916" y="20078"/>
                  </a:lnTo>
                  <a:lnTo>
                    <a:pt x="73609" y="16065"/>
                  </a:lnTo>
                  <a:close/>
                </a:path>
                <a:path w="1972945" h="113029">
                  <a:moveTo>
                    <a:pt x="66916" y="20078"/>
                  </a:moveTo>
                  <a:lnTo>
                    <a:pt x="65582" y="20078"/>
                  </a:lnTo>
                  <a:lnTo>
                    <a:pt x="66916" y="20078"/>
                  </a:lnTo>
                  <a:close/>
                </a:path>
                <a:path w="1972945" h="113029">
                  <a:moveTo>
                    <a:pt x="65582" y="20078"/>
                  </a:moveTo>
                  <a:lnTo>
                    <a:pt x="58889" y="17398"/>
                  </a:lnTo>
                  <a:lnTo>
                    <a:pt x="65582" y="20078"/>
                  </a:lnTo>
                  <a:close/>
                </a:path>
                <a:path w="1972945" h="113029">
                  <a:moveTo>
                    <a:pt x="58889" y="17398"/>
                  </a:moveTo>
                  <a:lnTo>
                    <a:pt x="56210" y="10706"/>
                  </a:lnTo>
                  <a:lnTo>
                    <a:pt x="58889" y="17398"/>
                  </a:lnTo>
                  <a:close/>
                </a:path>
                <a:path w="1972945" h="113029">
                  <a:moveTo>
                    <a:pt x="56210" y="10706"/>
                  </a:moveTo>
                  <a:lnTo>
                    <a:pt x="56210" y="9372"/>
                  </a:lnTo>
                  <a:lnTo>
                    <a:pt x="56210" y="10706"/>
                  </a:lnTo>
                  <a:close/>
                </a:path>
                <a:path w="1972945" h="113029">
                  <a:moveTo>
                    <a:pt x="56210" y="9372"/>
                  </a:moveTo>
                  <a:lnTo>
                    <a:pt x="58889" y="2679"/>
                  </a:lnTo>
                  <a:lnTo>
                    <a:pt x="56210" y="9372"/>
                  </a:lnTo>
                  <a:close/>
                </a:path>
                <a:path w="1972945" h="113029">
                  <a:moveTo>
                    <a:pt x="58889" y="2679"/>
                  </a:moveTo>
                  <a:lnTo>
                    <a:pt x="64249" y="0"/>
                  </a:lnTo>
                  <a:lnTo>
                    <a:pt x="58889" y="2679"/>
                  </a:lnTo>
                  <a:close/>
                </a:path>
                <a:path w="1972945" h="113029">
                  <a:moveTo>
                    <a:pt x="64249" y="0"/>
                  </a:moveTo>
                  <a:lnTo>
                    <a:pt x="65582" y="0"/>
                  </a:lnTo>
                  <a:lnTo>
                    <a:pt x="64249" y="0"/>
                  </a:lnTo>
                  <a:close/>
                </a:path>
                <a:path w="1972945" h="113029">
                  <a:moveTo>
                    <a:pt x="1333" y="93687"/>
                  </a:moveTo>
                  <a:lnTo>
                    <a:pt x="0" y="96367"/>
                  </a:lnTo>
                  <a:lnTo>
                    <a:pt x="1333" y="93687"/>
                  </a:lnTo>
                  <a:close/>
                </a:path>
                <a:path w="1972945" h="113029">
                  <a:moveTo>
                    <a:pt x="0" y="96367"/>
                  </a:moveTo>
                  <a:lnTo>
                    <a:pt x="0" y="97701"/>
                  </a:lnTo>
                  <a:lnTo>
                    <a:pt x="0" y="96367"/>
                  </a:lnTo>
                  <a:close/>
                </a:path>
                <a:path w="1972945" h="113029">
                  <a:moveTo>
                    <a:pt x="76288" y="10706"/>
                  </a:moveTo>
                  <a:lnTo>
                    <a:pt x="73609" y="4013"/>
                  </a:lnTo>
                  <a:lnTo>
                    <a:pt x="76288" y="10706"/>
                  </a:lnTo>
                  <a:close/>
                </a:path>
                <a:path w="1972945" h="113029">
                  <a:moveTo>
                    <a:pt x="73609" y="4013"/>
                  </a:moveTo>
                  <a:lnTo>
                    <a:pt x="66916" y="0"/>
                  </a:lnTo>
                  <a:lnTo>
                    <a:pt x="73609" y="4013"/>
                  </a:lnTo>
                  <a:close/>
                </a:path>
                <a:path w="1972945" h="113029">
                  <a:moveTo>
                    <a:pt x="66916" y="0"/>
                  </a:moveTo>
                  <a:lnTo>
                    <a:pt x="65582" y="0"/>
                  </a:lnTo>
                  <a:lnTo>
                    <a:pt x="66916" y="0"/>
                  </a:lnTo>
                  <a:close/>
                </a:path>
                <a:path w="1972945" h="113029">
                  <a:moveTo>
                    <a:pt x="45504" y="69595"/>
                  </a:moveTo>
                  <a:lnTo>
                    <a:pt x="52197" y="70942"/>
                  </a:lnTo>
                  <a:lnTo>
                    <a:pt x="45504" y="69595"/>
                  </a:lnTo>
                  <a:close/>
                </a:path>
                <a:path w="1972945" h="113029">
                  <a:moveTo>
                    <a:pt x="52197" y="70942"/>
                  </a:moveTo>
                  <a:lnTo>
                    <a:pt x="56210" y="77635"/>
                  </a:lnTo>
                  <a:lnTo>
                    <a:pt x="52197" y="70942"/>
                  </a:lnTo>
                  <a:close/>
                </a:path>
                <a:path w="1972945" h="113029">
                  <a:moveTo>
                    <a:pt x="56210" y="77635"/>
                  </a:moveTo>
                  <a:lnTo>
                    <a:pt x="56210" y="78968"/>
                  </a:lnTo>
                  <a:lnTo>
                    <a:pt x="56210" y="77635"/>
                  </a:lnTo>
                  <a:close/>
                </a:path>
                <a:path w="1972945" h="113029">
                  <a:moveTo>
                    <a:pt x="56210" y="78968"/>
                  </a:moveTo>
                  <a:lnTo>
                    <a:pt x="53530" y="85661"/>
                  </a:lnTo>
                  <a:lnTo>
                    <a:pt x="56210" y="78968"/>
                  </a:lnTo>
                  <a:close/>
                </a:path>
                <a:path w="1972945" h="113029">
                  <a:moveTo>
                    <a:pt x="53530" y="85661"/>
                  </a:moveTo>
                  <a:lnTo>
                    <a:pt x="46850" y="89674"/>
                  </a:lnTo>
                  <a:lnTo>
                    <a:pt x="53530" y="85661"/>
                  </a:lnTo>
                  <a:close/>
                </a:path>
                <a:path w="1972945" h="113029">
                  <a:moveTo>
                    <a:pt x="46850" y="89674"/>
                  </a:moveTo>
                  <a:lnTo>
                    <a:pt x="45504" y="89674"/>
                  </a:lnTo>
                  <a:lnTo>
                    <a:pt x="46850" y="89674"/>
                  </a:lnTo>
                  <a:close/>
                </a:path>
                <a:path w="1972945" h="113029">
                  <a:moveTo>
                    <a:pt x="955649" y="89674"/>
                  </a:moveTo>
                  <a:lnTo>
                    <a:pt x="961009" y="89674"/>
                  </a:lnTo>
                  <a:lnTo>
                    <a:pt x="955649" y="89674"/>
                  </a:lnTo>
                  <a:close/>
                </a:path>
                <a:path w="1972945" h="113029">
                  <a:moveTo>
                    <a:pt x="947623" y="112433"/>
                  </a:moveTo>
                  <a:lnTo>
                    <a:pt x="947623" y="97701"/>
                  </a:lnTo>
                  <a:lnTo>
                    <a:pt x="947623" y="112433"/>
                  </a:lnTo>
                  <a:close/>
                </a:path>
                <a:path w="1972945" h="113029">
                  <a:moveTo>
                    <a:pt x="1429461" y="89674"/>
                  </a:moveTo>
                  <a:lnTo>
                    <a:pt x="1434820" y="89674"/>
                  </a:lnTo>
                  <a:lnTo>
                    <a:pt x="1429461" y="89674"/>
                  </a:lnTo>
                  <a:close/>
                </a:path>
                <a:path w="1972945" h="113029">
                  <a:moveTo>
                    <a:pt x="1422768" y="112433"/>
                  </a:moveTo>
                  <a:lnTo>
                    <a:pt x="1422768" y="97701"/>
                  </a:lnTo>
                  <a:lnTo>
                    <a:pt x="1422768" y="112433"/>
                  </a:lnTo>
                  <a:close/>
                </a:path>
                <a:path w="1972945" h="113029">
                  <a:moveTo>
                    <a:pt x="539394" y="0"/>
                  </a:moveTo>
                  <a:lnTo>
                    <a:pt x="532701" y="2679"/>
                  </a:lnTo>
                  <a:lnTo>
                    <a:pt x="539394" y="0"/>
                  </a:lnTo>
                  <a:close/>
                </a:path>
                <a:path w="1972945" h="113029">
                  <a:moveTo>
                    <a:pt x="532701" y="2679"/>
                  </a:moveTo>
                  <a:lnTo>
                    <a:pt x="530021" y="9372"/>
                  </a:lnTo>
                  <a:lnTo>
                    <a:pt x="532701" y="2679"/>
                  </a:lnTo>
                  <a:close/>
                </a:path>
                <a:path w="1972945" h="113029">
                  <a:moveTo>
                    <a:pt x="530021" y="9372"/>
                  </a:moveTo>
                  <a:lnTo>
                    <a:pt x="530021" y="10706"/>
                  </a:lnTo>
                  <a:lnTo>
                    <a:pt x="530021" y="9372"/>
                  </a:lnTo>
                  <a:close/>
                </a:path>
                <a:path w="1972945" h="113029">
                  <a:moveTo>
                    <a:pt x="530021" y="78968"/>
                  </a:moveTo>
                  <a:lnTo>
                    <a:pt x="527342" y="72275"/>
                  </a:lnTo>
                  <a:lnTo>
                    <a:pt x="530021" y="78968"/>
                  </a:lnTo>
                  <a:close/>
                </a:path>
                <a:path w="1972945" h="113029">
                  <a:moveTo>
                    <a:pt x="527342" y="72275"/>
                  </a:moveTo>
                  <a:lnTo>
                    <a:pt x="520661" y="69595"/>
                  </a:lnTo>
                  <a:lnTo>
                    <a:pt x="527342" y="72275"/>
                  </a:lnTo>
                  <a:close/>
                </a:path>
                <a:path w="1972945" h="113029">
                  <a:moveTo>
                    <a:pt x="520661" y="89674"/>
                  </a:moveTo>
                  <a:lnTo>
                    <a:pt x="512622" y="89674"/>
                  </a:lnTo>
                  <a:lnTo>
                    <a:pt x="520661" y="89674"/>
                  </a:lnTo>
                  <a:close/>
                </a:path>
                <a:path w="1972945" h="113029">
                  <a:moveTo>
                    <a:pt x="539394" y="0"/>
                  </a:moveTo>
                  <a:lnTo>
                    <a:pt x="546087" y="2679"/>
                  </a:lnTo>
                  <a:lnTo>
                    <a:pt x="539394" y="0"/>
                  </a:lnTo>
                  <a:close/>
                </a:path>
                <a:path w="1972945" h="113029">
                  <a:moveTo>
                    <a:pt x="546087" y="2679"/>
                  </a:moveTo>
                  <a:lnTo>
                    <a:pt x="550100" y="9372"/>
                  </a:lnTo>
                  <a:lnTo>
                    <a:pt x="546087" y="2679"/>
                  </a:lnTo>
                  <a:close/>
                </a:path>
                <a:path w="1972945" h="113029">
                  <a:moveTo>
                    <a:pt x="550100" y="9372"/>
                  </a:moveTo>
                  <a:lnTo>
                    <a:pt x="547420" y="16065"/>
                  </a:lnTo>
                  <a:lnTo>
                    <a:pt x="550100" y="9372"/>
                  </a:lnTo>
                  <a:close/>
                </a:path>
                <a:path w="1972945" h="113029">
                  <a:moveTo>
                    <a:pt x="547420" y="16065"/>
                  </a:moveTo>
                  <a:lnTo>
                    <a:pt x="540727" y="20078"/>
                  </a:lnTo>
                  <a:lnTo>
                    <a:pt x="547420" y="16065"/>
                  </a:lnTo>
                  <a:close/>
                </a:path>
                <a:path w="1972945" h="113029">
                  <a:moveTo>
                    <a:pt x="540727" y="20078"/>
                  </a:moveTo>
                  <a:lnTo>
                    <a:pt x="539394" y="20078"/>
                  </a:lnTo>
                  <a:lnTo>
                    <a:pt x="540727" y="20078"/>
                  </a:lnTo>
                  <a:close/>
                </a:path>
                <a:path w="1972945" h="113029">
                  <a:moveTo>
                    <a:pt x="539394" y="20078"/>
                  </a:moveTo>
                  <a:lnTo>
                    <a:pt x="532701" y="17398"/>
                  </a:lnTo>
                  <a:lnTo>
                    <a:pt x="539394" y="20078"/>
                  </a:lnTo>
                  <a:close/>
                </a:path>
                <a:path w="1972945" h="113029">
                  <a:moveTo>
                    <a:pt x="532701" y="17398"/>
                  </a:moveTo>
                  <a:lnTo>
                    <a:pt x="530021" y="10706"/>
                  </a:lnTo>
                  <a:lnTo>
                    <a:pt x="532701" y="17398"/>
                  </a:lnTo>
                  <a:close/>
                </a:path>
                <a:path w="1972945" h="113029">
                  <a:moveTo>
                    <a:pt x="530021" y="10706"/>
                  </a:moveTo>
                  <a:lnTo>
                    <a:pt x="530021" y="9372"/>
                  </a:lnTo>
                  <a:lnTo>
                    <a:pt x="530021" y="10706"/>
                  </a:lnTo>
                  <a:close/>
                </a:path>
                <a:path w="1972945" h="113029">
                  <a:moveTo>
                    <a:pt x="530021" y="9372"/>
                  </a:moveTo>
                  <a:lnTo>
                    <a:pt x="532701" y="2679"/>
                  </a:lnTo>
                  <a:lnTo>
                    <a:pt x="530021" y="9372"/>
                  </a:lnTo>
                  <a:close/>
                </a:path>
                <a:path w="1972945" h="113029">
                  <a:moveTo>
                    <a:pt x="532701" y="2679"/>
                  </a:moveTo>
                  <a:lnTo>
                    <a:pt x="539394" y="0"/>
                  </a:lnTo>
                  <a:lnTo>
                    <a:pt x="532701" y="2679"/>
                  </a:lnTo>
                  <a:close/>
                </a:path>
                <a:path w="1972945" h="113029">
                  <a:moveTo>
                    <a:pt x="475145" y="93687"/>
                  </a:moveTo>
                  <a:lnTo>
                    <a:pt x="473811" y="96367"/>
                  </a:lnTo>
                  <a:lnTo>
                    <a:pt x="475145" y="93687"/>
                  </a:lnTo>
                  <a:close/>
                </a:path>
                <a:path w="1972945" h="113029">
                  <a:moveTo>
                    <a:pt x="473811" y="96367"/>
                  </a:moveTo>
                  <a:lnTo>
                    <a:pt x="473811" y="97701"/>
                  </a:lnTo>
                  <a:lnTo>
                    <a:pt x="473811" y="96367"/>
                  </a:lnTo>
                  <a:close/>
                </a:path>
                <a:path w="1972945" h="113029">
                  <a:moveTo>
                    <a:pt x="550100" y="10706"/>
                  </a:moveTo>
                  <a:lnTo>
                    <a:pt x="547420" y="4013"/>
                  </a:lnTo>
                  <a:lnTo>
                    <a:pt x="550100" y="10706"/>
                  </a:lnTo>
                  <a:close/>
                </a:path>
                <a:path w="1972945" h="113029">
                  <a:moveTo>
                    <a:pt x="547420" y="4013"/>
                  </a:moveTo>
                  <a:lnTo>
                    <a:pt x="540727" y="0"/>
                  </a:lnTo>
                  <a:lnTo>
                    <a:pt x="547420" y="4013"/>
                  </a:lnTo>
                  <a:close/>
                </a:path>
                <a:path w="1972945" h="113029">
                  <a:moveTo>
                    <a:pt x="540727" y="0"/>
                  </a:moveTo>
                  <a:lnTo>
                    <a:pt x="539394" y="0"/>
                  </a:lnTo>
                  <a:lnTo>
                    <a:pt x="540727" y="0"/>
                  </a:lnTo>
                  <a:close/>
                </a:path>
                <a:path w="1972945" h="113029">
                  <a:moveTo>
                    <a:pt x="520661" y="69595"/>
                  </a:moveTo>
                  <a:lnTo>
                    <a:pt x="527342" y="70942"/>
                  </a:lnTo>
                  <a:lnTo>
                    <a:pt x="520661" y="69595"/>
                  </a:lnTo>
                  <a:close/>
                </a:path>
                <a:path w="1972945" h="113029">
                  <a:moveTo>
                    <a:pt x="527342" y="70942"/>
                  </a:moveTo>
                  <a:lnTo>
                    <a:pt x="530021" y="77635"/>
                  </a:lnTo>
                  <a:lnTo>
                    <a:pt x="527342" y="70942"/>
                  </a:lnTo>
                  <a:close/>
                </a:path>
                <a:path w="1972945" h="113029">
                  <a:moveTo>
                    <a:pt x="530021" y="77635"/>
                  </a:moveTo>
                  <a:lnTo>
                    <a:pt x="530021" y="78968"/>
                  </a:lnTo>
                  <a:lnTo>
                    <a:pt x="530021" y="77635"/>
                  </a:lnTo>
                  <a:close/>
                </a:path>
                <a:path w="1972945" h="113029">
                  <a:moveTo>
                    <a:pt x="530021" y="78968"/>
                  </a:moveTo>
                  <a:lnTo>
                    <a:pt x="527342" y="85661"/>
                  </a:lnTo>
                  <a:lnTo>
                    <a:pt x="530021" y="78968"/>
                  </a:lnTo>
                  <a:close/>
                </a:path>
                <a:path w="1972945" h="113029">
                  <a:moveTo>
                    <a:pt x="527342" y="85661"/>
                  </a:moveTo>
                  <a:lnTo>
                    <a:pt x="521995" y="89674"/>
                  </a:lnTo>
                  <a:lnTo>
                    <a:pt x="527342" y="85661"/>
                  </a:lnTo>
                  <a:close/>
                </a:path>
                <a:path w="1972945" h="113029">
                  <a:moveTo>
                    <a:pt x="521995" y="89674"/>
                  </a:moveTo>
                  <a:lnTo>
                    <a:pt x="520661" y="89674"/>
                  </a:lnTo>
                  <a:lnTo>
                    <a:pt x="521995" y="89674"/>
                  </a:lnTo>
                  <a:close/>
                </a:path>
                <a:path w="1972945" h="113029">
                  <a:moveTo>
                    <a:pt x="1014539" y="0"/>
                  </a:moveTo>
                  <a:lnTo>
                    <a:pt x="1007846" y="2679"/>
                  </a:lnTo>
                  <a:lnTo>
                    <a:pt x="1014539" y="0"/>
                  </a:lnTo>
                  <a:close/>
                </a:path>
                <a:path w="1972945" h="113029">
                  <a:moveTo>
                    <a:pt x="1007846" y="2679"/>
                  </a:moveTo>
                  <a:lnTo>
                    <a:pt x="1003833" y="9372"/>
                  </a:lnTo>
                  <a:lnTo>
                    <a:pt x="1007846" y="2679"/>
                  </a:lnTo>
                  <a:close/>
                </a:path>
                <a:path w="1972945" h="113029">
                  <a:moveTo>
                    <a:pt x="1003833" y="9372"/>
                  </a:moveTo>
                  <a:lnTo>
                    <a:pt x="1003833" y="10706"/>
                  </a:lnTo>
                  <a:lnTo>
                    <a:pt x="1003833" y="9372"/>
                  </a:lnTo>
                  <a:close/>
                </a:path>
                <a:path w="1972945" h="113029">
                  <a:moveTo>
                    <a:pt x="1005179" y="78968"/>
                  </a:moveTo>
                  <a:lnTo>
                    <a:pt x="1002499" y="72275"/>
                  </a:lnTo>
                  <a:lnTo>
                    <a:pt x="1005179" y="78968"/>
                  </a:lnTo>
                  <a:close/>
                </a:path>
                <a:path w="1972945" h="113029">
                  <a:moveTo>
                    <a:pt x="1002499" y="72275"/>
                  </a:moveTo>
                  <a:lnTo>
                    <a:pt x="995807" y="69595"/>
                  </a:lnTo>
                  <a:lnTo>
                    <a:pt x="1002499" y="72275"/>
                  </a:lnTo>
                  <a:close/>
                </a:path>
                <a:path w="1972945" h="113029">
                  <a:moveTo>
                    <a:pt x="995807" y="69595"/>
                  </a:moveTo>
                  <a:lnTo>
                    <a:pt x="994460" y="69595"/>
                  </a:lnTo>
                  <a:lnTo>
                    <a:pt x="995807" y="69595"/>
                  </a:lnTo>
                  <a:close/>
                </a:path>
                <a:path w="1972945" h="113029">
                  <a:moveTo>
                    <a:pt x="1014539" y="0"/>
                  </a:moveTo>
                  <a:lnTo>
                    <a:pt x="1021232" y="2679"/>
                  </a:lnTo>
                  <a:lnTo>
                    <a:pt x="1014539" y="0"/>
                  </a:lnTo>
                  <a:close/>
                </a:path>
                <a:path w="1972945" h="113029">
                  <a:moveTo>
                    <a:pt x="1021232" y="2679"/>
                  </a:moveTo>
                  <a:lnTo>
                    <a:pt x="1023912" y="9372"/>
                  </a:lnTo>
                  <a:lnTo>
                    <a:pt x="1021232" y="2679"/>
                  </a:lnTo>
                  <a:close/>
                </a:path>
                <a:path w="1972945" h="113029">
                  <a:moveTo>
                    <a:pt x="1023912" y="9372"/>
                  </a:moveTo>
                  <a:lnTo>
                    <a:pt x="1021232" y="16065"/>
                  </a:lnTo>
                  <a:lnTo>
                    <a:pt x="1023912" y="9372"/>
                  </a:lnTo>
                  <a:close/>
                </a:path>
                <a:path w="1972945" h="113029">
                  <a:moveTo>
                    <a:pt x="1021232" y="16065"/>
                  </a:moveTo>
                  <a:lnTo>
                    <a:pt x="1015885" y="20078"/>
                  </a:lnTo>
                  <a:lnTo>
                    <a:pt x="1021232" y="16065"/>
                  </a:lnTo>
                  <a:close/>
                </a:path>
                <a:path w="1972945" h="113029">
                  <a:moveTo>
                    <a:pt x="1015885" y="20078"/>
                  </a:moveTo>
                  <a:lnTo>
                    <a:pt x="1014539" y="20078"/>
                  </a:lnTo>
                  <a:lnTo>
                    <a:pt x="1015885" y="20078"/>
                  </a:lnTo>
                  <a:close/>
                </a:path>
                <a:path w="1972945" h="113029">
                  <a:moveTo>
                    <a:pt x="1014539" y="20078"/>
                  </a:moveTo>
                  <a:lnTo>
                    <a:pt x="1007846" y="17398"/>
                  </a:lnTo>
                  <a:lnTo>
                    <a:pt x="1014539" y="20078"/>
                  </a:lnTo>
                  <a:close/>
                </a:path>
                <a:path w="1972945" h="113029">
                  <a:moveTo>
                    <a:pt x="1007846" y="17398"/>
                  </a:moveTo>
                  <a:lnTo>
                    <a:pt x="1003833" y="10706"/>
                  </a:lnTo>
                  <a:lnTo>
                    <a:pt x="1007846" y="17398"/>
                  </a:lnTo>
                  <a:close/>
                </a:path>
                <a:path w="1972945" h="113029">
                  <a:moveTo>
                    <a:pt x="1003833" y="10706"/>
                  </a:moveTo>
                  <a:lnTo>
                    <a:pt x="1003833" y="9372"/>
                  </a:lnTo>
                  <a:lnTo>
                    <a:pt x="1003833" y="10706"/>
                  </a:lnTo>
                  <a:close/>
                </a:path>
                <a:path w="1972945" h="113029">
                  <a:moveTo>
                    <a:pt x="1003833" y="9372"/>
                  </a:moveTo>
                  <a:lnTo>
                    <a:pt x="1006513" y="2679"/>
                  </a:lnTo>
                  <a:lnTo>
                    <a:pt x="1003833" y="9372"/>
                  </a:lnTo>
                  <a:close/>
                </a:path>
                <a:path w="1972945" h="113029">
                  <a:moveTo>
                    <a:pt x="1006513" y="2679"/>
                  </a:moveTo>
                  <a:lnTo>
                    <a:pt x="1013206" y="0"/>
                  </a:lnTo>
                  <a:lnTo>
                    <a:pt x="1006513" y="2679"/>
                  </a:lnTo>
                  <a:close/>
                </a:path>
                <a:path w="1972945" h="113029">
                  <a:moveTo>
                    <a:pt x="1013206" y="0"/>
                  </a:moveTo>
                  <a:lnTo>
                    <a:pt x="1014539" y="0"/>
                  </a:lnTo>
                  <a:lnTo>
                    <a:pt x="1013206" y="0"/>
                  </a:lnTo>
                  <a:close/>
                </a:path>
                <a:path w="1972945" h="113029">
                  <a:moveTo>
                    <a:pt x="948956" y="93687"/>
                  </a:moveTo>
                  <a:lnTo>
                    <a:pt x="947623" y="96367"/>
                  </a:lnTo>
                  <a:lnTo>
                    <a:pt x="948956" y="93687"/>
                  </a:lnTo>
                  <a:close/>
                </a:path>
                <a:path w="1972945" h="113029">
                  <a:moveTo>
                    <a:pt x="947623" y="96367"/>
                  </a:moveTo>
                  <a:lnTo>
                    <a:pt x="947623" y="97701"/>
                  </a:lnTo>
                  <a:lnTo>
                    <a:pt x="947623" y="96367"/>
                  </a:lnTo>
                  <a:close/>
                </a:path>
                <a:path w="1972945" h="113029">
                  <a:moveTo>
                    <a:pt x="1023912" y="10706"/>
                  </a:moveTo>
                  <a:lnTo>
                    <a:pt x="1021232" y="4013"/>
                  </a:lnTo>
                  <a:lnTo>
                    <a:pt x="1023912" y="10706"/>
                  </a:lnTo>
                  <a:close/>
                </a:path>
                <a:path w="1972945" h="113029">
                  <a:moveTo>
                    <a:pt x="1021232" y="4013"/>
                  </a:moveTo>
                  <a:lnTo>
                    <a:pt x="1014539" y="0"/>
                  </a:lnTo>
                  <a:lnTo>
                    <a:pt x="1021232" y="4013"/>
                  </a:lnTo>
                  <a:close/>
                </a:path>
                <a:path w="1972945" h="113029">
                  <a:moveTo>
                    <a:pt x="994460" y="69595"/>
                  </a:moveTo>
                  <a:lnTo>
                    <a:pt x="1001153" y="70942"/>
                  </a:lnTo>
                  <a:lnTo>
                    <a:pt x="994460" y="69595"/>
                  </a:lnTo>
                  <a:close/>
                </a:path>
                <a:path w="1972945" h="113029">
                  <a:moveTo>
                    <a:pt x="1001153" y="70942"/>
                  </a:moveTo>
                  <a:lnTo>
                    <a:pt x="1005179" y="77635"/>
                  </a:lnTo>
                  <a:lnTo>
                    <a:pt x="1001153" y="70942"/>
                  </a:lnTo>
                  <a:close/>
                </a:path>
                <a:path w="1972945" h="113029">
                  <a:moveTo>
                    <a:pt x="1005179" y="77635"/>
                  </a:moveTo>
                  <a:lnTo>
                    <a:pt x="1005179" y="78968"/>
                  </a:lnTo>
                  <a:lnTo>
                    <a:pt x="1005179" y="77635"/>
                  </a:lnTo>
                  <a:close/>
                </a:path>
                <a:path w="1972945" h="113029">
                  <a:moveTo>
                    <a:pt x="1005179" y="78968"/>
                  </a:moveTo>
                  <a:lnTo>
                    <a:pt x="1002499" y="85661"/>
                  </a:lnTo>
                  <a:lnTo>
                    <a:pt x="1005179" y="78968"/>
                  </a:lnTo>
                  <a:close/>
                </a:path>
                <a:path w="1972945" h="113029">
                  <a:moveTo>
                    <a:pt x="1002499" y="85661"/>
                  </a:moveTo>
                  <a:lnTo>
                    <a:pt x="995807" y="89674"/>
                  </a:lnTo>
                  <a:lnTo>
                    <a:pt x="1002499" y="85661"/>
                  </a:lnTo>
                  <a:close/>
                </a:path>
                <a:path w="1972945" h="113029">
                  <a:moveTo>
                    <a:pt x="995807" y="89674"/>
                  </a:moveTo>
                  <a:lnTo>
                    <a:pt x="994460" y="89674"/>
                  </a:lnTo>
                  <a:lnTo>
                    <a:pt x="995807" y="89674"/>
                  </a:lnTo>
                  <a:close/>
                </a:path>
                <a:path w="1972945" h="113029">
                  <a:moveTo>
                    <a:pt x="1488351" y="0"/>
                  </a:moveTo>
                  <a:lnTo>
                    <a:pt x="1481658" y="2679"/>
                  </a:lnTo>
                  <a:lnTo>
                    <a:pt x="1488351" y="0"/>
                  </a:lnTo>
                  <a:close/>
                </a:path>
                <a:path w="1972945" h="113029">
                  <a:moveTo>
                    <a:pt x="1481658" y="2679"/>
                  </a:moveTo>
                  <a:lnTo>
                    <a:pt x="1478991" y="9372"/>
                  </a:lnTo>
                  <a:lnTo>
                    <a:pt x="1481658" y="2679"/>
                  </a:lnTo>
                  <a:close/>
                </a:path>
                <a:path w="1972945" h="113029">
                  <a:moveTo>
                    <a:pt x="1478991" y="9372"/>
                  </a:moveTo>
                  <a:lnTo>
                    <a:pt x="1478991" y="10706"/>
                  </a:lnTo>
                  <a:lnTo>
                    <a:pt x="1478991" y="9372"/>
                  </a:lnTo>
                  <a:close/>
                </a:path>
                <a:path w="1972945" h="113029">
                  <a:moveTo>
                    <a:pt x="1478991" y="78968"/>
                  </a:moveTo>
                  <a:lnTo>
                    <a:pt x="1476311" y="72275"/>
                  </a:lnTo>
                  <a:lnTo>
                    <a:pt x="1478991" y="78968"/>
                  </a:lnTo>
                  <a:close/>
                </a:path>
                <a:path w="1972945" h="113029">
                  <a:moveTo>
                    <a:pt x="1476311" y="72275"/>
                  </a:moveTo>
                  <a:lnTo>
                    <a:pt x="1469618" y="69595"/>
                  </a:lnTo>
                  <a:lnTo>
                    <a:pt x="1476311" y="72275"/>
                  </a:lnTo>
                  <a:close/>
                </a:path>
                <a:path w="1972945" h="113029">
                  <a:moveTo>
                    <a:pt x="1469618" y="69595"/>
                  </a:moveTo>
                  <a:lnTo>
                    <a:pt x="1468272" y="69595"/>
                  </a:lnTo>
                  <a:lnTo>
                    <a:pt x="1469618" y="69595"/>
                  </a:lnTo>
                  <a:close/>
                </a:path>
                <a:path w="1972945" h="113029">
                  <a:moveTo>
                    <a:pt x="1488351" y="0"/>
                  </a:moveTo>
                  <a:lnTo>
                    <a:pt x="1495044" y="2679"/>
                  </a:lnTo>
                  <a:lnTo>
                    <a:pt x="1488351" y="0"/>
                  </a:lnTo>
                  <a:close/>
                </a:path>
                <a:path w="1972945" h="113029">
                  <a:moveTo>
                    <a:pt x="1495044" y="2679"/>
                  </a:moveTo>
                  <a:lnTo>
                    <a:pt x="1499057" y="9372"/>
                  </a:lnTo>
                  <a:lnTo>
                    <a:pt x="1495044" y="2679"/>
                  </a:lnTo>
                  <a:close/>
                </a:path>
                <a:path w="1972945" h="113029">
                  <a:moveTo>
                    <a:pt x="1499057" y="9372"/>
                  </a:moveTo>
                  <a:lnTo>
                    <a:pt x="1496390" y="16065"/>
                  </a:lnTo>
                  <a:lnTo>
                    <a:pt x="1499057" y="9372"/>
                  </a:lnTo>
                  <a:close/>
                </a:path>
                <a:path w="1972945" h="113029">
                  <a:moveTo>
                    <a:pt x="1496390" y="16065"/>
                  </a:moveTo>
                  <a:lnTo>
                    <a:pt x="1489697" y="20078"/>
                  </a:lnTo>
                  <a:lnTo>
                    <a:pt x="1496390" y="16065"/>
                  </a:lnTo>
                  <a:close/>
                </a:path>
                <a:path w="1972945" h="113029">
                  <a:moveTo>
                    <a:pt x="1489697" y="20078"/>
                  </a:moveTo>
                  <a:lnTo>
                    <a:pt x="1488351" y="20078"/>
                  </a:lnTo>
                  <a:lnTo>
                    <a:pt x="1489697" y="20078"/>
                  </a:lnTo>
                  <a:close/>
                </a:path>
                <a:path w="1972945" h="113029">
                  <a:moveTo>
                    <a:pt x="1488351" y="20078"/>
                  </a:moveTo>
                  <a:lnTo>
                    <a:pt x="1481658" y="17398"/>
                  </a:lnTo>
                  <a:lnTo>
                    <a:pt x="1488351" y="20078"/>
                  </a:lnTo>
                  <a:close/>
                </a:path>
                <a:path w="1972945" h="113029">
                  <a:moveTo>
                    <a:pt x="1481658" y="17398"/>
                  </a:moveTo>
                  <a:lnTo>
                    <a:pt x="1478991" y="10706"/>
                  </a:lnTo>
                  <a:lnTo>
                    <a:pt x="1481658" y="17398"/>
                  </a:lnTo>
                  <a:close/>
                </a:path>
                <a:path w="1972945" h="113029">
                  <a:moveTo>
                    <a:pt x="1478991" y="10706"/>
                  </a:moveTo>
                  <a:lnTo>
                    <a:pt x="1478991" y="9372"/>
                  </a:lnTo>
                  <a:lnTo>
                    <a:pt x="1478991" y="10706"/>
                  </a:lnTo>
                  <a:close/>
                </a:path>
                <a:path w="1972945" h="113029">
                  <a:moveTo>
                    <a:pt x="1478991" y="9372"/>
                  </a:moveTo>
                  <a:lnTo>
                    <a:pt x="1481658" y="2679"/>
                  </a:lnTo>
                  <a:lnTo>
                    <a:pt x="1478991" y="9372"/>
                  </a:lnTo>
                  <a:close/>
                </a:path>
                <a:path w="1972945" h="113029">
                  <a:moveTo>
                    <a:pt x="1481658" y="2679"/>
                  </a:moveTo>
                  <a:lnTo>
                    <a:pt x="1487017" y="0"/>
                  </a:lnTo>
                  <a:lnTo>
                    <a:pt x="1481658" y="2679"/>
                  </a:lnTo>
                  <a:close/>
                </a:path>
                <a:path w="1972945" h="113029">
                  <a:moveTo>
                    <a:pt x="1487017" y="0"/>
                  </a:moveTo>
                  <a:lnTo>
                    <a:pt x="1488351" y="0"/>
                  </a:lnTo>
                  <a:lnTo>
                    <a:pt x="1487017" y="0"/>
                  </a:lnTo>
                  <a:close/>
                </a:path>
                <a:path w="1972945" h="113029">
                  <a:moveTo>
                    <a:pt x="1424114" y="93687"/>
                  </a:moveTo>
                  <a:lnTo>
                    <a:pt x="1422768" y="96367"/>
                  </a:lnTo>
                  <a:lnTo>
                    <a:pt x="1424114" y="93687"/>
                  </a:lnTo>
                  <a:close/>
                </a:path>
                <a:path w="1972945" h="113029">
                  <a:moveTo>
                    <a:pt x="1422768" y="96367"/>
                  </a:moveTo>
                  <a:lnTo>
                    <a:pt x="1422768" y="97701"/>
                  </a:lnTo>
                  <a:lnTo>
                    <a:pt x="1422768" y="96367"/>
                  </a:lnTo>
                  <a:close/>
                </a:path>
                <a:path w="1972945" h="113029">
                  <a:moveTo>
                    <a:pt x="1499057" y="10706"/>
                  </a:moveTo>
                  <a:lnTo>
                    <a:pt x="1496390" y="4013"/>
                  </a:lnTo>
                  <a:lnTo>
                    <a:pt x="1499057" y="10706"/>
                  </a:lnTo>
                  <a:close/>
                </a:path>
                <a:path w="1972945" h="113029">
                  <a:moveTo>
                    <a:pt x="1496390" y="4013"/>
                  </a:moveTo>
                  <a:lnTo>
                    <a:pt x="1489697" y="0"/>
                  </a:lnTo>
                  <a:lnTo>
                    <a:pt x="1496390" y="4013"/>
                  </a:lnTo>
                  <a:close/>
                </a:path>
                <a:path w="1972945" h="113029">
                  <a:moveTo>
                    <a:pt x="1489697" y="0"/>
                  </a:moveTo>
                  <a:lnTo>
                    <a:pt x="1488351" y="0"/>
                  </a:lnTo>
                  <a:lnTo>
                    <a:pt x="1489697" y="0"/>
                  </a:lnTo>
                  <a:close/>
                </a:path>
                <a:path w="1972945" h="113029">
                  <a:moveTo>
                    <a:pt x="1468272" y="69595"/>
                  </a:moveTo>
                  <a:lnTo>
                    <a:pt x="1474965" y="70942"/>
                  </a:lnTo>
                  <a:lnTo>
                    <a:pt x="1468272" y="69595"/>
                  </a:lnTo>
                  <a:close/>
                </a:path>
                <a:path w="1972945" h="113029">
                  <a:moveTo>
                    <a:pt x="1474965" y="70942"/>
                  </a:moveTo>
                  <a:lnTo>
                    <a:pt x="1478991" y="77635"/>
                  </a:lnTo>
                  <a:lnTo>
                    <a:pt x="1474965" y="70942"/>
                  </a:lnTo>
                  <a:close/>
                </a:path>
                <a:path w="1972945" h="113029">
                  <a:moveTo>
                    <a:pt x="1478991" y="77635"/>
                  </a:moveTo>
                  <a:lnTo>
                    <a:pt x="1478991" y="78968"/>
                  </a:lnTo>
                  <a:lnTo>
                    <a:pt x="1478991" y="77635"/>
                  </a:lnTo>
                  <a:close/>
                </a:path>
                <a:path w="1972945" h="113029">
                  <a:moveTo>
                    <a:pt x="1478991" y="78968"/>
                  </a:moveTo>
                  <a:lnTo>
                    <a:pt x="1476311" y="85661"/>
                  </a:lnTo>
                  <a:lnTo>
                    <a:pt x="1478991" y="78968"/>
                  </a:lnTo>
                  <a:close/>
                </a:path>
                <a:path w="1972945" h="113029">
                  <a:moveTo>
                    <a:pt x="1476311" y="85661"/>
                  </a:moveTo>
                  <a:lnTo>
                    <a:pt x="1469618" y="89674"/>
                  </a:lnTo>
                  <a:lnTo>
                    <a:pt x="1476311" y="85661"/>
                  </a:lnTo>
                  <a:close/>
                </a:path>
                <a:path w="1972945" h="113029">
                  <a:moveTo>
                    <a:pt x="1469618" y="89674"/>
                  </a:moveTo>
                  <a:lnTo>
                    <a:pt x="1468272" y="89674"/>
                  </a:lnTo>
                  <a:lnTo>
                    <a:pt x="1469618" y="89674"/>
                  </a:lnTo>
                  <a:close/>
                </a:path>
                <a:path w="1972945" h="113029">
                  <a:moveTo>
                    <a:pt x="1962162" y="0"/>
                  </a:moveTo>
                  <a:lnTo>
                    <a:pt x="1955469" y="2679"/>
                  </a:lnTo>
                  <a:lnTo>
                    <a:pt x="1962162" y="0"/>
                  </a:lnTo>
                  <a:close/>
                </a:path>
                <a:path w="1972945" h="113029">
                  <a:moveTo>
                    <a:pt x="1955469" y="2679"/>
                  </a:moveTo>
                  <a:lnTo>
                    <a:pt x="1952790" y="9372"/>
                  </a:lnTo>
                  <a:lnTo>
                    <a:pt x="1955469" y="2679"/>
                  </a:lnTo>
                  <a:close/>
                </a:path>
                <a:path w="1972945" h="113029">
                  <a:moveTo>
                    <a:pt x="1952790" y="9372"/>
                  </a:moveTo>
                  <a:lnTo>
                    <a:pt x="1952790" y="10706"/>
                  </a:lnTo>
                  <a:lnTo>
                    <a:pt x="1952790" y="9372"/>
                  </a:lnTo>
                  <a:close/>
                </a:path>
                <a:path w="1972945" h="113029">
                  <a:moveTo>
                    <a:pt x="1952790" y="78968"/>
                  </a:moveTo>
                  <a:lnTo>
                    <a:pt x="1950123" y="72275"/>
                  </a:lnTo>
                  <a:lnTo>
                    <a:pt x="1952790" y="78968"/>
                  </a:lnTo>
                  <a:close/>
                </a:path>
                <a:path w="1972945" h="113029">
                  <a:moveTo>
                    <a:pt x="1950123" y="72275"/>
                  </a:moveTo>
                  <a:lnTo>
                    <a:pt x="1943430" y="69595"/>
                  </a:lnTo>
                  <a:lnTo>
                    <a:pt x="1950123" y="72275"/>
                  </a:lnTo>
                  <a:close/>
                </a:path>
                <a:path w="1972945" h="113029">
                  <a:moveTo>
                    <a:pt x="1962162" y="0"/>
                  </a:moveTo>
                  <a:lnTo>
                    <a:pt x="1968855" y="2679"/>
                  </a:lnTo>
                  <a:lnTo>
                    <a:pt x="1962162" y="0"/>
                  </a:lnTo>
                  <a:close/>
                </a:path>
                <a:path w="1972945" h="113029">
                  <a:moveTo>
                    <a:pt x="1968855" y="2679"/>
                  </a:moveTo>
                  <a:lnTo>
                    <a:pt x="1972868" y="9372"/>
                  </a:lnTo>
                  <a:lnTo>
                    <a:pt x="1968855" y="2679"/>
                  </a:lnTo>
                  <a:close/>
                </a:path>
                <a:path w="1972945" h="113029">
                  <a:moveTo>
                    <a:pt x="1972868" y="9372"/>
                  </a:moveTo>
                  <a:lnTo>
                    <a:pt x="1970201" y="16065"/>
                  </a:lnTo>
                  <a:lnTo>
                    <a:pt x="1972868" y="9372"/>
                  </a:lnTo>
                  <a:close/>
                </a:path>
                <a:path w="1972945" h="113029">
                  <a:moveTo>
                    <a:pt x="1970201" y="16065"/>
                  </a:moveTo>
                  <a:lnTo>
                    <a:pt x="1963508" y="20078"/>
                  </a:lnTo>
                  <a:lnTo>
                    <a:pt x="1970201" y="16065"/>
                  </a:lnTo>
                  <a:close/>
                </a:path>
                <a:path w="1972945" h="113029">
                  <a:moveTo>
                    <a:pt x="1963508" y="20078"/>
                  </a:moveTo>
                  <a:lnTo>
                    <a:pt x="1962162" y="20078"/>
                  </a:lnTo>
                  <a:lnTo>
                    <a:pt x="1963508" y="20078"/>
                  </a:lnTo>
                  <a:close/>
                </a:path>
                <a:path w="1972945" h="113029">
                  <a:moveTo>
                    <a:pt x="1962162" y="20078"/>
                  </a:moveTo>
                  <a:lnTo>
                    <a:pt x="1955469" y="17398"/>
                  </a:lnTo>
                  <a:lnTo>
                    <a:pt x="1962162" y="20078"/>
                  </a:lnTo>
                  <a:close/>
                </a:path>
                <a:path w="1972945" h="113029">
                  <a:moveTo>
                    <a:pt x="1955469" y="17398"/>
                  </a:moveTo>
                  <a:lnTo>
                    <a:pt x="1952790" y="10706"/>
                  </a:lnTo>
                  <a:lnTo>
                    <a:pt x="1955469" y="17398"/>
                  </a:lnTo>
                  <a:close/>
                </a:path>
                <a:path w="1972945" h="113029">
                  <a:moveTo>
                    <a:pt x="1952790" y="10706"/>
                  </a:moveTo>
                  <a:lnTo>
                    <a:pt x="1952790" y="9372"/>
                  </a:lnTo>
                  <a:lnTo>
                    <a:pt x="1952790" y="10706"/>
                  </a:lnTo>
                  <a:close/>
                </a:path>
                <a:path w="1972945" h="113029">
                  <a:moveTo>
                    <a:pt x="1952790" y="9372"/>
                  </a:moveTo>
                  <a:lnTo>
                    <a:pt x="1955469" y="2679"/>
                  </a:lnTo>
                  <a:lnTo>
                    <a:pt x="1952790" y="9372"/>
                  </a:lnTo>
                  <a:close/>
                </a:path>
                <a:path w="1972945" h="113029">
                  <a:moveTo>
                    <a:pt x="1955469" y="2679"/>
                  </a:moveTo>
                  <a:lnTo>
                    <a:pt x="1962162" y="0"/>
                  </a:lnTo>
                  <a:lnTo>
                    <a:pt x="1955469" y="2679"/>
                  </a:lnTo>
                  <a:close/>
                </a:path>
                <a:path w="1972945" h="113029">
                  <a:moveTo>
                    <a:pt x="1897926" y="93687"/>
                  </a:moveTo>
                  <a:lnTo>
                    <a:pt x="1896579" y="96367"/>
                  </a:lnTo>
                  <a:lnTo>
                    <a:pt x="1897926" y="93687"/>
                  </a:lnTo>
                  <a:close/>
                </a:path>
                <a:path w="1972945" h="113029">
                  <a:moveTo>
                    <a:pt x="1896579" y="96367"/>
                  </a:moveTo>
                  <a:lnTo>
                    <a:pt x="1896579" y="97701"/>
                  </a:lnTo>
                  <a:lnTo>
                    <a:pt x="1896579" y="96367"/>
                  </a:lnTo>
                  <a:close/>
                </a:path>
                <a:path w="1972945" h="113029">
                  <a:moveTo>
                    <a:pt x="1972868" y="10706"/>
                  </a:moveTo>
                  <a:lnTo>
                    <a:pt x="1970201" y="4013"/>
                  </a:lnTo>
                  <a:lnTo>
                    <a:pt x="1972868" y="10706"/>
                  </a:lnTo>
                  <a:close/>
                </a:path>
                <a:path w="1972945" h="113029">
                  <a:moveTo>
                    <a:pt x="1970201" y="4013"/>
                  </a:moveTo>
                  <a:lnTo>
                    <a:pt x="1963508" y="0"/>
                  </a:lnTo>
                  <a:lnTo>
                    <a:pt x="1970201" y="4013"/>
                  </a:lnTo>
                  <a:close/>
                </a:path>
                <a:path w="1972945" h="113029">
                  <a:moveTo>
                    <a:pt x="1963508" y="0"/>
                  </a:moveTo>
                  <a:lnTo>
                    <a:pt x="1962162" y="0"/>
                  </a:lnTo>
                  <a:lnTo>
                    <a:pt x="1963508" y="0"/>
                  </a:lnTo>
                  <a:close/>
                </a:path>
                <a:path w="1972945" h="113029">
                  <a:moveTo>
                    <a:pt x="1943430" y="69595"/>
                  </a:moveTo>
                  <a:lnTo>
                    <a:pt x="1950123" y="70942"/>
                  </a:lnTo>
                  <a:lnTo>
                    <a:pt x="1943430" y="69595"/>
                  </a:lnTo>
                  <a:close/>
                </a:path>
                <a:path w="1972945" h="113029">
                  <a:moveTo>
                    <a:pt x="1950123" y="70942"/>
                  </a:moveTo>
                  <a:lnTo>
                    <a:pt x="1952790" y="77635"/>
                  </a:lnTo>
                  <a:lnTo>
                    <a:pt x="1950123" y="70942"/>
                  </a:lnTo>
                  <a:close/>
                </a:path>
                <a:path w="1972945" h="113029">
                  <a:moveTo>
                    <a:pt x="1952790" y="77635"/>
                  </a:moveTo>
                  <a:lnTo>
                    <a:pt x="1952790" y="78968"/>
                  </a:lnTo>
                  <a:lnTo>
                    <a:pt x="1952790" y="77635"/>
                  </a:lnTo>
                  <a:close/>
                </a:path>
                <a:path w="1972945" h="113029">
                  <a:moveTo>
                    <a:pt x="1952790" y="78968"/>
                  </a:moveTo>
                  <a:lnTo>
                    <a:pt x="1950123" y="85661"/>
                  </a:lnTo>
                  <a:lnTo>
                    <a:pt x="1952790" y="78968"/>
                  </a:lnTo>
                  <a:close/>
                </a:path>
                <a:path w="1972945" h="113029">
                  <a:moveTo>
                    <a:pt x="1950123" y="85661"/>
                  </a:moveTo>
                  <a:lnTo>
                    <a:pt x="1944763" y="89674"/>
                  </a:lnTo>
                  <a:lnTo>
                    <a:pt x="1950123" y="85661"/>
                  </a:lnTo>
                  <a:close/>
                </a:path>
                <a:path w="1972945" h="113029">
                  <a:moveTo>
                    <a:pt x="1944763" y="89674"/>
                  </a:moveTo>
                  <a:lnTo>
                    <a:pt x="1943430" y="89674"/>
                  </a:lnTo>
                  <a:lnTo>
                    <a:pt x="1944763" y="89674"/>
                  </a:lnTo>
                  <a:close/>
                </a:path>
              </a:pathLst>
            </a:custGeom>
            <a:ln w="6692">
              <a:solidFill>
                <a:srgbClr val="40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608721" y="6711645"/>
              <a:ext cx="511809" cy="76835"/>
            </a:xfrm>
            <a:custGeom>
              <a:avLst/>
              <a:gdLst/>
              <a:ahLst/>
              <a:cxnLst/>
              <a:rect l="l" t="t" r="r" b="b"/>
              <a:pathLst>
                <a:path w="511810" h="76834">
                  <a:moveTo>
                    <a:pt x="0" y="76288"/>
                  </a:moveTo>
                  <a:lnTo>
                    <a:pt x="511289" y="76288"/>
                  </a:lnTo>
                </a:path>
                <a:path w="511810" h="76834">
                  <a:moveTo>
                    <a:pt x="0" y="74955"/>
                  </a:moveTo>
                  <a:lnTo>
                    <a:pt x="511289" y="74955"/>
                  </a:lnTo>
                </a:path>
                <a:path w="511810" h="76834">
                  <a:moveTo>
                    <a:pt x="0" y="73609"/>
                  </a:moveTo>
                  <a:lnTo>
                    <a:pt x="511289" y="73609"/>
                  </a:lnTo>
                </a:path>
                <a:path w="511810" h="76834">
                  <a:moveTo>
                    <a:pt x="0" y="72275"/>
                  </a:moveTo>
                  <a:lnTo>
                    <a:pt x="511289" y="72275"/>
                  </a:lnTo>
                </a:path>
                <a:path w="511810" h="76834">
                  <a:moveTo>
                    <a:pt x="0" y="70942"/>
                  </a:moveTo>
                  <a:lnTo>
                    <a:pt x="511289" y="70942"/>
                  </a:lnTo>
                </a:path>
                <a:path w="511810" h="76834">
                  <a:moveTo>
                    <a:pt x="0" y="69595"/>
                  </a:moveTo>
                  <a:lnTo>
                    <a:pt x="511289" y="69595"/>
                  </a:lnTo>
                </a:path>
                <a:path w="511810" h="76834">
                  <a:moveTo>
                    <a:pt x="0" y="68262"/>
                  </a:moveTo>
                  <a:lnTo>
                    <a:pt x="511289" y="68262"/>
                  </a:lnTo>
                </a:path>
                <a:path w="511810" h="76834">
                  <a:moveTo>
                    <a:pt x="0" y="66916"/>
                  </a:moveTo>
                  <a:lnTo>
                    <a:pt x="511289" y="66916"/>
                  </a:lnTo>
                </a:path>
                <a:path w="511810" h="76834">
                  <a:moveTo>
                    <a:pt x="0" y="65582"/>
                  </a:moveTo>
                  <a:lnTo>
                    <a:pt x="511289" y="65582"/>
                  </a:lnTo>
                </a:path>
                <a:path w="511810" h="76834">
                  <a:moveTo>
                    <a:pt x="0" y="64249"/>
                  </a:moveTo>
                  <a:lnTo>
                    <a:pt x="511289" y="64249"/>
                  </a:lnTo>
                </a:path>
                <a:path w="511810" h="76834">
                  <a:moveTo>
                    <a:pt x="0" y="62903"/>
                  </a:moveTo>
                  <a:lnTo>
                    <a:pt x="511289" y="62903"/>
                  </a:lnTo>
                </a:path>
                <a:path w="511810" h="76834">
                  <a:moveTo>
                    <a:pt x="0" y="61569"/>
                  </a:moveTo>
                  <a:lnTo>
                    <a:pt x="511289" y="61569"/>
                  </a:lnTo>
                </a:path>
                <a:path w="511810" h="76834">
                  <a:moveTo>
                    <a:pt x="0" y="60236"/>
                  </a:moveTo>
                  <a:lnTo>
                    <a:pt x="511289" y="60236"/>
                  </a:lnTo>
                </a:path>
                <a:path w="511810" h="76834">
                  <a:moveTo>
                    <a:pt x="0" y="58889"/>
                  </a:moveTo>
                  <a:lnTo>
                    <a:pt x="511289" y="58889"/>
                  </a:lnTo>
                </a:path>
                <a:path w="511810" h="76834">
                  <a:moveTo>
                    <a:pt x="0" y="57556"/>
                  </a:moveTo>
                  <a:lnTo>
                    <a:pt x="511289" y="57556"/>
                  </a:lnTo>
                </a:path>
                <a:path w="511810" h="76834">
                  <a:moveTo>
                    <a:pt x="0" y="56210"/>
                  </a:moveTo>
                  <a:lnTo>
                    <a:pt x="511289" y="56210"/>
                  </a:lnTo>
                </a:path>
                <a:path w="511810" h="76834">
                  <a:moveTo>
                    <a:pt x="0" y="54876"/>
                  </a:moveTo>
                  <a:lnTo>
                    <a:pt x="511289" y="54876"/>
                  </a:lnTo>
                </a:path>
                <a:path w="511810" h="76834">
                  <a:moveTo>
                    <a:pt x="0" y="53543"/>
                  </a:moveTo>
                  <a:lnTo>
                    <a:pt x="511289" y="53543"/>
                  </a:lnTo>
                </a:path>
                <a:path w="511810" h="76834">
                  <a:moveTo>
                    <a:pt x="0" y="52196"/>
                  </a:moveTo>
                  <a:lnTo>
                    <a:pt x="511289" y="52196"/>
                  </a:lnTo>
                </a:path>
                <a:path w="511810" h="76834">
                  <a:moveTo>
                    <a:pt x="0" y="50863"/>
                  </a:moveTo>
                  <a:lnTo>
                    <a:pt x="511289" y="50863"/>
                  </a:lnTo>
                </a:path>
                <a:path w="511810" h="76834">
                  <a:moveTo>
                    <a:pt x="0" y="49517"/>
                  </a:moveTo>
                  <a:lnTo>
                    <a:pt x="511289" y="49517"/>
                  </a:lnTo>
                </a:path>
                <a:path w="511810" h="76834">
                  <a:moveTo>
                    <a:pt x="0" y="48183"/>
                  </a:moveTo>
                  <a:lnTo>
                    <a:pt x="511289" y="48183"/>
                  </a:lnTo>
                </a:path>
                <a:path w="511810" h="76834">
                  <a:moveTo>
                    <a:pt x="0" y="46850"/>
                  </a:moveTo>
                  <a:lnTo>
                    <a:pt x="511289" y="46850"/>
                  </a:lnTo>
                </a:path>
                <a:path w="511810" h="76834">
                  <a:moveTo>
                    <a:pt x="0" y="45504"/>
                  </a:moveTo>
                  <a:lnTo>
                    <a:pt x="511289" y="45504"/>
                  </a:lnTo>
                </a:path>
                <a:path w="511810" h="76834">
                  <a:moveTo>
                    <a:pt x="0" y="44170"/>
                  </a:moveTo>
                  <a:lnTo>
                    <a:pt x="511289" y="44170"/>
                  </a:lnTo>
                </a:path>
                <a:path w="511810" h="76834">
                  <a:moveTo>
                    <a:pt x="0" y="42824"/>
                  </a:moveTo>
                  <a:lnTo>
                    <a:pt x="511289" y="42824"/>
                  </a:lnTo>
                </a:path>
                <a:path w="511810" h="76834">
                  <a:moveTo>
                    <a:pt x="0" y="41490"/>
                  </a:moveTo>
                  <a:lnTo>
                    <a:pt x="511289" y="41490"/>
                  </a:lnTo>
                </a:path>
                <a:path w="511810" h="76834">
                  <a:moveTo>
                    <a:pt x="0" y="40157"/>
                  </a:moveTo>
                  <a:lnTo>
                    <a:pt x="511289" y="40157"/>
                  </a:lnTo>
                </a:path>
                <a:path w="511810" h="76834">
                  <a:moveTo>
                    <a:pt x="0" y="38811"/>
                  </a:moveTo>
                  <a:lnTo>
                    <a:pt x="511289" y="38811"/>
                  </a:lnTo>
                </a:path>
                <a:path w="511810" h="76834">
                  <a:moveTo>
                    <a:pt x="0" y="37477"/>
                  </a:moveTo>
                  <a:lnTo>
                    <a:pt x="511289" y="37477"/>
                  </a:lnTo>
                </a:path>
                <a:path w="511810" h="76834">
                  <a:moveTo>
                    <a:pt x="0" y="36144"/>
                  </a:moveTo>
                  <a:lnTo>
                    <a:pt x="511289" y="36144"/>
                  </a:lnTo>
                </a:path>
                <a:path w="511810" h="76834">
                  <a:moveTo>
                    <a:pt x="0" y="34797"/>
                  </a:moveTo>
                  <a:lnTo>
                    <a:pt x="511289" y="34797"/>
                  </a:lnTo>
                </a:path>
                <a:path w="511810" h="76834">
                  <a:moveTo>
                    <a:pt x="0" y="33464"/>
                  </a:moveTo>
                  <a:lnTo>
                    <a:pt x="511289" y="33464"/>
                  </a:lnTo>
                </a:path>
                <a:path w="511810" h="76834">
                  <a:moveTo>
                    <a:pt x="0" y="32118"/>
                  </a:moveTo>
                  <a:lnTo>
                    <a:pt x="511289" y="32118"/>
                  </a:lnTo>
                </a:path>
                <a:path w="511810" h="76834">
                  <a:moveTo>
                    <a:pt x="0" y="30784"/>
                  </a:moveTo>
                  <a:lnTo>
                    <a:pt x="511289" y="30784"/>
                  </a:lnTo>
                </a:path>
                <a:path w="511810" h="76834">
                  <a:moveTo>
                    <a:pt x="0" y="29451"/>
                  </a:moveTo>
                  <a:lnTo>
                    <a:pt x="511289" y="29451"/>
                  </a:lnTo>
                </a:path>
                <a:path w="511810" h="76834">
                  <a:moveTo>
                    <a:pt x="0" y="28105"/>
                  </a:moveTo>
                  <a:lnTo>
                    <a:pt x="511289" y="28105"/>
                  </a:lnTo>
                </a:path>
                <a:path w="511810" h="76834">
                  <a:moveTo>
                    <a:pt x="0" y="26771"/>
                  </a:moveTo>
                  <a:lnTo>
                    <a:pt x="511289" y="26771"/>
                  </a:lnTo>
                </a:path>
                <a:path w="511810" h="76834">
                  <a:moveTo>
                    <a:pt x="0" y="25425"/>
                  </a:moveTo>
                  <a:lnTo>
                    <a:pt x="511289" y="25425"/>
                  </a:lnTo>
                </a:path>
                <a:path w="511810" h="76834">
                  <a:moveTo>
                    <a:pt x="0" y="24091"/>
                  </a:moveTo>
                  <a:lnTo>
                    <a:pt x="511289" y="24091"/>
                  </a:lnTo>
                </a:path>
                <a:path w="511810" h="76834">
                  <a:moveTo>
                    <a:pt x="0" y="22758"/>
                  </a:moveTo>
                  <a:lnTo>
                    <a:pt x="511289" y="22758"/>
                  </a:lnTo>
                </a:path>
                <a:path w="511810" h="76834">
                  <a:moveTo>
                    <a:pt x="0" y="21412"/>
                  </a:moveTo>
                  <a:lnTo>
                    <a:pt x="511289" y="21412"/>
                  </a:lnTo>
                </a:path>
                <a:path w="511810" h="76834">
                  <a:moveTo>
                    <a:pt x="0" y="20078"/>
                  </a:moveTo>
                  <a:lnTo>
                    <a:pt x="511289" y="20078"/>
                  </a:lnTo>
                </a:path>
                <a:path w="511810" h="76834">
                  <a:moveTo>
                    <a:pt x="0" y="18732"/>
                  </a:moveTo>
                  <a:lnTo>
                    <a:pt x="511289" y="18732"/>
                  </a:lnTo>
                </a:path>
                <a:path w="511810" h="76834">
                  <a:moveTo>
                    <a:pt x="0" y="17398"/>
                  </a:moveTo>
                  <a:lnTo>
                    <a:pt x="511289" y="17398"/>
                  </a:lnTo>
                </a:path>
                <a:path w="511810" h="76834">
                  <a:moveTo>
                    <a:pt x="0" y="16065"/>
                  </a:moveTo>
                  <a:lnTo>
                    <a:pt x="511289" y="16065"/>
                  </a:lnTo>
                </a:path>
                <a:path w="511810" h="76834">
                  <a:moveTo>
                    <a:pt x="0" y="14719"/>
                  </a:moveTo>
                  <a:lnTo>
                    <a:pt x="511289" y="14719"/>
                  </a:lnTo>
                </a:path>
                <a:path w="511810" h="76834">
                  <a:moveTo>
                    <a:pt x="0" y="13385"/>
                  </a:moveTo>
                  <a:lnTo>
                    <a:pt x="511289" y="13385"/>
                  </a:lnTo>
                </a:path>
                <a:path w="511810" h="76834">
                  <a:moveTo>
                    <a:pt x="0" y="12052"/>
                  </a:moveTo>
                  <a:lnTo>
                    <a:pt x="511289" y="12052"/>
                  </a:lnTo>
                </a:path>
                <a:path w="511810" h="76834">
                  <a:moveTo>
                    <a:pt x="0" y="10706"/>
                  </a:moveTo>
                  <a:lnTo>
                    <a:pt x="511289" y="10706"/>
                  </a:lnTo>
                </a:path>
                <a:path w="511810" h="76834">
                  <a:moveTo>
                    <a:pt x="0" y="9372"/>
                  </a:moveTo>
                  <a:lnTo>
                    <a:pt x="511289" y="9372"/>
                  </a:lnTo>
                </a:path>
                <a:path w="511810" h="76834">
                  <a:moveTo>
                    <a:pt x="0" y="8026"/>
                  </a:moveTo>
                  <a:lnTo>
                    <a:pt x="511289" y="8026"/>
                  </a:lnTo>
                </a:path>
                <a:path w="511810" h="76834">
                  <a:moveTo>
                    <a:pt x="0" y="6692"/>
                  </a:moveTo>
                  <a:lnTo>
                    <a:pt x="511289" y="6692"/>
                  </a:lnTo>
                </a:path>
                <a:path w="511810" h="76834">
                  <a:moveTo>
                    <a:pt x="0" y="5359"/>
                  </a:moveTo>
                  <a:lnTo>
                    <a:pt x="511289" y="5359"/>
                  </a:lnTo>
                </a:path>
                <a:path w="511810" h="76834">
                  <a:moveTo>
                    <a:pt x="0" y="4013"/>
                  </a:moveTo>
                  <a:lnTo>
                    <a:pt x="511289" y="4013"/>
                  </a:lnTo>
                </a:path>
                <a:path w="511810" h="76834">
                  <a:moveTo>
                    <a:pt x="0" y="2679"/>
                  </a:moveTo>
                  <a:lnTo>
                    <a:pt x="511289" y="2679"/>
                  </a:lnTo>
                </a:path>
                <a:path w="511810" h="76834">
                  <a:moveTo>
                    <a:pt x="0" y="1333"/>
                  </a:moveTo>
                  <a:lnTo>
                    <a:pt x="511289" y="1333"/>
                  </a:lnTo>
                </a:path>
                <a:path w="511810" h="76834">
                  <a:moveTo>
                    <a:pt x="0" y="0"/>
                  </a:moveTo>
                  <a:lnTo>
                    <a:pt x="51128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608721" y="6817382"/>
              <a:ext cx="317500" cy="76835"/>
            </a:xfrm>
            <a:custGeom>
              <a:avLst/>
              <a:gdLst/>
              <a:ahLst/>
              <a:cxnLst/>
              <a:rect l="l" t="t" r="r" b="b"/>
              <a:pathLst>
                <a:path w="317500" h="76834">
                  <a:moveTo>
                    <a:pt x="0" y="76288"/>
                  </a:moveTo>
                  <a:lnTo>
                    <a:pt x="317207" y="76288"/>
                  </a:lnTo>
                </a:path>
                <a:path w="317500" h="76834">
                  <a:moveTo>
                    <a:pt x="0" y="74955"/>
                  </a:moveTo>
                  <a:lnTo>
                    <a:pt x="317207" y="74955"/>
                  </a:lnTo>
                </a:path>
                <a:path w="317500" h="76834">
                  <a:moveTo>
                    <a:pt x="0" y="73609"/>
                  </a:moveTo>
                  <a:lnTo>
                    <a:pt x="317207" y="73609"/>
                  </a:lnTo>
                </a:path>
                <a:path w="317500" h="76834">
                  <a:moveTo>
                    <a:pt x="0" y="72275"/>
                  </a:moveTo>
                  <a:lnTo>
                    <a:pt x="317207" y="72275"/>
                  </a:lnTo>
                </a:path>
                <a:path w="317500" h="76834">
                  <a:moveTo>
                    <a:pt x="0" y="70942"/>
                  </a:moveTo>
                  <a:lnTo>
                    <a:pt x="317207" y="70942"/>
                  </a:lnTo>
                </a:path>
                <a:path w="317500" h="76834">
                  <a:moveTo>
                    <a:pt x="0" y="69595"/>
                  </a:moveTo>
                  <a:lnTo>
                    <a:pt x="317207" y="69595"/>
                  </a:lnTo>
                </a:path>
                <a:path w="317500" h="76834">
                  <a:moveTo>
                    <a:pt x="0" y="68262"/>
                  </a:moveTo>
                  <a:lnTo>
                    <a:pt x="317207" y="68262"/>
                  </a:lnTo>
                </a:path>
                <a:path w="317500" h="76834">
                  <a:moveTo>
                    <a:pt x="0" y="66916"/>
                  </a:moveTo>
                  <a:lnTo>
                    <a:pt x="317207" y="66916"/>
                  </a:lnTo>
                </a:path>
                <a:path w="317500" h="76834">
                  <a:moveTo>
                    <a:pt x="0" y="65582"/>
                  </a:moveTo>
                  <a:lnTo>
                    <a:pt x="317207" y="65582"/>
                  </a:lnTo>
                </a:path>
                <a:path w="317500" h="76834">
                  <a:moveTo>
                    <a:pt x="0" y="64249"/>
                  </a:moveTo>
                  <a:lnTo>
                    <a:pt x="317207" y="64249"/>
                  </a:lnTo>
                </a:path>
                <a:path w="317500" h="76834">
                  <a:moveTo>
                    <a:pt x="0" y="62903"/>
                  </a:moveTo>
                  <a:lnTo>
                    <a:pt x="317207" y="62903"/>
                  </a:lnTo>
                </a:path>
                <a:path w="317500" h="76834">
                  <a:moveTo>
                    <a:pt x="0" y="61569"/>
                  </a:moveTo>
                  <a:lnTo>
                    <a:pt x="317207" y="61569"/>
                  </a:lnTo>
                </a:path>
                <a:path w="317500" h="76834">
                  <a:moveTo>
                    <a:pt x="0" y="60236"/>
                  </a:moveTo>
                  <a:lnTo>
                    <a:pt x="317207" y="60236"/>
                  </a:lnTo>
                </a:path>
                <a:path w="317500" h="76834">
                  <a:moveTo>
                    <a:pt x="0" y="58889"/>
                  </a:moveTo>
                  <a:lnTo>
                    <a:pt x="317207" y="58889"/>
                  </a:lnTo>
                </a:path>
                <a:path w="317500" h="76834">
                  <a:moveTo>
                    <a:pt x="0" y="57556"/>
                  </a:moveTo>
                  <a:lnTo>
                    <a:pt x="317207" y="57556"/>
                  </a:lnTo>
                </a:path>
                <a:path w="317500" h="76834">
                  <a:moveTo>
                    <a:pt x="0" y="56210"/>
                  </a:moveTo>
                  <a:lnTo>
                    <a:pt x="317207" y="56210"/>
                  </a:lnTo>
                </a:path>
                <a:path w="317500" h="76834">
                  <a:moveTo>
                    <a:pt x="0" y="54876"/>
                  </a:moveTo>
                  <a:lnTo>
                    <a:pt x="317207" y="54876"/>
                  </a:lnTo>
                </a:path>
                <a:path w="317500" h="76834">
                  <a:moveTo>
                    <a:pt x="0" y="53543"/>
                  </a:moveTo>
                  <a:lnTo>
                    <a:pt x="317207" y="53543"/>
                  </a:lnTo>
                </a:path>
                <a:path w="317500" h="76834">
                  <a:moveTo>
                    <a:pt x="0" y="52196"/>
                  </a:moveTo>
                  <a:lnTo>
                    <a:pt x="317207" y="52196"/>
                  </a:lnTo>
                </a:path>
                <a:path w="317500" h="76834">
                  <a:moveTo>
                    <a:pt x="0" y="50863"/>
                  </a:moveTo>
                  <a:lnTo>
                    <a:pt x="317207" y="50863"/>
                  </a:lnTo>
                </a:path>
                <a:path w="317500" h="76834">
                  <a:moveTo>
                    <a:pt x="0" y="49517"/>
                  </a:moveTo>
                  <a:lnTo>
                    <a:pt x="317207" y="49517"/>
                  </a:lnTo>
                </a:path>
                <a:path w="317500" h="76834">
                  <a:moveTo>
                    <a:pt x="0" y="48183"/>
                  </a:moveTo>
                  <a:lnTo>
                    <a:pt x="317207" y="48183"/>
                  </a:lnTo>
                </a:path>
                <a:path w="317500" h="76834">
                  <a:moveTo>
                    <a:pt x="0" y="46850"/>
                  </a:moveTo>
                  <a:lnTo>
                    <a:pt x="317207" y="46850"/>
                  </a:lnTo>
                </a:path>
                <a:path w="317500" h="76834">
                  <a:moveTo>
                    <a:pt x="0" y="45504"/>
                  </a:moveTo>
                  <a:lnTo>
                    <a:pt x="317207" y="45504"/>
                  </a:lnTo>
                </a:path>
                <a:path w="317500" h="76834">
                  <a:moveTo>
                    <a:pt x="0" y="44170"/>
                  </a:moveTo>
                  <a:lnTo>
                    <a:pt x="317207" y="44170"/>
                  </a:lnTo>
                </a:path>
                <a:path w="317500" h="76834">
                  <a:moveTo>
                    <a:pt x="0" y="42837"/>
                  </a:moveTo>
                  <a:lnTo>
                    <a:pt x="317207" y="42837"/>
                  </a:lnTo>
                </a:path>
                <a:path w="317500" h="76834">
                  <a:moveTo>
                    <a:pt x="0" y="41490"/>
                  </a:moveTo>
                  <a:lnTo>
                    <a:pt x="317207" y="41490"/>
                  </a:lnTo>
                </a:path>
                <a:path w="317500" h="76834">
                  <a:moveTo>
                    <a:pt x="0" y="40157"/>
                  </a:moveTo>
                  <a:lnTo>
                    <a:pt x="317207" y="40157"/>
                  </a:lnTo>
                </a:path>
                <a:path w="317500" h="76834">
                  <a:moveTo>
                    <a:pt x="0" y="38811"/>
                  </a:moveTo>
                  <a:lnTo>
                    <a:pt x="317207" y="38811"/>
                  </a:lnTo>
                </a:path>
                <a:path w="317500" h="76834">
                  <a:moveTo>
                    <a:pt x="0" y="37477"/>
                  </a:moveTo>
                  <a:lnTo>
                    <a:pt x="317207" y="37477"/>
                  </a:lnTo>
                </a:path>
                <a:path w="317500" h="76834">
                  <a:moveTo>
                    <a:pt x="0" y="36144"/>
                  </a:moveTo>
                  <a:lnTo>
                    <a:pt x="317207" y="36144"/>
                  </a:lnTo>
                </a:path>
                <a:path w="317500" h="76834">
                  <a:moveTo>
                    <a:pt x="0" y="34797"/>
                  </a:moveTo>
                  <a:lnTo>
                    <a:pt x="317207" y="34797"/>
                  </a:lnTo>
                </a:path>
                <a:path w="317500" h="76834">
                  <a:moveTo>
                    <a:pt x="0" y="33464"/>
                  </a:moveTo>
                  <a:lnTo>
                    <a:pt x="317207" y="33464"/>
                  </a:lnTo>
                </a:path>
                <a:path w="317500" h="76834">
                  <a:moveTo>
                    <a:pt x="0" y="32118"/>
                  </a:moveTo>
                  <a:lnTo>
                    <a:pt x="317207" y="32118"/>
                  </a:lnTo>
                </a:path>
                <a:path w="317500" h="76834">
                  <a:moveTo>
                    <a:pt x="0" y="30784"/>
                  </a:moveTo>
                  <a:lnTo>
                    <a:pt x="317207" y="30784"/>
                  </a:lnTo>
                </a:path>
                <a:path w="317500" h="76834">
                  <a:moveTo>
                    <a:pt x="0" y="29451"/>
                  </a:moveTo>
                  <a:lnTo>
                    <a:pt x="317207" y="29451"/>
                  </a:lnTo>
                </a:path>
                <a:path w="317500" h="76834">
                  <a:moveTo>
                    <a:pt x="0" y="28105"/>
                  </a:moveTo>
                  <a:lnTo>
                    <a:pt x="317207" y="28105"/>
                  </a:lnTo>
                </a:path>
                <a:path w="317500" h="76834">
                  <a:moveTo>
                    <a:pt x="0" y="26771"/>
                  </a:moveTo>
                  <a:lnTo>
                    <a:pt x="317207" y="26771"/>
                  </a:lnTo>
                </a:path>
                <a:path w="317500" h="76834">
                  <a:moveTo>
                    <a:pt x="0" y="25425"/>
                  </a:moveTo>
                  <a:lnTo>
                    <a:pt x="317207" y="25425"/>
                  </a:lnTo>
                </a:path>
                <a:path w="317500" h="76834">
                  <a:moveTo>
                    <a:pt x="0" y="24091"/>
                  </a:moveTo>
                  <a:lnTo>
                    <a:pt x="317207" y="24091"/>
                  </a:lnTo>
                </a:path>
                <a:path w="317500" h="76834">
                  <a:moveTo>
                    <a:pt x="0" y="22758"/>
                  </a:moveTo>
                  <a:lnTo>
                    <a:pt x="317207" y="22758"/>
                  </a:lnTo>
                </a:path>
                <a:path w="317500" h="76834">
                  <a:moveTo>
                    <a:pt x="0" y="21412"/>
                  </a:moveTo>
                  <a:lnTo>
                    <a:pt x="317207" y="21412"/>
                  </a:lnTo>
                </a:path>
                <a:path w="317500" h="76834">
                  <a:moveTo>
                    <a:pt x="0" y="20078"/>
                  </a:moveTo>
                  <a:lnTo>
                    <a:pt x="317207" y="20078"/>
                  </a:lnTo>
                </a:path>
                <a:path w="317500" h="76834">
                  <a:moveTo>
                    <a:pt x="0" y="18732"/>
                  </a:moveTo>
                  <a:lnTo>
                    <a:pt x="317207" y="18732"/>
                  </a:lnTo>
                </a:path>
                <a:path w="317500" h="76834">
                  <a:moveTo>
                    <a:pt x="0" y="17398"/>
                  </a:moveTo>
                  <a:lnTo>
                    <a:pt x="317207" y="17398"/>
                  </a:lnTo>
                </a:path>
                <a:path w="317500" h="76834">
                  <a:moveTo>
                    <a:pt x="0" y="16065"/>
                  </a:moveTo>
                  <a:lnTo>
                    <a:pt x="317207" y="16065"/>
                  </a:lnTo>
                </a:path>
                <a:path w="317500" h="76834">
                  <a:moveTo>
                    <a:pt x="0" y="14719"/>
                  </a:moveTo>
                  <a:lnTo>
                    <a:pt x="317207" y="14719"/>
                  </a:lnTo>
                </a:path>
                <a:path w="317500" h="76834">
                  <a:moveTo>
                    <a:pt x="0" y="13385"/>
                  </a:moveTo>
                  <a:lnTo>
                    <a:pt x="317207" y="13385"/>
                  </a:lnTo>
                </a:path>
                <a:path w="317500" h="76834">
                  <a:moveTo>
                    <a:pt x="0" y="12052"/>
                  </a:moveTo>
                  <a:lnTo>
                    <a:pt x="317207" y="12052"/>
                  </a:lnTo>
                </a:path>
                <a:path w="317500" h="76834">
                  <a:moveTo>
                    <a:pt x="0" y="10706"/>
                  </a:moveTo>
                  <a:lnTo>
                    <a:pt x="317207" y="10706"/>
                  </a:lnTo>
                </a:path>
                <a:path w="317500" h="76834">
                  <a:moveTo>
                    <a:pt x="0" y="9372"/>
                  </a:moveTo>
                  <a:lnTo>
                    <a:pt x="317207" y="9372"/>
                  </a:lnTo>
                </a:path>
                <a:path w="317500" h="76834">
                  <a:moveTo>
                    <a:pt x="0" y="8026"/>
                  </a:moveTo>
                  <a:lnTo>
                    <a:pt x="317207" y="8026"/>
                  </a:lnTo>
                </a:path>
                <a:path w="317500" h="76834">
                  <a:moveTo>
                    <a:pt x="0" y="6692"/>
                  </a:moveTo>
                  <a:lnTo>
                    <a:pt x="317207" y="6692"/>
                  </a:lnTo>
                </a:path>
                <a:path w="317500" h="76834">
                  <a:moveTo>
                    <a:pt x="0" y="5359"/>
                  </a:moveTo>
                  <a:lnTo>
                    <a:pt x="317207" y="5359"/>
                  </a:lnTo>
                </a:path>
                <a:path w="317500" h="76834">
                  <a:moveTo>
                    <a:pt x="0" y="4013"/>
                  </a:moveTo>
                  <a:lnTo>
                    <a:pt x="317207" y="4013"/>
                  </a:lnTo>
                </a:path>
                <a:path w="317500" h="76834">
                  <a:moveTo>
                    <a:pt x="0" y="2679"/>
                  </a:moveTo>
                  <a:lnTo>
                    <a:pt x="317207" y="2679"/>
                  </a:lnTo>
                </a:path>
                <a:path w="317500" h="76834">
                  <a:moveTo>
                    <a:pt x="0" y="1333"/>
                  </a:moveTo>
                  <a:lnTo>
                    <a:pt x="317207" y="1333"/>
                  </a:lnTo>
                </a:path>
                <a:path w="317500" h="76834">
                  <a:moveTo>
                    <a:pt x="0" y="0"/>
                  </a:moveTo>
                  <a:lnTo>
                    <a:pt x="317207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93602" y="6632673"/>
              <a:ext cx="100393" cy="167309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592656" y="6798643"/>
              <a:ext cx="535940" cy="0"/>
            </a:xfrm>
            <a:custGeom>
              <a:avLst/>
              <a:gdLst/>
              <a:ahLst/>
              <a:cxnLst/>
              <a:rect l="l" t="t" r="r" b="b"/>
              <a:pathLst>
                <a:path w="535939">
                  <a:moveTo>
                    <a:pt x="0" y="0"/>
                  </a:moveTo>
                  <a:lnTo>
                    <a:pt x="53538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612417" y="6708914"/>
              <a:ext cx="496570" cy="81280"/>
            </a:xfrm>
            <a:custGeom>
              <a:avLst/>
              <a:gdLst/>
              <a:ahLst/>
              <a:cxnLst/>
              <a:rect l="l" t="t" r="r" b="b"/>
              <a:pathLst>
                <a:path w="496569" h="81279">
                  <a:moveTo>
                    <a:pt x="53632" y="749"/>
                  </a:moveTo>
                  <a:lnTo>
                    <a:pt x="53162" y="0"/>
                  </a:lnTo>
                  <a:lnTo>
                    <a:pt x="23126" y="0"/>
                  </a:lnTo>
                  <a:lnTo>
                    <a:pt x="22110" y="749"/>
                  </a:lnTo>
                  <a:lnTo>
                    <a:pt x="0" y="61506"/>
                  </a:lnTo>
                  <a:lnTo>
                    <a:pt x="12" y="62077"/>
                  </a:lnTo>
                  <a:lnTo>
                    <a:pt x="330" y="62433"/>
                  </a:lnTo>
                  <a:lnTo>
                    <a:pt x="1435" y="62979"/>
                  </a:lnTo>
                  <a:lnTo>
                    <a:pt x="2374" y="62979"/>
                  </a:lnTo>
                  <a:lnTo>
                    <a:pt x="2971" y="62801"/>
                  </a:lnTo>
                  <a:lnTo>
                    <a:pt x="4102" y="62014"/>
                  </a:lnTo>
                  <a:lnTo>
                    <a:pt x="4521" y="61442"/>
                  </a:lnTo>
                  <a:lnTo>
                    <a:pt x="25247" y="4495"/>
                  </a:lnTo>
                  <a:lnTo>
                    <a:pt x="47777" y="4495"/>
                  </a:lnTo>
                  <a:lnTo>
                    <a:pt x="27025" y="61506"/>
                  </a:lnTo>
                  <a:lnTo>
                    <a:pt x="27038" y="62077"/>
                  </a:lnTo>
                  <a:lnTo>
                    <a:pt x="27368" y="62433"/>
                  </a:lnTo>
                  <a:lnTo>
                    <a:pt x="28473" y="62979"/>
                  </a:lnTo>
                  <a:lnTo>
                    <a:pt x="29400" y="62979"/>
                  </a:lnTo>
                  <a:lnTo>
                    <a:pt x="53632" y="749"/>
                  </a:lnTo>
                  <a:close/>
                </a:path>
                <a:path w="496569" h="81279">
                  <a:moveTo>
                    <a:pt x="82689" y="18745"/>
                  </a:moveTo>
                  <a:lnTo>
                    <a:pt x="82207" y="17995"/>
                  </a:lnTo>
                  <a:lnTo>
                    <a:pt x="76822" y="17995"/>
                  </a:lnTo>
                  <a:lnTo>
                    <a:pt x="76822" y="22491"/>
                  </a:lnTo>
                  <a:lnTo>
                    <a:pt x="64909" y="55232"/>
                  </a:lnTo>
                  <a:lnTo>
                    <a:pt x="64084" y="56299"/>
                  </a:lnTo>
                  <a:lnTo>
                    <a:pt x="62433" y="57505"/>
                  </a:lnTo>
                  <a:lnTo>
                    <a:pt x="61493" y="58115"/>
                  </a:lnTo>
                  <a:lnTo>
                    <a:pt x="60490" y="58470"/>
                  </a:lnTo>
                  <a:lnTo>
                    <a:pt x="48983" y="58470"/>
                  </a:lnTo>
                  <a:lnTo>
                    <a:pt x="46926" y="55232"/>
                  </a:lnTo>
                  <a:lnTo>
                    <a:pt x="57658" y="25730"/>
                  </a:lnTo>
                  <a:lnTo>
                    <a:pt x="58432" y="24739"/>
                  </a:lnTo>
                  <a:lnTo>
                    <a:pt x="60858" y="22923"/>
                  </a:lnTo>
                  <a:lnTo>
                    <a:pt x="62077" y="22491"/>
                  </a:lnTo>
                  <a:lnTo>
                    <a:pt x="76822" y="22491"/>
                  </a:lnTo>
                  <a:lnTo>
                    <a:pt x="76822" y="17995"/>
                  </a:lnTo>
                  <a:lnTo>
                    <a:pt x="62395" y="17995"/>
                  </a:lnTo>
                  <a:lnTo>
                    <a:pt x="59905" y="18935"/>
                  </a:lnTo>
                  <a:lnTo>
                    <a:pt x="55130" y="22682"/>
                  </a:lnTo>
                  <a:lnTo>
                    <a:pt x="53530" y="24739"/>
                  </a:lnTo>
                  <a:lnTo>
                    <a:pt x="42024" y="56299"/>
                  </a:lnTo>
                  <a:lnTo>
                    <a:pt x="42075" y="58648"/>
                  </a:lnTo>
                  <a:lnTo>
                    <a:pt x="44272" y="62090"/>
                  </a:lnTo>
                  <a:lnTo>
                    <a:pt x="46088" y="62966"/>
                  </a:lnTo>
                  <a:lnTo>
                    <a:pt x="60325" y="62966"/>
                  </a:lnTo>
                  <a:lnTo>
                    <a:pt x="62598" y="62090"/>
                  </a:lnTo>
                  <a:lnTo>
                    <a:pt x="62776" y="62090"/>
                  </a:lnTo>
                  <a:lnTo>
                    <a:pt x="65443" y="59956"/>
                  </a:lnTo>
                  <a:lnTo>
                    <a:pt x="66001" y="60972"/>
                  </a:lnTo>
                  <a:lnTo>
                    <a:pt x="66281" y="61417"/>
                  </a:lnTo>
                  <a:lnTo>
                    <a:pt x="66382" y="61556"/>
                  </a:lnTo>
                  <a:lnTo>
                    <a:pt x="66598" y="61709"/>
                  </a:lnTo>
                  <a:lnTo>
                    <a:pt x="67144" y="62369"/>
                  </a:lnTo>
                  <a:lnTo>
                    <a:pt x="67932" y="62966"/>
                  </a:lnTo>
                  <a:lnTo>
                    <a:pt x="68300" y="62966"/>
                  </a:lnTo>
                  <a:lnTo>
                    <a:pt x="69062" y="63106"/>
                  </a:lnTo>
                  <a:lnTo>
                    <a:pt x="69723" y="63106"/>
                  </a:lnTo>
                  <a:lnTo>
                    <a:pt x="70078" y="62966"/>
                  </a:lnTo>
                  <a:lnTo>
                    <a:pt x="72364" y="59956"/>
                  </a:lnTo>
                  <a:lnTo>
                    <a:pt x="72453" y="59715"/>
                  </a:lnTo>
                  <a:lnTo>
                    <a:pt x="72174" y="59016"/>
                  </a:lnTo>
                  <a:lnTo>
                    <a:pt x="71221" y="58648"/>
                  </a:lnTo>
                  <a:lnTo>
                    <a:pt x="70929" y="58470"/>
                  </a:lnTo>
                  <a:lnTo>
                    <a:pt x="70370" y="58115"/>
                  </a:lnTo>
                  <a:lnTo>
                    <a:pt x="69837" y="57505"/>
                  </a:lnTo>
                  <a:lnTo>
                    <a:pt x="69646" y="56807"/>
                  </a:lnTo>
                  <a:lnTo>
                    <a:pt x="69532" y="54876"/>
                  </a:lnTo>
                  <a:lnTo>
                    <a:pt x="81165" y="22923"/>
                  </a:lnTo>
                  <a:lnTo>
                    <a:pt x="81254" y="22682"/>
                  </a:lnTo>
                  <a:lnTo>
                    <a:pt x="81318" y="22491"/>
                  </a:lnTo>
                  <a:lnTo>
                    <a:pt x="82613" y="18935"/>
                  </a:lnTo>
                  <a:lnTo>
                    <a:pt x="82689" y="18745"/>
                  </a:lnTo>
                  <a:close/>
                </a:path>
                <a:path w="496569" h="81279">
                  <a:moveTo>
                    <a:pt x="117208" y="19519"/>
                  </a:moveTo>
                  <a:lnTo>
                    <a:pt x="117170" y="18961"/>
                  </a:lnTo>
                  <a:lnTo>
                    <a:pt x="116497" y="18173"/>
                  </a:lnTo>
                  <a:lnTo>
                    <a:pt x="116065" y="17983"/>
                  </a:lnTo>
                  <a:lnTo>
                    <a:pt x="114922" y="17983"/>
                  </a:lnTo>
                  <a:lnTo>
                    <a:pt x="114300" y="18237"/>
                  </a:lnTo>
                  <a:lnTo>
                    <a:pt x="113030" y="19253"/>
                  </a:lnTo>
                  <a:lnTo>
                    <a:pt x="112636" y="19748"/>
                  </a:lnTo>
                  <a:lnTo>
                    <a:pt x="105905" y="38227"/>
                  </a:lnTo>
                  <a:lnTo>
                    <a:pt x="87922" y="38227"/>
                  </a:lnTo>
                  <a:lnTo>
                    <a:pt x="94729" y="19519"/>
                  </a:lnTo>
                  <a:lnTo>
                    <a:pt x="94691" y="18961"/>
                  </a:lnTo>
                  <a:lnTo>
                    <a:pt x="94005" y="18173"/>
                  </a:lnTo>
                  <a:lnTo>
                    <a:pt x="93573" y="17983"/>
                  </a:lnTo>
                  <a:lnTo>
                    <a:pt x="92430" y="17983"/>
                  </a:lnTo>
                  <a:lnTo>
                    <a:pt x="91821" y="18237"/>
                  </a:lnTo>
                  <a:lnTo>
                    <a:pt x="90551" y="19253"/>
                  </a:lnTo>
                  <a:lnTo>
                    <a:pt x="90144" y="19748"/>
                  </a:lnTo>
                  <a:lnTo>
                    <a:pt x="74955" y="61493"/>
                  </a:lnTo>
                  <a:lnTo>
                    <a:pt x="74968" y="62064"/>
                  </a:lnTo>
                  <a:lnTo>
                    <a:pt x="75285" y="62420"/>
                  </a:lnTo>
                  <a:lnTo>
                    <a:pt x="76403" y="62953"/>
                  </a:lnTo>
                  <a:lnTo>
                    <a:pt x="77317" y="62953"/>
                  </a:lnTo>
                  <a:lnTo>
                    <a:pt x="77927" y="62776"/>
                  </a:lnTo>
                  <a:lnTo>
                    <a:pt x="79044" y="62001"/>
                  </a:lnTo>
                  <a:lnTo>
                    <a:pt x="79476" y="61429"/>
                  </a:lnTo>
                  <a:lnTo>
                    <a:pt x="86283" y="42722"/>
                  </a:lnTo>
                  <a:lnTo>
                    <a:pt x="104267" y="42722"/>
                  </a:lnTo>
                  <a:lnTo>
                    <a:pt x="97447" y="61493"/>
                  </a:lnTo>
                  <a:lnTo>
                    <a:pt x="97447" y="62064"/>
                  </a:lnTo>
                  <a:lnTo>
                    <a:pt x="97764" y="62420"/>
                  </a:lnTo>
                  <a:lnTo>
                    <a:pt x="98882" y="62953"/>
                  </a:lnTo>
                  <a:lnTo>
                    <a:pt x="99822" y="62953"/>
                  </a:lnTo>
                  <a:lnTo>
                    <a:pt x="100418" y="62776"/>
                  </a:lnTo>
                  <a:lnTo>
                    <a:pt x="101536" y="62001"/>
                  </a:lnTo>
                  <a:lnTo>
                    <a:pt x="101955" y="61429"/>
                  </a:lnTo>
                  <a:lnTo>
                    <a:pt x="117208" y="19519"/>
                  </a:lnTo>
                  <a:close/>
                </a:path>
                <a:path w="496569" h="81279">
                  <a:moveTo>
                    <a:pt x="151460" y="22301"/>
                  </a:moveTo>
                  <a:lnTo>
                    <a:pt x="149237" y="18935"/>
                  </a:lnTo>
                  <a:lnTo>
                    <a:pt x="147396" y="17995"/>
                  </a:lnTo>
                  <a:lnTo>
                    <a:pt x="146596" y="17995"/>
                  </a:lnTo>
                  <a:lnTo>
                    <a:pt x="146596" y="25730"/>
                  </a:lnTo>
                  <a:lnTo>
                    <a:pt x="142036" y="38239"/>
                  </a:lnTo>
                  <a:lnTo>
                    <a:pt x="124053" y="38239"/>
                  </a:lnTo>
                  <a:lnTo>
                    <a:pt x="128600" y="25730"/>
                  </a:lnTo>
                  <a:lnTo>
                    <a:pt x="129362" y="24739"/>
                  </a:lnTo>
                  <a:lnTo>
                    <a:pt x="129717" y="24447"/>
                  </a:lnTo>
                  <a:lnTo>
                    <a:pt x="131787" y="22923"/>
                  </a:lnTo>
                  <a:lnTo>
                    <a:pt x="133019" y="22491"/>
                  </a:lnTo>
                  <a:lnTo>
                    <a:pt x="144526" y="22491"/>
                  </a:lnTo>
                  <a:lnTo>
                    <a:pt x="145427" y="22923"/>
                  </a:lnTo>
                  <a:lnTo>
                    <a:pt x="146392" y="24447"/>
                  </a:lnTo>
                  <a:lnTo>
                    <a:pt x="146545" y="24739"/>
                  </a:lnTo>
                  <a:lnTo>
                    <a:pt x="146596" y="25730"/>
                  </a:lnTo>
                  <a:lnTo>
                    <a:pt x="146596" y="17995"/>
                  </a:lnTo>
                  <a:lnTo>
                    <a:pt x="133337" y="17995"/>
                  </a:lnTo>
                  <a:lnTo>
                    <a:pt x="130848" y="18935"/>
                  </a:lnTo>
                  <a:lnTo>
                    <a:pt x="126072" y="22682"/>
                  </a:lnTo>
                  <a:lnTo>
                    <a:pt x="124460" y="24739"/>
                  </a:lnTo>
                  <a:lnTo>
                    <a:pt x="112966" y="56299"/>
                  </a:lnTo>
                  <a:lnTo>
                    <a:pt x="113055" y="58712"/>
                  </a:lnTo>
                  <a:lnTo>
                    <a:pt x="115214" y="62090"/>
                  </a:lnTo>
                  <a:lnTo>
                    <a:pt x="117017" y="62966"/>
                  </a:lnTo>
                  <a:lnTo>
                    <a:pt x="136004" y="62966"/>
                  </a:lnTo>
                  <a:lnTo>
                    <a:pt x="119926" y="58470"/>
                  </a:lnTo>
                  <a:lnTo>
                    <a:pt x="119011" y="58039"/>
                  </a:lnTo>
                  <a:lnTo>
                    <a:pt x="118021" y="56489"/>
                  </a:lnTo>
                  <a:lnTo>
                    <a:pt x="117906" y="56299"/>
                  </a:lnTo>
                  <a:lnTo>
                    <a:pt x="117856" y="55232"/>
                  </a:lnTo>
                  <a:lnTo>
                    <a:pt x="122415" y="42735"/>
                  </a:lnTo>
                  <a:lnTo>
                    <a:pt x="144145" y="42735"/>
                  </a:lnTo>
                  <a:lnTo>
                    <a:pt x="145173" y="41986"/>
                  </a:lnTo>
                  <a:lnTo>
                    <a:pt x="146532" y="38239"/>
                  </a:lnTo>
                  <a:lnTo>
                    <a:pt x="151434" y="24739"/>
                  </a:lnTo>
                  <a:lnTo>
                    <a:pt x="151460" y="22491"/>
                  </a:lnTo>
                  <a:lnTo>
                    <a:pt x="151460" y="22301"/>
                  </a:lnTo>
                  <a:close/>
                </a:path>
                <a:path w="496569" h="81279">
                  <a:moveTo>
                    <a:pt x="188429" y="18745"/>
                  </a:moveTo>
                  <a:lnTo>
                    <a:pt x="187960" y="17983"/>
                  </a:lnTo>
                  <a:lnTo>
                    <a:pt x="171767" y="17983"/>
                  </a:lnTo>
                  <a:lnTo>
                    <a:pt x="170815" y="18580"/>
                  </a:lnTo>
                  <a:lnTo>
                    <a:pt x="146392" y="60223"/>
                  </a:lnTo>
                  <a:lnTo>
                    <a:pt x="145910" y="61417"/>
                  </a:lnTo>
                  <a:lnTo>
                    <a:pt x="145948" y="61950"/>
                  </a:lnTo>
                  <a:lnTo>
                    <a:pt x="146583" y="62763"/>
                  </a:lnTo>
                  <a:lnTo>
                    <a:pt x="147066" y="62966"/>
                  </a:lnTo>
                  <a:lnTo>
                    <a:pt x="148831" y="62966"/>
                  </a:lnTo>
                  <a:lnTo>
                    <a:pt x="149745" y="62382"/>
                  </a:lnTo>
                  <a:lnTo>
                    <a:pt x="173126" y="22491"/>
                  </a:lnTo>
                  <a:lnTo>
                    <a:pt x="182575" y="22491"/>
                  </a:lnTo>
                  <a:lnTo>
                    <a:pt x="168376" y="61493"/>
                  </a:lnTo>
                  <a:lnTo>
                    <a:pt x="168389" y="62064"/>
                  </a:lnTo>
                  <a:lnTo>
                    <a:pt x="168706" y="62420"/>
                  </a:lnTo>
                  <a:lnTo>
                    <a:pt x="169354" y="62788"/>
                  </a:lnTo>
                  <a:lnTo>
                    <a:pt x="169824" y="62966"/>
                  </a:lnTo>
                  <a:lnTo>
                    <a:pt x="170738" y="62966"/>
                  </a:lnTo>
                  <a:lnTo>
                    <a:pt x="188429" y="18745"/>
                  </a:lnTo>
                  <a:close/>
                </a:path>
                <a:path w="496569" h="81279">
                  <a:moveTo>
                    <a:pt x="213702" y="44894"/>
                  </a:moveTo>
                  <a:lnTo>
                    <a:pt x="213690" y="42722"/>
                  </a:lnTo>
                  <a:lnTo>
                    <a:pt x="213690" y="42532"/>
                  </a:lnTo>
                  <a:lnTo>
                    <a:pt x="211442" y="39090"/>
                  </a:lnTo>
                  <a:lnTo>
                    <a:pt x="209626" y="38227"/>
                  </a:lnTo>
                  <a:lnTo>
                    <a:pt x="208826" y="38227"/>
                  </a:lnTo>
                  <a:lnTo>
                    <a:pt x="208826" y="45961"/>
                  </a:lnTo>
                  <a:lnTo>
                    <a:pt x="205447" y="55219"/>
                  </a:lnTo>
                  <a:lnTo>
                    <a:pt x="204635" y="56286"/>
                  </a:lnTo>
                  <a:lnTo>
                    <a:pt x="202260" y="58026"/>
                  </a:lnTo>
                  <a:lnTo>
                    <a:pt x="201028" y="58458"/>
                  </a:lnTo>
                  <a:lnTo>
                    <a:pt x="186283" y="58458"/>
                  </a:lnTo>
                  <a:lnTo>
                    <a:pt x="192011" y="42722"/>
                  </a:lnTo>
                  <a:lnTo>
                    <a:pt x="206768" y="42722"/>
                  </a:lnTo>
                  <a:lnTo>
                    <a:pt x="207670" y="43167"/>
                  </a:lnTo>
                  <a:lnTo>
                    <a:pt x="208775" y="44894"/>
                  </a:lnTo>
                  <a:lnTo>
                    <a:pt x="208826" y="45961"/>
                  </a:lnTo>
                  <a:lnTo>
                    <a:pt x="208826" y="38227"/>
                  </a:lnTo>
                  <a:lnTo>
                    <a:pt x="193649" y="38227"/>
                  </a:lnTo>
                  <a:lnTo>
                    <a:pt x="200367" y="19748"/>
                  </a:lnTo>
                  <a:lnTo>
                    <a:pt x="200418" y="18961"/>
                  </a:lnTo>
                  <a:lnTo>
                    <a:pt x="199796" y="18237"/>
                  </a:lnTo>
                  <a:lnTo>
                    <a:pt x="199313" y="17983"/>
                  </a:lnTo>
                  <a:lnTo>
                    <a:pt x="198170" y="17983"/>
                  </a:lnTo>
                  <a:lnTo>
                    <a:pt x="197548" y="18237"/>
                  </a:lnTo>
                  <a:lnTo>
                    <a:pt x="196278" y="19253"/>
                  </a:lnTo>
                  <a:lnTo>
                    <a:pt x="195872" y="19748"/>
                  </a:lnTo>
                  <a:lnTo>
                    <a:pt x="195707" y="20243"/>
                  </a:lnTo>
                  <a:lnTo>
                    <a:pt x="180454" y="62090"/>
                  </a:lnTo>
                  <a:lnTo>
                    <a:pt x="180416" y="62217"/>
                  </a:lnTo>
                  <a:lnTo>
                    <a:pt x="180898" y="62953"/>
                  </a:lnTo>
                  <a:lnTo>
                    <a:pt x="200647" y="62953"/>
                  </a:lnTo>
                  <a:lnTo>
                    <a:pt x="203098" y="62090"/>
                  </a:lnTo>
                  <a:lnTo>
                    <a:pt x="207848" y="58610"/>
                  </a:lnTo>
                  <a:lnTo>
                    <a:pt x="207962" y="58458"/>
                  </a:lnTo>
                  <a:lnTo>
                    <a:pt x="209486" y="56476"/>
                  </a:lnTo>
                  <a:lnTo>
                    <a:pt x="213702" y="44894"/>
                  </a:lnTo>
                  <a:close/>
                </a:path>
                <a:path w="496569" h="81279">
                  <a:moveTo>
                    <a:pt x="282638" y="24663"/>
                  </a:moveTo>
                  <a:lnTo>
                    <a:pt x="282613" y="22491"/>
                  </a:lnTo>
                  <a:lnTo>
                    <a:pt x="282613" y="22301"/>
                  </a:lnTo>
                  <a:lnTo>
                    <a:pt x="280327" y="18859"/>
                  </a:lnTo>
                  <a:lnTo>
                    <a:pt x="278536" y="17995"/>
                  </a:lnTo>
                  <a:lnTo>
                    <a:pt x="277761" y="17995"/>
                  </a:lnTo>
                  <a:lnTo>
                    <a:pt x="277761" y="25704"/>
                  </a:lnTo>
                  <a:lnTo>
                    <a:pt x="267042" y="55156"/>
                  </a:lnTo>
                  <a:lnTo>
                    <a:pt x="266204" y="56235"/>
                  </a:lnTo>
                  <a:lnTo>
                    <a:pt x="263753" y="58013"/>
                  </a:lnTo>
                  <a:lnTo>
                    <a:pt x="262356" y="58547"/>
                  </a:lnTo>
                  <a:lnTo>
                    <a:pt x="247815" y="58547"/>
                  </a:lnTo>
                  <a:lnTo>
                    <a:pt x="260946" y="22491"/>
                  </a:lnTo>
                  <a:lnTo>
                    <a:pt x="275704" y="22491"/>
                  </a:lnTo>
                  <a:lnTo>
                    <a:pt x="276593" y="22923"/>
                  </a:lnTo>
                  <a:lnTo>
                    <a:pt x="277710" y="24663"/>
                  </a:lnTo>
                  <a:lnTo>
                    <a:pt x="277761" y="25704"/>
                  </a:lnTo>
                  <a:lnTo>
                    <a:pt x="277761" y="17995"/>
                  </a:lnTo>
                  <a:lnTo>
                    <a:pt x="258826" y="17995"/>
                  </a:lnTo>
                  <a:lnTo>
                    <a:pt x="257759" y="18859"/>
                  </a:lnTo>
                  <a:lnTo>
                    <a:pt x="235813" y="79197"/>
                  </a:lnTo>
                  <a:lnTo>
                    <a:pt x="235788" y="79921"/>
                  </a:lnTo>
                  <a:lnTo>
                    <a:pt x="236461" y="80708"/>
                  </a:lnTo>
                  <a:lnTo>
                    <a:pt x="236905" y="80899"/>
                  </a:lnTo>
                  <a:lnTo>
                    <a:pt x="237985" y="80899"/>
                  </a:lnTo>
                  <a:lnTo>
                    <a:pt x="238442" y="80708"/>
                  </a:lnTo>
                  <a:lnTo>
                    <a:pt x="239877" y="79705"/>
                  </a:lnTo>
                  <a:lnTo>
                    <a:pt x="240309" y="79197"/>
                  </a:lnTo>
                  <a:lnTo>
                    <a:pt x="246214" y="62966"/>
                  </a:lnTo>
                  <a:lnTo>
                    <a:pt x="262267" y="62966"/>
                  </a:lnTo>
                  <a:lnTo>
                    <a:pt x="264706" y="62090"/>
                  </a:lnTo>
                  <a:lnTo>
                    <a:pt x="269443" y="58547"/>
                  </a:lnTo>
                  <a:lnTo>
                    <a:pt x="271081" y="56426"/>
                  </a:lnTo>
                  <a:lnTo>
                    <a:pt x="282638" y="24663"/>
                  </a:lnTo>
                  <a:close/>
                </a:path>
                <a:path w="496569" h="81279">
                  <a:moveTo>
                    <a:pt x="318770" y="22301"/>
                  </a:moveTo>
                  <a:lnTo>
                    <a:pt x="316547" y="18935"/>
                  </a:lnTo>
                  <a:lnTo>
                    <a:pt x="314706" y="17995"/>
                  </a:lnTo>
                  <a:lnTo>
                    <a:pt x="313905" y="17995"/>
                  </a:lnTo>
                  <a:lnTo>
                    <a:pt x="313905" y="25730"/>
                  </a:lnTo>
                  <a:lnTo>
                    <a:pt x="309359" y="38239"/>
                  </a:lnTo>
                  <a:lnTo>
                    <a:pt x="291363" y="38239"/>
                  </a:lnTo>
                  <a:lnTo>
                    <a:pt x="295910" y="25730"/>
                  </a:lnTo>
                  <a:lnTo>
                    <a:pt x="296672" y="24739"/>
                  </a:lnTo>
                  <a:lnTo>
                    <a:pt x="297027" y="24447"/>
                  </a:lnTo>
                  <a:lnTo>
                    <a:pt x="299097" y="22923"/>
                  </a:lnTo>
                  <a:lnTo>
                    <a:pt x="300329" y="22491"/>
                  </a:lnTo>
                  <a:lnTo>
                    <a:pt x="311835" y="22491"/>
                  </a:lnTo>
                  <a:lnTo>
                    <a:pt x="312737" y="22923"/>
                  </a:lnTo>
                  <a:lnTo>
                    <a:pt x="313702" y="24447"/>
                  </a:lnTo>
                  <a:lnTo>
                    <a:pt x="313855" y="24739"/>
                  </a:lnTo>
                  <a:lnTo>
                    <a:pt x="313905" y="25730"/>
                  </a:lnTo>
                  <a:lnTo>
                    <a:pt x="313905" y="17995"/>
                  </a:lnTo>
                  <a:lnTo>
                    <a:pt x="300647" y="17995"/>
                  </a:lnTo>
                  <a:lnTo>
                    <a:pt x="298157" y="18935"/>
                  </a:lnTo>
                  <a:lnTo>
                    <a:pt x="293382" y="22682"/>
                  </a:lnTo>
                  <a:lnTo>
                    <a:pt x="291769" y="24739"/>
                  </a:lnTo>
                  <a:lnTo>
                    <a:pt x="280276" y="56299"/>
                  </a:lnTo>
                  <a:lnTo>
                    <a:pt x="280365" y="58712"/>
                  </a:lnTo>
                  <a:lnTo>
                    <a:pt x="282524" y="62090"/>
                  </a:lnTo>
                  <a:lnTo>
                    <a:pt x="284327" y="62966"/>
                  </a:lnTo>
                  <a:lnTo>
                    <a:pt x="303314" y="62966"/>
                  </a:lnTo>
                  <a:lnTo>
                    <a:pt x="287235" y="58470"/>
                  </a:lnTo>
                  <a:lnTo>
                    <a:pt x="286321" y="58039"/>
                  </a:lnTo>
                  <a:lnTo>
                    <a:pt x="285330" y="56489"/>
                  </a:lnTo>
                  <a:lnTo>
                    <a:pt x="285216" y="56299"/>
                  </a:lnTo>
                  <a:lnTo>
                    <a:pt x="285165" y="55232"/>
                  </a:lnTo>
                  <a:lnTo>
                    <a:pt x="289725" y="42735"/>
                  </a:lnTo>
                  <a:lnTo>
                    <a:pt x="311454" y="42735"/>
                  </a:lnTo>
                  <a:lnTo>
                    <a:pt x="312483" y="41986"/>
                  </a:lnTo>
                  <a:lnTo>
                    <a:pt x="313842" y="38239"/>
                  </a:lnTo>
                  <a:lnTo>
                    <a:pt x="318744" y="24739"/>
                  </a:lnTo>
                  <a:lnTo>
                    <a:pt x="318770" y="22491"/>
                  </a:lnTo>
                  <a:lnTo>
                    <a:pt x="318770" y="22301"/>
                  </a:lnTo>
                  <a:close/>
                </a:path>
                <a:path w="496569" h="81279">
                  <a:moveTo>
                    <a:pt x="353568" y="22301"/>
                  </a:moveTo>
                  <a:lnTo>
                    <a:pt x="351345" y="18935"/>
                  </a:lnTo>
                  <a:lnTo>
                    <a:pt x="349504" y="17995"/>
                  </a:lnTo>
                  <a:lnTo>
                    <a:pt x="348703" y="17995"/>
                  </a:lnTo>
                  <a:lnTo>
                    <a:pt x="348703" y="25730"/>
                  </a:lnTo>
                  <a:lnTo>
                    <a:pt x="344157" y="38239"/>
                  </a:lnTo>
                  <a:lnTo>
                    <a:pt x="326161" y="38239"/>
                  </a:lnTo>
                  <a:lnTo>
                    <a:pt x="330708" y="25730"/>
                  </a:lnTo>
                  <a:lnTo>
                    <a:pt x="331470" y="24739"/>
                  </a:lnTo>
                  <a:lnTo>
                    <a:pt x="331825" y="24447"/>
                  </a:lnTo>
                  <a:lnTo>
                    <a:pt x="333895" y="22923"/>
                  </a:lnTo>
                  <a:lnTo>
                    <a:pt x="335127" y="22491"/>
                  </a:lnTo>
                  <a:lnTo>
                    <a:pt x="346633" y="22491"/>
                  </a:lnTo>
                  <a:lnTo>
                    <a:pt x="347535" y="22923"/>
                  </a:lnTo>
                  <a:lnTo>
                    <a:pt x="348500" y="24447"/>
                  </a:lnTo>
                  <a:lnTo>
                    <a:pt x="348653" y="24739"/>
                  </a:lnTo>
                  <a:lnTo>
                    <a:pt x="348703" y="25730"/>
                  </a:lnTo>
                  <a:lnTo>
                    <a:pt x="348703" y="17995"/>
                  </a:lnTo>
                  <a:lnTo>
                    <a:pt x="335445" y="17995"/>
                  </a:lnTo>
                  <a:lnTo>
                    <a:pt x="332955" y="18935"/>
                  </a:lnTo>
                  <a:lnTo>
                    <a:pt x="328180" y="22682"/>
                  </a:lnTo>
                  <a:lnTo>
                    <a:pt x="326567" y="24739"/>
                  </a:lnTo>
                  <a:lnTo>
                    <a:pt x="315074" y="56299"/>
                  </a:lnTo>
                  <a:lnTo>
                    <a:pt x="315163" y="58712"/>
                  </a:lnTo>
                  <a:lnTo>
                    <a:pt x="317322" y="62090"/>
                  </a:lnTo>
                  <a:lnTo>
                    <a:pt x="319125" y="62966"/>
                  </a:lnTo>
                  <a:lnTo>
                    <a:pt x="338112" y="62966"/>
                  </a:lnTo>
                  <a:lnTo>
                    <a:pt x="322033" y="58470"/>
                  </a:lnTo>
                  <a:lnTo>
                    <a:pt x="321119" y="58039"/>
                  </a:lnTo>
                  <a:lnTo>
                    <a:pt x="320128" y="56489"/>
                  </a:lnTo>
                  <a:lnTo>
                    <a:pt x="320014" y="56299"/>
                  </a:lnTo>
                  <a:lnTo>
                    <a:pt x="319963" y="55232"/>
                  </a:lnTo>
                  <a:lnTo>
                    <a:pt x="324523" y="42735"/>
                  </a:lnTo>
                  <a:lnTo>
                    <a:pt x="346252" y="42735"/>
                  </a:lnTo>
                  <a:lnTo>
                    <a:pt x="347281" y="41986"/>
                  </a:lnTo>
                  <a:lnTo>
                    <a:pt x="348640" y="38239"/>
                  </a:lnTo>
                  <a:lnTo>
                    <a:pt x="353542" y="24739"/>
                  </a:lnTo>
                  <a:lnTo>
                    <a:pt x="353568" y="22491"/>
                  </a:lnTo>
                  <a:lnTo>
                    <a:pt x="353568" y="22301"/>
                  </a:lnTo>
                  <a:close/>
                </a:path>
                <a:path w="496569" h="81279">
                  <a:moveTo>
                    <a:pt x="390258" y="19519"/>
                  </a:moveTo>
                  <a:lnTo>
                    <a:pt x="390220" y="18961"/>
                  </a:lnTo>
                  <a:lnTo>
                    <a:pt x="389547" y="18173"/>
                  </a:lnTo>
                  <a:lnTo>
                    <a:pt x="389102" y="17983"/>
                  </a:lnTo>
                  <a:lnTo>
                    <a:pt x="387959" y="17983"/>
                  </a:lnTo>
                  <a:lnTo>
                    <a:pt x="387350" y="18237"/>
                  </a:lnTo>
                  <a:lnTo>
                    <a:pt x="386080" y="19253"/>
                  </a:lnTo>
                  <a:lnTo>
                    <a:pt x="385673" y="19748"/>
                  </a:lnTo>
                  <a:lnTo>
                    <a:pt x="378955" y="38227"/>
                  </a:lnTo>
                  <a:lnTo>
                    <a:pt x="364197" y="38227"/>
                  </a:lnTo>
                  <a:lnTo>
                    <a:pt x="363296" y="37795"/>
                  </a:lnTo>
                  <a:lnTo>
                    <a:pt x="362191" y="36042"/>
                  </a:lnTo>
                  <a:lnTo>
                    <a:pt x="362140" y="34988"/>
                  </a:lnTo>
                  <a:lnTo>
                    <a:pt x="367779" y="19519"/>
                  </a:lnTo>
                  <a:lnTo>
                    <a:pt x="367728" y="18961"/>
                  </a:lnTo>
                  <a:lnTo>
                    <a:pt x="367055" y="18173"/>
                  </a:lnTo>
                  <a:lnTo>
                    <a:pt x="366623" y="17983"/>
                  </a:lnTo>
                  <a:lnTo>
                    <a:pt x="365480" y="17983"/>
                  </a:lnTo>
                  <a:lnTo>
                    <a:pt x="364858" y="18237"/>
                  </a:lnTo>
                  <a:lnTo>
                    <a:pt x="363588" y="19253"/>
                  </a:lnTo>
                  <a:lnTo>
                    <a:pt x="363181" y="19748"/>
                  </a:lnTo>
                  <a:lnTo>
                    <a:pt x="357187" y="36245"/>
                  </a:lnTo>
                  <a:lnTo>
                    <a:pt x="357276" y="38379"/>
                  </a:lnTo>
                  <a:lnTo>
                    <a:pt x="359486" y="41859"/>
                  </a:lnTo>
                  <a:lnTo>
                    <a:pt x="361302" y="42722"/>
                  </a:lnTo>
                  <a:lnTo>
                    <a:pt x="377317" y="42722"/>
                  </a:lnTo>
                  <a:lnTo>
                    <a:pt x="370484" y="61493"/>
                  </a:lnTo>
                  <a:lnTo>
                    <a:pt x="370497" y="62064"/>
                  </a:lnTo>
                  <a:lnTo>
                    <a:pt x="370814" y="62420"/>
                  </a:lnTo>
                  <a:lnTo>
                    <a:pt x="371932" y="62953"/>
                  </a:lnTo>
                  <a:lnTo>
                    <a:pt x="372859" y="62953"/>
                  </a:lnTo>
                  <a:lnTo>
                    <a:pt x="373456" y="62776"/>
                  </a:lnTo>
                  <a:lnTo>
                    <a:pt x="374586" y="62001"/>
                  </a:lnTo>
                  <a:lnTo>
                    <a:pt x="375005" y="61429"/>
                  </a:lnTo>
                  <a:lnTo>
                    <a:pt x="390258" y="19519"/>
                  </a:lnTo>
                  <a:close/>
                </a:path>
                <a:path w="496569" h="81279">
                  <a:moveTo>
                    <a:pt x="425056" y="19519"/>
                  </a:moveTo>
                  <a:lnTo>
                    <a:pt x="425018" y="18961"/>
                  </a:lnTo>
                  <a:lnTo>
                    <a:pt x="424345" y="18173"/>
                  </a:lnTo>
                  <a:lnTo>
                    <a:pt x="423900" y="17983"/>
                  </a:lnTo>
                  <a:lnTo>
                    <a:pt x="422757" y="17983"/>
                  </a:lnTo>
                  <a:lnTo>
                    <a:pt x="422148" y="18237"/>
                  </a:lnTo>
                  <a:lnTo>
                    <a:pt x="420878" y="19253"/>
                  </a:lnTo>
                  <a:lnTo>
                    <a:pt x="420471" y="19748"/>
                  </a:lnTo>
                  <a:lnTo>
                    <a:pt x="413753" y="38227"/>
                  </a:lnTo>
                  <a:lnTo>
                    <a:pt x="395757" y="38227"/>
                  </a:lnTo>
                  <a:lnTo>
                    <a:pt x="402577" y="19519"/>
                  </a:lnTo>
                  <a:lnTo>
                    <a:pt x="402526" y="18961"/>
                  </a:lnTo>
                  <a:lnTo>
                    <a:pt x="401853" y="18173"/>
                  </a:lnTo>
                  <a:lnTo>
                    <a:pt x="401421" y="17983"/>
                  </a:lnTo>
                  <a:lnTo>
                    <a:pt x="400278" y="17983"/>
                  </a:lnTo>
                  <a:lnTo>
                    <a:pt x="399656" y="18237"/>
                  </a:lnTo>
                  <a:lnTo>
                    <a:pt x="398386" y="19253"/>
                  </a:lnTo>
                  <a:lnTo>
                    <a:pt x="397992" y="19748"/>
                  </a:lnTo>
                  <a:lnTo>
                    <a:pt x="382790" y="61493"/>
                  </a:lnTo>
                  <a:lnTo>
                    <a:pt x="382803" y="62064"/>
                  </a:lnTo>
                  <a:lnTo>
                    <a:pt x="383133" y="62420"/>
                  </a:lnTo>
                  <a:lnTo>
                    <a:pt x="384238" y="62953"/>
                  </a:lnTo>
                  <a:lnTo>
                    <a:pt x="385165" y="62953"/>
                  </a:lnTo>
                  <a:lnTo>
                    <a:pt x="385775" y="62776"/>
                  </a:lnTo>
                  <a:lnTo>
                    <a:pt x="386892" y="62001"/>
                  </a:lnTo>
                  <a:lnTo>
                    <a:pt x="387311" y="61429"/>
                  </a:lnTo>
                  <a:lnTo>
                    <a:pt x="394119" y="42722"/>
                  </a:lnTo>
                  <a:lnTo>
                    <a:pt x="412115" y="42722"/>
                  </a:lnTo>
                  <a:lnTo>
                    <a:pt x="405282" y="61493"/>
                  </a:lnTo>
                  <a:lnTo>
                    <a:pt x="405295" y="62064"/>
                  </a:lnTo>
                  <a:lnTo>
                    <a:pt x="405612" y="62420"/>
                  </a:lnTo>
                  <a:lnTo>
                    <a:pt x="406730" y="62953"/>
                  </a:lnTo>
                  <a:lnTo>
                    <a:pt x="407657" y="62953"/>
                  </a:lnTo>
                  <a:lnTo>
                    <a:pt x="408254" y="62776"/>
                  </a:lnTo>
                  <a:lnTo>
                    <a:pt x="409384" y="62001"/>
                  </a:lnTo>
                  <a:lnTo>
                    <a:pt x="409803" y="61429"/>
                  </a:lnTo>
                  <a:lnTo>
                    <a:pt x="425056" y="19519"/>
                  </a:lnTo>
                  <a:close/>
                </a:path>
                <a:path w="496569" h="81279">
                  <a:moveTo>
                    <a:pt x="461479" y="18745"/>
                  </a:moveTo>
                  <a:lnTo>
                    <a:pt x="460997" y="17995"/>
                  </a:lnTo>
                  <a:lnTo>
                    <a:pt x="455612" y="17995"/>
                  </a:lnTo>
                  <a:lnTo>
                    <a:pt x="455612" y="22491"/>
                  </a:lnTo>
                  <a:lnTo>
                    <a:pt x="443699" y="55232"/>
                  </a:lnTo>
                  <a:lnTo>
                    <a:pt x="442874" y="56299"/>
                  </a:lnTo>
                  <a:lnTo>
                    <a:pt x="441223" y="57505"/>
                  </a:lnTo>
                  <a:lnTo>
                    <a:pt x="440283" y="58115"/>
                  </a:lnTo>
                  <a:lnTo>
                    <a:pt x="439280" y="58470"/>
                  </a:lnTo>
                  <a:lnTo>
                    <a:pt x="427774" y="58470"/>
                  </a:lnTo>
                  <a:lnTo>
                    <a:pt x="425716" y="55232"/>
                  </a:lnTo>
                  <a:lnTo>
                    <a:pt x="436448" y="25730"/>
                  </a:lnTo>
                  <a:lnTo>
                    <a:pt x="437222" y="24739"/>
                  </a:lnTo>
                  <a:lnTo>
                    <a:pt x="439648" y="22923"/>
                  </a:lnTo>
                  <a:lnTo>
                    <a:pt x="440867" y="22491"/>
                  </a:lnTo>
                  <a:lnTo>
                    <a:pt x="455612" y="22491"/>
                  </a:lnTo>
                  <a:lnTo>
                    <a:pt x="455612" y="17995"/>
                  </a:lnTo>
                  <a:lnTo>
                    <a:pt x="441185" y="17995"/>
                  </a:lnTo>
                  <a:lnTo>
                    <a:pt x="438696" y="18935"/>
                  </a:lnTo>
                  <a:lnTo>
                    <a:pt x="433920" y="22682"/>
                  </a:lnTo>
                  <a:lnTo>
                    <a:pt x="432320" y="24739"/>
                  </a:lnTo>
                  <a:lnTo>
                    <a:pt x="420814" y="56299"/>
                  </a:lnTo>
                  <a:lnTo>
                    <a:pt x="420865" y="58648"/>
                  </a:lnTo>
                  <a:lnTo>
                    <a:pt x="423062" y="62090"/>
                  </a:lnTo>
                  <a:lnTo>
                    <a:pt x="424878" y="62966"/>
                  </a:lnTo>
                  <a:lnTo>
                    <a:pt x="439115" y="62966"/>
                  </a:lnTo>
                  <a:lnTo>
                    <a:pt x="441388" y="62090"/>
                  </a:lnTo>
                  <a:lnTo>
                    <a:pt x="441566" y="62090"/>
                  </a:lnTo>
                  <a:lnTo>
                    <a:pt x="444233" y="59956"/>
                  </a:lnTo>
                  <a:lnTo>
                    <a:pt x="444792" y="60972"/>
                  </a:lnTo>
                  <a:lnTo>
                    <a:pt x="445071" y="61417"/>
                  </a:lnTo>
                  <a:lnTo>
                    <a:pt x="445173" y="61556"/>
                  </a:lnTo>
                  <a:lnTo>
                    <a:pt x="445389" y="61709"/>
                  </a:lnTo>
                  <a:lnTo>
                    <a:pt x="445935" y="62369"/>
                  </a:lnTo>
                  <a:lnTo>
                    <a:pt x="446722" y="62966"/>
                  </a:lnTo>
                  <a:lnTo>
                    <a:pt x="447090" y="62966"/>
                  </a:lnTo>
                  <a:lnTo>
                    <a:pt x="447852" y="63106"/>
                  </a:lnTo>
                  <a:lnTo>
                    <a:pt x="448513" y="63106"/>
                  </a:lnTo>
                  <a:lnTo>
                    <a:pt x="448868" y="62966"/>
                  </a:lnTo>
                  <a:lnTo>
                    <a:pt x="451154" y="59956"/>
                  </a:lnTo>
                  <a:lnTo>
                    <a:pt x="451243" y="59715"/>
                  </a:lnTo>
                  <a:lnTo>
                    <a:pt x="450964" y="59016"/>
                  </a:lnTo>
                  <a:lnTo>
                    <a:pt x="450011" y="58648"/>
                  </a:lnTo>
                  <a:lnTo>
                    <a:pt x="449719" y="58470"/>
                  </a:lnTo>
                  <a:lnTo>
                    <a:pt x="449160" y="58115"/>
                  </a:lnTo>
                  <a:lnTo>
                    <a:pt x="448627" y="57505"/>
                  </a:lnTo>
                  <a:lnTo>
                    <a:pt x="448437" y="56807"/>
                  </a:lnTo>
                  <a:lnTo>
                    <a:pt x="448322" y="54876"/>
                  </a:lnTo>
                  <a:lnTo>
                    <a:pt x="459955" y="22923"/>
                  </a:lnTo>
                  <a:lnTo>
                    <a:pt x="460044" y="22682"/>
                  </a:lnTo>
                  <a:lnTo>
                    <a:pt x="460108" y="22491"/>
                  </a:lnTo>
                  <a:lnTo>
                    <a:pt x="461403" y="18935"/>
                  </a:lnTo>
                  <a:lnTo>
                    <a:pt x="461479" y="18745"/>
                  </a:lnTo>
                  <a:close/>
                </a:path>
                <a:path w="496569" h="81279">
                  <a:moveTo>
                    <a:pt x="496227" y="18745"/>
                  </a:moveTo>
                  <a:lnTo>
                    <a:pt x="495757" y="17983"/>
                  </a:lnTo>
                  <a:lnTo>
                    <a:pt x="490372" y="17983"/>
                  </a:lnTo>
                  <a:lnTo>
                    <a:pt x="490372" y="22491"/>
                  </a:lnTo>
                  <a:lnTo>
                    <a:pt x="484644" y="38227"/>
                  </a:lnTo>
                  <a:lnTo>
                    <a:pt x="469887" y="38227"/>
                  </a:lnTo>
                  <a:lnTo>
                    <a:pt x="468972" y="37795"/>
                  </a:lnTo>
                  <a:lnTo>
                    <a:pt x="467995" y="36245"/>
                  </a:lnTo>
                  <a:lnTo>
                    <a:pt x="467880" y="36055"/>
                  </a:lnTo>
                  <a:lnTo>
                    <a:pt x="467829" y="34988"/>
                  </a:lnTo>
                  <a:lnTo>
                    <a:pt x="471195" y="25730"/>
                  </a:lnTo>
                  <a:lnTo>
                    <a:pt x="471957" y="24739"/>
                  </a:lnTo>
                  <a:lnTo>
                    <a:pt x="474395" y="22923"/>
                  </a:lnTo>
                  <a:lnTo>
                    <a:pt x="475627" y="22491"/>
                  </a:lnTo>
                  <a:lnTo>
                    <a:pt x="490372" y="22491"/>
                  </a:lnTo>
                  <a:lnTo>
                    <a:pt x="490372" y="17983"/>
                  </a:lnTo>
                  <a:lnTo>
                    <a:pt x="475932" y="17983"/>
                  </a:lnTo>
                  <a:lnTo>
                    <a:pt x="473456" y="18923"/>
                  </a:lnTo>
                  <a:lnTo>
                    <a:pt x="468668" y="22682"/>
                  </a:lnTo>
                  <a:lnTo>
                    <a:pt x="467067" y="24739"/>
                  </a:lnTo>
                  <a:lnTo>
                    <a:pt x="462940" y="36055"/>
                  </a:lnTo>
                  <a:lnTo>
                    <a:pt x="462965" y="38379"/>
                  </a:lnTo>
                  <a:lnTo>
                    <a:pt x="465188" y="41859"/>
                  </a:lnTo>
                  <a:lnTo>
                    <a:pt x="466991" y="42735"/>
                  </a:lnTo>
                  <a:lnTo>
                    <a:pt x="470192" y="42735"/>
                  </a:lnTo>
                  <a:lnTo>
                    <a:pt x="454672" y="59639"/>
                  </a:lnTo>
                  <a:lnTo>
                    <a:pt x="454329" y="60032"/>
                  </a:lnTo>
                  <a:lnTo>
                    <a:pt x="454088" y="60401"/>
                  </a:lnTo>
                  <a:lnTo>
                    <a:pt x="453961" y="60756"/>
                  </a:lnTo>
                  <a:lnTo>
                    <a:pt x="453847" y="62064"/>
                  </a:lnTo>
                  <a:lnTo>
                    <a:pt x="454088" y="62420"/>
                  </a:lnTo>
                  <a:lnTo>
                    <a:pt x="454406" y="62788"/>
                  </a:lnTo>
                  <a:lnTo>
                    <a:pt x="454799" y="62966"/>
                  </a:lnTo>
                  <a:lnTo>
                    <a:pt x="455447" y="62966"/>
                  </a:lnTo>
                  <a:lnTo>
                    <a:pt x="456133" y="62788"/>
                  </a:lnTo>
                  <a:lnTo>
                    <a:pt x="456488" y="62788"/>
                  </a:lnTo>
                  <a:lnTo>
                    <a:pt x="457441" y="62064"/>
                  </a:lnTo>
                  <a:lnTo>
                    <a:pt x="458076" y="61493"/>
                  </a:lnTo>
                  <a:lnTo>
                    <a:pt x="475310" y="42735"/>
                  </a:lnTo>
                  <a:lnTo>
                    <a:pt x="483006" y="42735"/>
                  </a:lnTo>
                  <a:lnTo>
                    <a:pt x="476173" y="61493"/>
                  </a:lnTo>
                  <a:lnTo>
                    <a:pt x="476186" y="62064"/>
                  </a:lnTo>
                  <a:lnTo>
                    <a:pt x="476504" y="62420"/>
                  </a:lnTo>
                  <a:lnTo>
                    <a:pt x="477151" y="62788"/>
                  </a:lnTo>
                  <a:lnTo>
                    <a:pt x="477621" y="62966"/>
                  </a:lnTo>
                  <a:lnTo>
                    <a:pt x="478536" y="62966"/>
                  </a:lnTo>
                  <a:lnTo>
                    <a:pt x="489127" y="38227"/>
                  </a:lnTo>
                  <a:lnTo>
                    <a:pt x="494703" y="22923"/>
                  </a:lnTo>
                  <a:lnTo>
                    <a:pt x="494792" y="22682"/>
                  </a:lnTo>
                  <a:lnTo>
                    <a:pt x="494855" y="22491"/>
                  </a:lnTo>
                  <a:lnTo>
                    <a:pt x="496150" y="18923"/>
                  </a:lnTo>
                  <a:lnTo>
                    <a:pt x="496227" y="187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15440" y="6814650"/>
              <a:ext cx="299135" cy="80890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2366276" y="6749121"/>
              <a:ext cx="317500" cy="76835"/>
            </a:xfrm>
            <a:custGeom>
              <a:avLst/>
              <a:gdLst/>
              <a:ahLst/>
              <a:cxnLst/>
              <a:rect l="l" t="t" r="r" b="b"/>
              <a:pathLst>
                <a:path w="317500" h="76834">
                  <a:moveTo>
                    <a:pt x="0" y="76288"/>
                  </a:moveTo>
                  <a:lnTo>
                    <a:pt x="317207" y="76288"/>
                  </a:lnTo>
                </a:path>
                <a:path w="317500" h="76834">
                  <a:moveTo>
                    <a:pt x="0" y="74955"/>
                  </a:moveTo>
                  <a:lnTo>
                    <a:pt x="317207" y="74955"/>
                  </a:lnTo>
                </a:path>
                <a:path w="317500" h="76834">
                  <a:moveTo>
                    <a:pt x="0" y="73609"/>
                  </a:moveTo>
                  <a:lnTo>
                    <a:pt x="317207" y="73609"/>
                  </a:lnTo>
                </a:path>
                <a:path w="317500" h="76834">
                  <a:moveTo>
                    <a:pt x="0" y="72275"/>
                  </a:moveTo>
                  <a:lnTo>
                    <a:pt x="317207" y="72275"/>
                  </a:lnTo>
                </a:path>
                <a:path w="317500" h="76834">
                  <a:moveTo>
                    <a:pt x="0" y="70942"/>
                  </a:moveTo>
                  <a:lnTo>
                    <a:pt x="317207" y="70942"/>
                  </a:lnTo>
                </a:path>
                <a:path w="317500" h="76834">
                  <a:moveTo>
                    <a:pt x="0" y="69596"/>
                  </a:moveTo>
                  <a:lnTo>
                    <a:pt x="317207" y="69596"/>
                  </a:lnTo>
                </a:path>
                <a:path w="317500" h="76834">
                  <a:moveTo>
                    <a:pt x="0" y="68262"/>
                  </a:moveTo>
                  <a:lnTo>
                    <a:pt x="317207" y="68262"/>
                  </a:lnTo>
                </a:path>
                <a:path w="317500" h="76834">
                  <a:moveTo>
                    <a:pt x="0" y="66916"/>
                  </a:moveTo>
                  <a:lnTo>
                    <a:pt x="317207" y="66916"/>
                  </a:lnTo>
                </a:path>
                <a:path w="317500" h="76834">
                  <a:moveTo>
                    <a:pt x="0" y="65582"/>
                  </a:moveTo>
                  <a:lnTo>
                    <a:pt x="317207" y="65582"/>
                  </a:lnTo>
                </a:path>
                <a:path w="317500" h="76834">
                  <a:moveTo>
                    <a:pt x="0" y="64249"/>
                  </a:moveTo>
                  <a:lnTo>
                    <a:pt x="317207" y="64249"/>
                  </a:lnTo>
                </a:path>
                <a:path w="317500" h="76834">
                  <a:moveTo>
                    <a:pt x="0" y="62903"/>
                  </a:moveTo>
                  <a:lnTo>
                    <a:pt x="317207" y="62903"/>
                  </a:lnTo>
                </a:path>
                <a:path w="317500" h="76834">
                  <a:moveTo>
                    <a:pt x="0" y="61569"/>
                  </a:moveTo>
                  <a:lnTo>
                    <a:pt x="317207" y="61569"/>
                  </a:lnTo>
                </a:path>
                <a:path w="317500" h="76834">
                  <a:moveTo>
                    <a:pt x="0" y="60236"/>
                  </a:moveTo>
                  <a:lnTo>
                    <a:pt x="317207" y="60236"/>
                  </a:lnTo>
                </a:path>
                <a:path w="317500" h="76834">
                  <a:moveTo>
                    <a:pt x="0" y="58889"/>
                  </a:moveTo>
                  <a:lnTo>
                    <a:pt x="317207" y="58889"/>
                  </a:lnTo>
                </a:path>
                <a:path w="317500" h="76834">
                  <a:moveTo>
                    <a:pt x="0" y="57556"/>
                  </a:moveTo>
                  <a:lnTo>
                    <a:pt x="317207" y="57556"/>
                  </a:lnTo>
                </a:path>
                <a:path w="317500" h="76834">
                  <a:moveTo>
                    <a:pt x="0" y="56210"/>
                  </a:moveTo>
                  <a:lnTo>
                    <a:pt x="317207" y="56210"/>
                  </a:lnTo>
                </a:path>
                <a:path w="317500" h="76834">
                  <a:moveTo>
                    <a:pt x="0" y="54876"/>
                  </a:moveTo>
                  <a:lnTo>
                    <a:pt x="317207" y="54876"/>
                  </a:lnTo>
                </a:path>
                <a:path w="317500" h="76834">
                  <a:moveTo>
                    <a:pt x="0" y="53543"/>
                  </a:moveTo>
                  <a:lnTo>
                    <a:pt x="317207" y="53543"/>
                  </a:lnTo>
                </a:path>
                <a:path w="317500" h="76834">
                  <a:moveTo>
                    <a:pt x="0" y="52197"/>
                  </a:moveTo>
                  <a:lnTo>
                    <a:pt x="317207" y="52197"/>
                  </a:lnTo>
                </a:path>
                <a:path w="317500" h="76834">
                  <a:moveTo>
                    <a:pt x="0" y="50863"/>
                  </a:moveTo>
                  <a:lnTo>
                    <a:pt x="317207" y="50863"/>
                  </a:lnTo>
                </a:path>
                <a:path w="317500" h="76834">
                  <a:moveTo>
                    <a:pt x="0" y="49517"/>
                  </a:moveTo>
                  <a:lnTo>
                    <a:pt x="317207" y="49517"/>
                  </a:lnTo>
                </a:path>
                <a:path w="317500" h="76834">
                  <a:moveTo>
                    <a:pt x="0" y="48183"/>
                  </a:moveTo>
                  <a:lnTo>
                    <a:pt x="317207" y="48183"/>
                  </a:lnTo>
                </a:path>
                <a:path w="317500" h="76834">
                  <a:moveTo>
                    <a:pt x="0" y="46850"/>
                  </a:moveTo>
                  <a:lnTo>
                    <a:pt x="317207" y="46850"/>
                  </a:lnTo>
                </a:path>
                <a:path w="317500" h="76834">
                  <a:moveTo>
                    <a:pt x="0" y="45504"/>
                  </a:moveTo>
                  <a:lnTo>
                    <a:pt x="317207" y="45504"/>
                  </a:lnTo>
                </a:path>
                <a:path w="317500" h="76834">
                  <a:moveTo>
                    <a:pt x="0" y="44170"/>
                  </a:moveTo>
                  <a:lnTo>
                    <a:pt x="317207" y="44170"/>
                  </a:lnTo>
                </a:path>
                <a:path w="317500" h="76834">
                  <a:moveTo>
                    <a:pt x="0" y="42824"/>
                  </a:moveTo>
                  <a:lnTo>
                    <a:pt x="317207" y="42824"/>
                  </a:lnTo>
                </a:path>
                <a:path w="317500" h="76834">
                  <a:moveTo>
                    <a:pt x="0" y="41490"/>
                  </a:moveTo>
                  <a:lnTo>
                    <a:pt x="317207" y="41490"/>
                  </a:lnTo>
                </a:path>
                <a:path w="317500" h="76834">
                  <a:moveTo>
                    <a:pt x="0" y="40157"/>
                  </a:moveTo>
                  <a:lnTo>
                    <a:pt x="317207" y="40157"/>
                  </a:lnTo>
                </a:path>
                <a:path w="317500" h="76834">
                  <a:moveTo>
                    <a:pt x="0" y="38811"/>
                  </a:moveTo>
                  <a:lnTo>
                    <a:pt x="317207" y="38811"/>
                  </a:lnTo>
                </a:path>
                <a:path w="317500" h="76834">
                  <a:moveTo>
                    <a:pt x="0" y="37477"/>
                  </a:moveTo>
                  <a:lnTo>
                    <a:pt x="317207" y="37477"/>
                  </a:lnTo>
                </a:path>
                <a:path w="317500" h="76834">
                  <a:moveTo>
                    <a:pt x="0" y="36144"/>
                  </a:moveTo>
                  <a:lnTo>
                    <a:pt x="317207" y="36144"/>
                  </a:lnTo>
                </a:path>
                <a:path w="317500" h="76834">
                  <a:moveTo>
                    <a:pt x="0" y="34798"/>
                  </a:moveTo>
                  <a:lnTo>
                    <a:pt x="317207" y="34798"/>
                  </a:lnTo>
                </a:path>
                <a:path w="317500" h="76834">
                  <a:moveTo>
                    <a:pt x="0" y="33464"/>
                  </a:moveTo>
                  <a:lnTo>
                    <a:pt x="317207" y="33464"/>
                  </a:lnTo>
                </a:path>
                <a:path w="317500" h="76834">
                  <a:moveTo>
                    <a:pt x="0" y="32118"/>
                  </a:moveTo>
                  <a:lnTo>
                    <a:pt x="317207" y="32118"/>
                  </a:lnTo>
                </a:path>
                <a:path w="317500" h="76834">
                  <a:moveTo>
                    <a:pt x="0" y="30784"/>
                  </a:moveTo>
                  <a:lnTo>
                    <a:pt x="317207" y="30784"/>
                  </a:lnTo>
                </a:path>
                <a:path w="317500" h="76834">
                  <a:moveTo>
                    <a:pt x="0" y="29451"/>
                  </a:moveTo>
                  <a:lnTo>
                    <a:pt x="317207" y="29451"/>
                  </a:lnTo>
                </a:path>
                <a:path w="317500" h="76834">
                  <a:moveTo>
                    <a:pt x="0" y="28105"/>
                  </a:moveTo>
                  <a:lnTo>
                    <a:pt x="317207" y="28105"/>
                  </a:lnTo>
                </a:path>
                <a:path w="317500" h="76834">
                  <a:moveTo>
                    <a:pt x="0" y="26771"/>
                  </a:moveTo>
                  <a:lnTo>
                    <a:pt x="317207" y="26771"/>
                  </a:lnTo>
                </a:path>
                <a:path w="317500" h="76834">
                  <a:moveTo>
                    <a:pt x="0" y="25425"/>
                  </a:moveTo>
                  <a:lnTo>
                    <a:pt x="317207" y="25425"/>
                  </a:lnTo>
                </a:path>
                <a:path w="317500" h="76834">
                  <a:moveTo>
                    <a:pt x="0" y="24091"/>
                  </a:moveTo>
                  <a:lnTo>
                    <a:pt x="317207" y="24091"/>
                  </a:lnTo>
                </a:path>
                <a:path w="317500" h="76834">
                  <a:moveTo>
                    <a:pt x="0" y="22758"/>
                  </a:moveTo>
                  <a:lnTo>
                    <a:pt x="317207" y="22758"/>
                  </a:lnTo>
                </a:path>
                <a:path w="317500" h="76834">
                  <a:moveTo>
                    <a:pt x="0" y="21412"/>
                  </a:moveTo>
                  <a:lnTo>
                    <a:pt x="317207" y="21412"/>
                  </a:lnTo>
                </a:path>
                <a:path w="317500" h="76834">
                  <a:moveTo>
                    <a:pt x="0" y="20078"/>
                  </a:moveTo>
                  <a:lnTo>
                    <a:pt x="317207" y="20078"/>
                  </a:lnTo>
                </a:path>
                <a:path w="317500" h="76834">
                  <a:moveTo>
                    <a:pt x="0" y="18732"/>
                  </a:moveTo>
                  <a:lnTo>
                    <a:pt x="317207" y="18732"/>
                  </a:lnTo>
                </a:path>
                <a:path w="317500" h="76834">
                  <a:moveTo>
                    <a:pt x="0" y="17399"/>
                  </a:moveTo>
                  <a:lnTo>
                    <a:pt x="317207" y="17399"/>
                  </a:lnTo>
                </a:path>
                <a:path w="317500" h="76834">
                  <a:moveTo>
                    <a:pt x="0" y="16065"/>
                  </a:moveTo>
                  <a:lnTo>
                    <a:pt x="317207" y="16065"/>
                  </a:lnTo>
                </a:path>
                <a:path w="317500" h="76834">
                  <a:moveTo>
                    <a:pt x="0" y="14719"/>
                  </a:moveTo>
                  <a:lnTo>
                    <a:pt x="317207" y="14719"/>
                  </a:lnTo>
                </a:path>
                <a:path w="317500" h="76834">
                  <a:moveTo>
                    <a:pt x="0" y="13385"/>
                  </a:moveTo>
                  <a:lnTo>
                    <a:pt x="317207" y="13385"/>
                  </a:lnTo>
                </a:path>
                <a:path w="317500" h="76834">
                  <a:moveTo>
                    <a:pt x="0" y="12052"/>
                  </a:moveTo>
                  <a:lnTo>
                    <a:pt x="317207" y="12052"/>
                  </a:lnTo>
                </a:path>
                <a:path w="317500" h="76834">
                  <a:moveTo>
                    <a:pt x="0" y="10706"/>
                  </a:moveTo>
                  <a:lnTo>
                    <a:pt x="317207" y="10706"/>
                  </a:lnTo>
                </a:path>
                <a:path w="317500" h="76834">
                  <a:moveTo>
                    <a:pt x="0" y="9372"/>
                  </a:moveTo>
                  <a:lnTo>
                    <a:pt x="317207" y="9372"/>
                  </a:lnTo>
                </a:path>
                <a:path w="317500" h="76834">
                  <a:moveTo>
                    <a:pt x="0" y="8026"/>
                  </a:moveTo>
                  <a:lnTo>
                    <a:pt x="317207" y="8026"/>
                  </a:lnTo>
                </a:path>
                <a:path w="317500" h="76834">
                  <a:moveTo>
                    <a:pt x="0" y="6692"/>
                  </a:moveTo>
                  <a:lnTo>
                    <a:pt x="317207" y="6692"/>
                  </a:lnTo>
                </a:path>
                <a:path w="317500" h="76834">
                  <a:moveTo>
                    <a:pt x="0" y="5359"/>
                  </a:moveTo>
                  <a:lnTo>
                    <a:pt x="317207" y="5359"/>
                  </a:lnTo>
                </a:path>
                <a:path w="317500" h="76834">
                  <a:moveTo>
                    <a:pt x="0" y="4013"/>
                  </a:moveTo>
                  <a:lnTo>
                    <a:pt x="317207" y="4013"/>
                  </a:lnTo>
                </a:path>
                <a:path w="317500" h="76834">
                  <a:moveTo>
                    <a:pt x="0" y="2679"/>
                  </a:moveTo>
                  <a:lnTo>
                    <a:pt x="317207" y="2679"/>
                  </a:lnTo>
                </a:path>
                <a:path w="317500" h="76834">
                  <a:moveTo>
                    <a:pt x="0" y="1333"/>
                  </a:moveTo>
                  <a:lnTo>
                    <a:pt x="317207" y="1333"/>
                  </a:lnTo>
                </a:path>
                <a:path w="317500" h="76834">
                  <a:moveTo>
                    <a:pt x="0" y="0"/>
                  </a:moveTo>
                  <a:lnTo>
                    <a:pt x="317207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71255" y="6549688"/>
              <a:ext cx="420370" cy="288290"/>
            </a:xfrm>
            <a:custGeom>
              <a:avLst/>
              <a:gdLst/>
              <a:ahLst/>
              <a:cxnLst/>
              <a:rect l="l" t="t" r="r" b="b"/>
              <a:pathLst>
                <a:path w="420369" h="288290">
                  <a:moveTo>
                    <a:pt x="13385" y="16065"/>
                  </a:moveTo>
                  <a:lnTo>
                    <a:pt x="16065" y="10706"/>
                  </a:lnTo>
                  <a:lnTo>
                    <a:pt x="13385" y="16065"/>
                  </a:lnTo>
                  <a:close/>
                </a:path>
                <a:path w="420369" h="288290">
                  <a:moveTo>
                    <a:pt x="16065" y="10706"/>
                  </a:moveTo>
                  <a:lnTo>
                    <a:pt x="10706" y="8039"/>
                  </a:lnTo>
                  <a:lnTo>
                    <a:pt x="16065" y="10706"/>
                  </a:lnTo>
                  <a:close/>
                </a:path>
                <a:path w="420369" h="288290">
                  <a:moveTo>
                    <a:pt x="10706" y="8039"/>
                  </a:moveTo>
                  <a:lnTo>
                    <a:pt x="8026" y="13385"/>
                  </a:lnTo>
                  <a:lnTo>
                    <a:pt x="10706" y="8039"/>
                  </a:lnTo>
                  <a:close/>
                </a:path>
                <a:path w="420369" h="288290">
                  <a:moveTo>
                    <a:pt x="8026" y="13385"/>
                  </a:moveTo>
                  <a:lnTo>
                    <a:pt x="13385" y="16065"/>
                  </a:lnTo>
                  <a:lnTo>
                    <a:pt x="8026" y="13385"/>
                  </a:lnTo>
                  <a:close/>
                </a:path>
                <a:path w="420369" h="288290">
                  <a:moveTo>
                    <a:pt x="13385" y="16065"/>
                  </a:moveTo>
                  <a:lnTo>
                    <a:pt x="13385" y="20078"/>
                  </a:lnTo>
                  <a:lnTo>
                    <a:pt x="13385" y="16065"/>
                  </a:lnTo>
                  <a:close/>
                </a:path>
                <a:path w="420369" h="288290">
                  <a:moveTo>
                    <a:pt x="13385" y="20078"/>
                  </a:moveTo>
                  <a:lnTo>
                    <a:pt x="20078" y="10706"/>
                  </a:lnTo>
                  <a:lnTo>
                    <a:pt x="13385" y="20078"/>
                  </a:lnTo>
                  <a:close/>
                </a:path>
                <a:path w="420369" h="288290">
                  <a:moveTo>
                    <a:pt x="20078" y="10706"/>
                  </a:moveTo>
                  <a:lnTo>
                    <a:pt x="10706" y="4013"/>
                  </a:lnTo>
                  <a:lnTo>
                    <a:pt x="20078" y="10706"/>
                  </a:lnTo>
                  <a:close/>
                </a:path>
                <a:path w="420369" h="288290">
                  <a:moveTo>
                    <a:pt x="10706" y="4013"/>
                  </a:moveTo>
                  <a:lnTo>
                    <a:pt x="4013" y="13385"/>
                  </a:lnTo>
                  <a:lnTo>
                    <a:pt x="10706" y="4013"/>
                  </a:lnTo>
                  <a:close/>
                </a:path>
                <a:path w="420369" h="288290">
                  <a:moveTo>
                    <a:pt x="4013" y="13385"/>
                  </a:moveTo>
                  <a:lnTo>
                    <a:pt x="13385" y="20078"/>
                  </a:lnTo>
                  <a:lnTo>
                    <a:pt x="4013" y="13385"/>
                  </a:lnTo>
                  <a:close/>
                </a:path>
                <a:path w="420369" h="288290">
                  <a:moveTo>
                    <a:pt x="13385" y="20078"/>
                  </a:moveTo>
                  <a:lnTo>
                    <a:pt x="14719" y="24091"/>
                  </a:lnTo>
                  <a:lnTo>
                    <a:pt x="13385" y="20078"/>
                  </a:lnTo>
                  <a:close/>
                </a:path>
                <a:path w="420369" h="288290">
                  <a:moveTo>
                    <a:pt x="14719" y="24091"/>
                  </a:moveTo>
                  <a:lnTo>
                    <a:pt x="24091" y="9372"/>
                  </a:lnTo>
                  <a:lnTo>
                    <a:pt x="14719" y="24091"/>
                  </a:lnTo>
                  <a:close/>
                </a:path>
                <a:path w="420369" h="288290">
                  <a:moveTo>
                    <a:pt x="24091" y="9372"/>
                  </a:moveTo>
                  <a:lnTo>
                    <a:pt x="9372" y="0"/>
                  </a:lnTo>
                  <a:lnTo>
                    <a:pt x="24091" y="9372"/>
                  </a:lnTo>
                  <a:close/>
                </a:path>
                <a:path w="420369" h="288290">
                  <a:moveTo>
                    <a:pt x="9372" y="0"/>
                  </a:moveTo>
                  <a:lnTo>
                    <a:pt x="0" y="14732"/>
                  </a:lnTo>
                  <a:lnTo>
                    <a:pt x="9372" y="0"/>
                  </a:lnTo>
                  <a:close/>
                </a:path>
                <a:path w="420369" h="288290">
                  <a:moveTo>
                    <a:pt x="0" y="14732"/>
                  </a:moveTo>
                  <a:lnTo>
                    <a:pt x="14719" y="24091"/>
                  </a:lnTo>
                  <a:lnTo>
                    <a:pt x="0" y="14732"/>
                  </a:lnTo>
                  <a:close/>
                </a:path>
                <a:path w="420369" h="288290">
                  <a:moveTo>
                    <a:pt x="78968" y="287769"/>
                  </a:moveTo>
                  <a:lnTo>
                    <a:pt x="12052" y="12052"/>
                  </a:lnTo>
                  <a:lnTo>
                    <a:pt x="78968" y="287769"/>
                  </a:lnTo>
                  <a:close/>
                </a:path>
                <a:path w="420369" h="288290">
                  <a:moveTo>
                    <a:pt x="78968" y="287769"/>
                  </a:moveTo>
                  <a:lnTo>
                    <a:pt x="420268" y="287769"/>
                  </a:lnTo>
                  <a:lnTo>
                    <a:pt x="78968" y="2877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74328" y="6746392"/>
              <a:ext cx="295695" cy="80886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713298" y="6758485"/>
              <a:ext cx="67310" cy="12065"/>
            </a:xfrm>
            <a:custGeom>
              <a:avLst/>
              <a:gdLst/>
              <a:ahLst/>
              <a:cxnLst/>
              <a:rect l="l" t="t" r="r" b="b"/>
              <a:pathLst>
                <a:path w="67309" h="12065">
                  <a:moveTo>
                    <a:pt x="12039" y="12052"/>
                  </a:moveTo>
                  <a:lnTo>
                    <a:pt x="66916" y="12052"/>
                  </a:lnTo>
                </a:path>
                <a:path w="67309" h="12065">
                  <a:moveTo>
                    <a:pt x="9372" y="10718"/>
                  </a:moveTo>
                  <a:lnTo>
                    <a:pt x="66916" y="10718"/>
                  </a:lnTo>
                </a:path>
                <a:path w="67309" h="12065">
                  <a:moveTo>
                    <a:pt x="5346" y="9372"/>
                  </a:moveTo>
                  <a:lnTo>
                    <a:pt x="66916" y="9372"/>
                  </a:lnTo>
                </a:path>
                <a:path w="67309" h="12065">
                  <a:moveTo>
                    <a:pt x="2679" y="8039"/>
                  </a:moveTo>
                  <a:lnTo>
                    <a:pt x="66916" y="8039"/>
                  </a:lnTo>
                </a:path>
                <a:path w="67309" h="12065">
                  <a:moveTo>
                    <a:pt x="0" y="6692"/>
                  </a:moveTo>
                  <a:lnTo>
                    <a:pt x="66916" y="6692"/>
                  </a:lnTo>
                </a:path>
                <a:path w="67309" h="12065">
                  <a:moveTo>
                    <a:pt x="0" y="4025"/>
                  </a:moveTo>
                  <a:lnTo>
                    <a:pt x="66916" y="4025"/>
                  </a:lnTo>
                </a:path>
                <a:path w="67309" h="12065">
                  <a:moveTo>
                    <a:pt x="2679" y="2679"/>
                  </a:moveTo>
                  <a:lnTo>
                    <a:pt x="66916" y="2679"/>
                  </a:lnTo>
                </a:path>
                <a:path w="67309" h="12065">
                  <a:moveTo>
                    <a:pt x="6692" y="1346"/>
                  </a:moveTo>
                  <a:lnTo>
                    <a:pt x="66916" y="1346"/>
                  </a:lnTo>
                </a:path>
                <a:path w="67309" h="12065">
                  <a:moveTo>
                    <a:pt x="9372" y="0"/>
                  </a:moveTo>
                  <a:lnTo>
                    <a:pt x="66916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09281" y="6757151"/>
              <a:ext cx="55244" cy="15240"/>
            </a:xfrm>
            <a:custGeom>
              <a:avLst/>
              <a:gdLst/>
              <a:ahLst/>
              <a:cxnLst/>
              <a:rect l="l" t="t" r="r" b="b"/>
              <a:pathLst>
                <a:path w="55245" h="15240">
                  <a:moveTo>
                    <a:pt x="0" y="6692"/>
                  </a:moveTo>
                  <a:lnTo>
                    <a:pt x="54876" y="0"/>
                  </a:lnTo>
                  <a:lnTo>
                    <a:pt x="0" y="6692"/>
                  </a:lnTo>
                  <a:close/>
                </a:path>
                <a:path w="55245" h="15240">
                  <a:moveTo>
                    <a:pt x="54876" y="0"/>
                  </a:moveTo>
                  <a:lnTo>
                    <a:pt x="49517" y="6692"/>
                  </a:lnTo>
                  <a:lnTo>
                    <a:pt x="54876" y="0"/>
                  </a:lnTo>
                  <a:close/>
                </a:path>
                <a:path w="55245" h="15240">
                  <a:moveTo>
                    <a:pt x="49517" y="6692"/>
                  </a:moveTo>
                  <a:lnTo>
                    <a:pt x="54876" y="14719"/>
                  </a:lnTo>
                  <a:lnTo>
                    <a:pt x="49517" y="6692"/>
                  </a:lnTo>
                  <a:close/>
                </a:path>
                <a:path w="55245" h="15240">
                  <a:moveTo>
                    <a:pt x="54876" y="14719"/>
                  </a:moveTo>
                  <a:lnTo>
                    <a:pt x="0" y="6692"/>
                  </a:lnTo>
                  <a:lnTo>
                    <a:pt x="54876" y="147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21326" y="6758492"/>
              <a:ext cx="43180" cy="4445"/>
            </a:xfrm>
            <a:custGeom>
              <a:avLst/>
              <a:gdLst/>
              <a:ahLst/>
              <a:cxnLst/>
              <a:rect l="l" t="t" r="r" b="b"/>
              <a:pathLst>
                <a:path w="43179" h="4445">
                  <a:moveTo>
                    <a:pt x="0" y="4013"/>
                  </a:moveTo>
                  <a:lnTo>
                    <a:pt x="38811" y="4013"/>
                  </a:lnTo>
                  <a:lnTo>
                    <a:pt x="0" y="4013"/>
                  </a:lnTo>
                  <a:close/>
                </a:path>
                <a:path w="43179" h="4445">
                  <a:moveTo>
                    <a:pt x="10706" y="2679"/>
                  </a:moveTo>
                  <a:lnTo>
                    <a:pt x="40157" y="2679"/>
                  </a:lnTo>
                </a:path>
                <a:path w="43179" h="4445">
                  <a:moveTo>
                    <a:pt x="21412" y="1333"/>
                  </a:moveTo>
                  <a:lnTo>
                    <a:pt x="41490" y="1333"/>
                  </a:lnTo>
                </a:path>
                <a:path w="43179" h="4445">
                  <a:moveTo>
                    <a:pt x="32118" y="0"/>
                  </a:moveTo>
                  <a:lnTo>
                    <a:pt x="428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09275" y="6763844"/>
              <a:ext cx="55244" cy="6985"/>
            </a:xfrm>
            <a:custGeom>
              <a:avLst/>
              <a:gdLst/>
              <a:ahLst/>
              <a:cxnLst/>
              <a:rect l="l" t="t" r="r" b="b"/>
              <a:pathLst>
                <a:path w="55245" h="6984">
                  <a:moveTo>
                    <a:pt x="46850" y="6692"/>
                  </a:moveTo>
                  <a:lnTo>
                    <a:pt x="54876" y="6692"/>
                  </a:lnTo>
                  <a:lnTo>
                    <a:pt x="46850" y="6692"/>
                  </a:lnTo>
                  <a:close/>
                </a:path>
                <a:path w="55245" h="6984">
                  <a:moveTo>
                    <a:pt x="37477" y="5359"/>
                  </a:moveTo>
                  <a:lnTo>
                    <a:pt x="53543" y="5359"/>
                  </a:lnTo>
                </a:path>
                <a:path w="55245" h="6984">
                  <a:moveTo>
                    <a:pt x="28117" y="4013"/>
                  </a:moveTo>
                  <a:lnTo>
                    <a:pt x="52209" y="4013"/>
                  </a:lnTo>
                </a:path>
                <a:path w="55245" h="6984">
                  <a:moveTo>
                    <a:pt x="18745" y="2679"/>
                  </a:moveTo>
                  <a:lnTo>
                    <a:pt x="52209" y="2679"/>
                  </a:lnTo>
                </a:path>
                <a:path w="55245" h="6984">
                  <a:moveTo>
                    <a:pt x="9372" y="1333"/>
                  </a:moveTo>
                  <a:lnTo>
                    <a:pt x="50863" y="1333"/>
                  </a:lnTo>
                </a:path>
                <a:path w="55245" h="6984">
                  <a:moveTo>
                    <a:pt x="0" y="0"/>
                  </a:moveTo>
                  <a:lnTo>
                    <a:pt x="4953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112154" y="6758485"/>
              <a:ext cx="68580" cy="12065"/>
            </a:xfrm>
            <a:custGeom>
              <a:avLst/>
              <a:gdLst/>
              <a:ahLst/>
              <a:cxnLst/>
              <a:rect l="l" t="t" r="r" b="b"/>
              <a:pathLst>
                <a:path w="68580" h="12065">
                  <a:moveTo>
                    <a:pt x="0" y="12052"/>
                  </a:moveTo>
                  <a:lnTo>
                    <a:pt x="56210" y="12052"/>
                  </a:lnTo>
                </a:path>
                <a:path w="68580" h="12065">
                  <a:moveTo>
                    <a:pt x="0" y="10718"/>
                  </a:moveTo>
                  <a:lnTo>
                    <a:pt x="58889" y="10718"/>
                  </a:lnTo>
                </a:path>
                <a:path w="68580" h="12065">
                  <a:moveTo>
                    <a:pt x="0" y="9372"/>
                  </a:moveTo>
                  <a:lnTo>
                    <a:pt x="61569" y="9372"/>
                  </a:lnTo>
                </a:path>
                <a:path w="68580" h="12065">
                  <a:moveTo>
                    <a:pt x="0" y="8039"/>
                  </a:moveTo>
                  <a:lnTo>
                    <a:pt x="65582" y="8039"/>
                  </a:lnTo>
                </a:path>
                <a:path w="68580" h="12065">
                  <a:moveTo>
                    <a:pt x="0" y="6692"/>
                  </a:moveTo>
                  <a:lnTo>
                    <a:pt x="68262" y="6692"/>
                  </a:lnTo>
                </a:path>
                <a:path w="68580" h="12065">
                  <a:moveTo>
                    <a:pt x="0" y="4025"/>
                  </a:moveTo>
                  <a:lnTo>
                    <a:pt x="68262" y="4025"/>
                  </a:lnTo>
                </a:path>
                <a:path w="68580" h="12065">
                  <a:moveTo>
                    <a:pt x="0" y="2679"/>
                  </a:moveTo>
                  <a:lnTo>
                    <a:pt x="65582" y="2679"/>
                  </a:lnTo>
                </a:path>
                <a:path w="68580" h="12065">
                  <a:moveTo>
                    <a:pt x="0" y="1346"/>
                  </a:moveTo>
                  <a:lnTo>
                    <a:pt x="61569" y="1346"/>
                  </a:lnTo>
                </a:path>
                <a:path w="68580" h="12065">
                  <a:moveTo>
                    <a:pt x="0" y="0"/>
                  </a:moveTo>
                  <a:lnTo>
                    <a:pt x="5888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128214" y="6757151"/>
              <a:ext cx="55244" cy="15240"/>
            </a:xfrm>
            <a:custGeom>
              <a:avLst/>
              <a:gdLst/>
              <a:ahLst/>
              <a:cxnLst/>
              <a:rect l="l" t="t" r="r" b="b"/>
              <a:pathLst>
                <a:path w="55244" h="15240">
                  <a:moveTo>
                    <a:pt x="54876" y="6692"/>
                  </a:moveTo>
                  <a:lnTo>
                    <a:pt x="0" y="14719"/>
                  </a:lnTo>
                  <a:lnTo>
                    <a:pt x="54876" y="6692"/>
                  </a:lnTo>
                  <a:close/>
                </a:path>
                <a:path w="55244" h="15240">
                  <a:moveTo>
                    <a:pt x="0" y="14719"/>
                  </a:moveTo>
                  <a:lnTo>
                    <a:pt x="5359" y="6692"/>
                  </a:lnTo>
                  <a:lnTo>
                    <a:pt x="0" y="14719"/>
                  </a:lnTo>
                  <a:close/>
                </a:path>
                <a:path w="55244" h="15240">
                  <a:moveTo>
                    <a:pt x="5359" y="6692"/>
                  </a:moveTo>
                  <a:lnTo>
                    <a:pt x="0" y="0"/>
                  </a:lnTo>
                  <a:lnTo>
                    <a:pt x="5359" y="6692"/>
                  </a:lnTo>
                  <a:close/>
                </a:path>
                <a:path w="55244" h="15240">
                  <a:moveTo>
                    <a:pt x="0" y="0"/>
                  </a:moveTo>
                  <a:lnTo>
                    <a:pt x="54876" y="66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129554" y="6763844"/>
              <a:ext cx="53975" cy="6985"/>
            </a:xfrm>
            <a:custGeom>
              <a:avLst/>
              <a:gdLst/>
              <a:ahLst/>
              <a:cxnLst/>
              <a:rect l="l" t="t" r="r" b="b"/>
              <a:pathLst>
                <a:path w="53975" h="6984">
                  <a:moveTo>
                    <a:pt x="0" y="6692"/>
                  </a:moveTo>
                  <a:lnTo>
                    <a:pt x="8026" y="6692"/>
                  </a:lnTo>
                  <a:lnTo>
                    <a:pt x="0" y="6692"/>
                  </a:lnTo>
                  <a:close/>
                </a:path>
                <a:path w="53975" h="6984">
                  <a:moveTo>
                    <a:pt x="1333" y="5359"/>
                  </a:moveTo>
                  <a:lnTo>
                    <a:pt x="17399" y="5359"/>
                  </a:lnTo>
                </a:path>
                <a:path w="53975" h="6984">
                  <a:moveTo>
                    <a:pt x="1333" y="4013"/>
                  </a:moveTo>
                  <a:lnTo>
                    <a:pt x="26771" y="4013"/>
                  </a:lnTo>
                </a:path>
                <a:path w="53975" h="6984">
                  <a:moveTo>
                    <a:pt x="2679" y="2679"/>
                  </a:moveTo>
                  <a:lnTo>
                    <a:pt x="36144" y="2679"/>
                  </a:lnTo>
                </a:path>
                <a:path w="53975" h="6984">
                  <a:moveTo>
                    <a:pt x="4013" y="1333"/>
                  </a:moveTo>
                  <a:lnTo>
                    <a:pt x="45504" y="1333"/>
                  </a:lnTo>
                </a:path>
                <a:path w="53975" h="6984">
                  <a:moveTo>
                    <a:pt x="4013" y="0"/>
                  </a:moveTo>
                  <a:lnTo>
                    <a:pt x="535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129555" y="6758492"/>
              <a:ext cx="43180" cy="4445"/>
            </a:xfrm>
            <a:custGeom>
              <a:avLst/>
              <a:gdLst/>
              <a:ahLst/>
              <a:cxnLst/>
              <a:rect l="l" t="t" r="r" b="b"/>
              <a:pathLst>
                <a:path w="43180" h="4445">
                  <a:moveTo>
                    <a:pt x="4013" y="4013"/>
                  </a:moveTo>
                  <a:lnTo>
                    <a:pt x="42824" y="4013"/>
                  </a:lnTo>
                  <a:lnTo>
                    <a:pt x="4013" y="4013"/>
                  </a:lnTo>
                  <a:close/>
                </a:path>
                <a:path w="43180" h="4445">
                  <a:moveTo>
                    <a:pt x="2679" y="2679"/>
                  </a:moveTo>
                  <a:lnTo>
                    <a:pt x="32118" y="2679"/>
                  </a:lnTo>
                </a:path>
                <a:path w="43180" h="4445">
                  <a:moveTo>
                    <a:pt x="1333" y="1333"/>
                  </a:moveTo>
                  <a:lnTo>
                    <a:pt x="21412" y="1333"/>
                  </a:lnTo>
                </a:path>
                <a:path w="43180" h="4445">
                  <a:moveTo>
                    <a:pt x="0" y="0"/>
                  </a:moveTo>
                  <a:lnTo>
                    <a:pt x="1070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09281" y="6763844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4">
                  <a:moveTo>
                    <a:pt x="0" y="0"/>
                  </a:moveTo>
                  <a:lnTo>
                    <a:pt x="47381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15402" y="6675507"/>
              <a:ext cx="63500" cy="57785"/>
            </a:xfrm>
            <a:custGeom>
              <a:avLst/>
              <a:gdLst/>
              <a:ahLst/>
              <a:cxnLst/>
              <a:rect l="l" t="t" r="r" b="b"/>
              <a:pathLst>
                <a:path w="63500" h="57784">
                  <a:moveTo>
                    <a:pt x="0" y="57556"/>
                  </a:moveTo>
                  <a:lnTo>
                    <a:pt x="62903" y="57556"/>
                  </a:lnTo>
                </a:path>
                <a:path w="63500" h="57784">
                  <a:moveTo>
                    <a:pt x="0" y="56210"/>
                  </a:moveTo>
                  <a:lnTo>
                    <a:pt x="62903" y="56210"/>
                  </a:lnTo>
                </a:path>
                <a:path w="63500" h="57784">
                  <a:moveTo>
                    <a:pt x="0" y="54876"/>
                  </a:moveTo>
                  <a:lnTo>
                    <a:pt x="62903" y="54876"/>
                  </a:lnTo>
                </a:path>
                <a:path w="63500" h="57784">
                  <a:moveTo>
                    <a:pt x="0" y="53543"/>
                  </a:moveTo>
                  <a:lnTo>
                    <a:pt x="62903" y="53543"/>
                  </a:lnTo>
                </a:path>
                <a:path w="63500" h="57784">
                  <a:moveTo>
                    <a:pt x="0" y="52196"/>
                  </a:moveTo>
                  <a:lnTo>
                    <a:pt x="62903" y="52196"/>
                  </a:lnTo>
                </a:path>
                <a:path w="63500" h="57784">
                  <a:moveTo>
                    <a:pt x="0" y="50863"/>
                  </a:moveTo>
                  <a:lnTo>
                    <a:pt x="62903" y="50863"/>
                  </a:lnTo>
                </a:path>
                <a:path w="63500" h="57784">
                  <a:moveTo>
                    <a:pt x="0" y="49517"/>
                  </a:moveTo>
                  <a:lnTo>
                    <a:pt x="62903" y="49517"/>
                  </a:lnTo>
                </a:path>
                <a:path w="63500" h="57784">
                  <a:moveTo>
                    <a:pt x="0" y="48183"/>
                  </a:moveTo>
                  <a:lnTo>
                    <a:pt x="62903" y="48183"/>
                  </a:lnTo>
                </a:path>
                <a:path w="63500" h="57784">
                  <a:moveTo>
                    <a:pt x="0" y="46850"/>
                  </a:moveTo>
                  <a:lnTo>
                    <a:pt x="62903" y="46850"/>
                  </a:lnTo>
                </a:path>
                <a:path w="63500" h="57784">
                  <a:moveTo>
                    <a:pt x="0" y="45504"/>
                  </a:moveTo>
                  <a:lnTo>
                    <a:pt x="62903" y="45504"/>
                  </a:lnTo>
                </a:path>
                <a:path w="63500" h="57784">
                  <a:moveTo>
                    <a:pt x="0" y="44170"/>
                  </a:moveTo>
                  <a:lnTo>
                    <a:pt x="62903" y="44170"/>
                  </a:lnTo>
                </a:path>
                <a:path w="63500" h="57784">
                  <a:moveTo>
                    <a:pt x="0" y="42837"/>
                  </a:moveTo>
                  <a:lnTo>
                    <a:pt x="62903" y="42837"/>
                  </a:lnTo>
                </a:path>
                <a:path w="63500" h="57784">
                  <a:moveTo>
                    <a:pt x="0" y="41490"/>
                  </a:moveTo>
                  <a:lnTo>
                    <a:pt x="62903" y="41490"/>
                  </a:lnTo>
                </a:path>
                <a:path w="63500" h="57784">
                  <a:moveTo>
                    <a:pt x="0" y="40157"/>
                  </a:moveTo>
                  <a:lnTo>
                    <a:pt x="62903" y="40157"/>
                  </a:lnTo>
                </a:path>
                <a:path w="63500" h="57784">
                  <a:moveTo>
                    <a:pt x="0" y="38811"/>
                  </a:moveTo>
                  <a:lnTo>
                    <a:pt x="62903" y="38811"/>
                  </a:lnTo>
                </a:path>
                <a:path w="63500" h="57784">
                  <a:moveTo>
                    <a:pt x="0" y="37477"/>
                  </a:moveTo>
                  <a:lnTo>
                    <a:pt x="62903" y="37477"/>
                  </a:lnTo>
                </a:path>
                <a:path w="63500" h="57784">
                  <a:moveTo>
                    <a:pt x="0" y="36144"/>
                  </a:moveTo>
                  <a:lnTo>
                    <a:pt x="62903" y="36144"/>
                  </a:lnTo>
                </a:path>
                <a:path w="63500" h="57784">
                  <a:moveTo>
                    <a:pt x="0" y="34797"/>
                  </a:moveTo>
                  <a:lnTo>
                    <a:pt x="62903" y="34797"/>
                  </a:lnTo>
                </a:path>
                <a:path w="63500" h="57784">
                  <a:moveTo>
                    <a:pt x="0" y="33464"/>
                  </a:moveTo>
                  <a:lnTo>
                    <a:pt x="62903" y="33464"/>
                  </a:lnTo>
                </a:path>
                <a:path w="63500" h="57784">
                  <a:moveTo>
                    <a:pt x="0" y="32118"/>
                  </a:moveTo>
                  <a:lnTo>
                    <a:pt x="62903" y="32118"/>
                  </a:lnTo>
                </a:path>
                <a:path w="63500" h="57784">
                  <a:moveTo>
                    <a:pt x="0" y="30784"/>
                  </a:moveTo>
                  <a:lnTo>
                    <a:pt x="62903" y="30784"/>
                  </a:lnTo>
                </a:path>
                <a:path w="63500" h="57784">
                  <a:moveTo>
                    <a:pt x="0" y="29451"/>
                  </a:moveTo>
                  <a:lnTo>
                    <a:pt x="62903" y="29451"/>
                  </a:lnTo>
                </a:path>
                <a:path w="63500" h="57784">
                  <a:moveTo>
                    <a:pt x="0" y="28105"/>
                  </a:moveTo>
                  <a:lnTo>
                    <a:pt x="62903" y="28105"/>
                  </a:lnTo>
                </a:path>
                <a:path w="63500" h="57784">
                  <a:moveTo>
                    <a:pt x="0" y="26771"/>
                  </a:moveTo>
                  <a:lnTo>
                    <a:pt x="62903" y="26771"/>
                  </a:lnTo>
                </a:path>
                <a:path w="63500" h="57784">
                  <a:moveTo>
                    <a:pt x="0" y="25425"/>
                  </a:moveTo>
                  <a:lnTo>
                    <a:pt x="62903" y="25425"/>
                  </a:lnTo>
                </a:path>
                <a:path w="63500" h="57784">
                  <a:moveTo>
                    <a:pt x="0" y="24091"/>
                  </a:moveTo>
                  <a:lnTo>
                    <a:pt x="62903" y="24091"/>
                  </a:lnTo>
                </a:path>
                <a:path w="63500" h="57784">
                  <a:moveTo>
                    <a:pt x="0" y="22758"/>
                  </a:moveTo>
                  <a:lnTo>
                    <a:pt x="62903" y="22758"/>
                  </a:lnTo>
                </a:path>
                <a:path w="63500" h="57784">
                  <a:moveTo>
                    <a:pt x="0" y="21412"/>
                  </a:moveTo>
                  <a:lnTo>
                    <a:pt x="62903" y="21412"/>
                  </a:lnTo>
                </a:path>
                <a:path w="63500" h="57784">
                  <a:moveTo>
                    <a:pt x="0" y="20078"/>
                  </a:moveTo>
                  <a:lnTo>
                    <a:pt x="62903" y="20078"/>
                  </a:lnTo>
                </a:path>
                <a:path w="63500" h="57784">
                  <a:moveTo>
                    <a:pt x="0" y="18732"/>
                  </a:moveTo>
                  <a:lnTo>
                    <a:pt x="62903" y="18732"/>
                  </a:lnTo>
                </a:path>
                <a:path w="63500" h="57784">
                  <a:moveTo>
                    <a:pt x="0" y="17398"/>
                  </a:moveTo>
                  <a:lnTo>
                    <a:pt x="62903" y="17398"/>
                  </a:lnTo>
                </a:path>
                <a:path w="63500" h="57784">
                  <a:moveTo>
                    <a:pt x="0" y="16065"/>
                  </a:moveTo>
                  <a:lnTo>
                    <a:pt x="62903" y="16065"/>
                  </a:lnTo>
                </a:path>
                <a:path w="63500" h="57784">
                  <a:moveTo>
                    <a:pt x="0" y="14719"/>
                  </a:moveTo>
                  <a:lnTo>
                    <a:pt x="62903" y="14719"/>
                  </a:lnTo>
                </a:path>
                <a:path w="63500" h="57784">
                  <a:moveTo>
                    <a:pt x="0" y="13385"/>
                  </a:moveTo>
                  <a:lnTo>
                    <a:pt x="62903" y="13385"/>
                  </a:lnTo>
                </a:path>
                <a:path w="63500" h="57784">
                  <a:moveTo>
                    <a:pt x="0" y="12052"/>
                  </a:moveTo>
                  <a:lnTo>
                    <a:pt x="62903" y="12052"/>
                  </a:lnTo>
                </a:path>
                <a:path w="63500" h="57784">
                  <a:moveTo>
                    <a:pt x="0" y="10706"/>
                  </a:moveTo>
                  <a:lnTo>
                    <a:pt x="62903" y="10706"/>
                  </a:lnTo>
                </a:path>
                <a:path w="63500" h="57784">
                  <a:moveTo>
                    <a:pt x="0" y="9372"/>
                  </a:moveTo>
                  <a:lnTo>
                    <a:pt x="62903" y="9372"/>
                  </a:lnTo>
                </a:path>
                <a:path w="63500" h="57784">
                  <a:moveTo>
                    <a:pt x="0" y="8026"/>
                  </a:moveTo>
                  <a:lnTo>
                    <a:pt x="62903" y="8026"/>
                  </a:lnTo>
                </a:path>
                <a:path w="63500" h="57784">
                  <a:moveTo>
                    <a:pt x="0" y="6692"/>
                  </a:moveTo>
                  <a:lnTo>
                    <a:pt x="62903" y="6692"/>
                  </a:lnTo>
                </a:path>
                <a:path w="63500" h="57784">
                  <a:moveTo>
                    <a:pt x="0" y="5359"/>
                  </a:moveTo>
                  <a:lnTo>
                    <a:pt x="62903" y="5359"/>
                  </a:lnTo>
                </a:path>
                <a:path w="63500" h="57784">
                  <a:moveTo>
                    <a:pt x="0" y="4013"/>
                  </a:moveTo>
                  <a:lnTo>
                    <a:pt x="62903" y="4013"/>
                  </a:lnTo>
                </a:path>
                <a:path w="63500" h="57784">
                  <a:moveTo>
                    <a:pt x="0" y="2679"/>
                  </a:moveTo>
                  <a:lnTo>
                    <a:pt x="62903" y="2679"/>
                  </a:lnTo>
                </a:path>
                <a:path w="63500" h="57784">
                  <a:moveTo>
                    <a:pt x="0" y="1333"/>
                  </a:moveTo>
                  <a:lnTo>
                    <a:pt x="62903" y="1333"/>
                  </a:lnTo>
                </a:path>
                <a:path w="63500" h="57784">
                  <a:moveTo>
                    <a:pt x="0" y="0"/>
                  </a:moveTo>
                  <a:lnTo>
                    <a:pt x="62903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918834" y="6672764"/>
              <a:ext cx="48260" cy="63500"/>
            </a:xfrm>
            <a:custGeom>
              <a:avLst/>
              <a:gdLst/>
              <a:ahLst/>
              <a:cxnLst/>
              <a:rect l="l" t="t" r="r" b="b"/>
              <a:pathLst>
                <a:path w="48259" h="63500">
                  <a:moveTo>
                    <a:pt x="42138" y="0"/>
                  </a:moveTo>
                  <a:lnTo>
                    <a:pt x="23406" y="0"/>
                  </a:lnTo>
                  <a:lnTo>
                    <a:pt x="22377" y="761"/>
                  </a:lnTo>
                  <a:lnTo>
                    <a:pt x="0" y="62217"/>
                  </a:lnTo>
                  <a:lnTo>
                    <a:pt x="482" y="62966"/>
                  </a:lnTo>
                  <a:lnTo>
                    <a:pt x="21132" y="62966"/>
                  </a:lnTo>
                  <a:lnTo>
                    <a:pt x="24739" y="61620"/>
                  </a:lnTo>
                  <a:lnTo>
                    <a:pt x="29156" y="58470"/>
                  </a:lnTo>
                  <a:lnTo>
                    <a:pt x="5867" y="58470"/>
                  </a:lnTo>
                  <a:lnTo>
                    <a:pt x="15671" y="31534"/>
                  </a:lnTo>
                  <a:lnTo>
                    <a:pt x="39411" y="31534"/>
                  </a:lnTo>
                  <a:lnTo>
                    <a:pt x="39344" y="31267"/>
                  </a:lnTo>
                  <a:lnTo>
                    <a:pt x="38201" y="29590"/>
                  </a:lnTo>
                  <a:lnTo>
                    <a:pt x="36461" y="28524"/>
                  </a:lnTo>
                  <a:lnTo>
                    <a:pt x="38735" y="27050"/>
                  </a:lnTo>
                  <a:lnTo>
                    <a:pt x="17305" y="27050"/>
                  </a:lnTo>
                  <a:lnTo>
                    <a:pt x="25514" y="4495"/>
                  </a:lnTo>
                  <a:lnTo>
                    <a:pt x="46920" y="4495"/>
                  </a:lnTo>
                  <a:lnTo>
                    <a:pt x="44843" y="1320"/>
                  </a:lnTo>
                  <a:lnTo>
                    <a:pt x="42138" y="0"/>
                  </a:lnTo>
                  <a:close/>
                </a:path>
                <a:path w="48259" h="63500">
                  <a:moveTo>
                    <a:pt x="39411" y="31534"/>
                  </a:moveTo>
                  <a:lnTo>
                    <a:pt x="31534" y="31534"/>
                  </a:lnTo>
                  <a:lnTo>
                    <a:pt x="33299" y="32435"/>
                  </a:lnTo>
                  <a:lnTo>
                    <a:pt x="35636" y="36067"/>
                  </a:lnTo>
                  <a:lnTo>
                    <a:pt x="21780" y="58470"/>
                  </a:lnTo>
                  <a:lnTo>
                    <a:pt x="29156" y="58470"/>
                  </a:lnTo>
                  <a:lnTo>
                    <a:pt x="40474" y="35763"/>
                  </a:lnTo>
                  <a:lnTo>
                    <a:pt x="39411" y="31534"/>
                  </a:lnTo>
                  <a:close/>
                </a:path>
                <a:path w="48259" h="63500">
                  <a:moveTo>
                    <a:pt x="46920" y="4495"/>
                  </a:moveTo>
                  <a:lnTo>
                    <a:pt x="39306" y="4495"/>
                  </a:lnTo>
                  <a:lnTo>
                    <a:pt x="41122" y="5384"/>
                  </a:lnTo>
                  <a:lnTo>
                    <a:pt x="43281" y="8889"/>
                  </a:lnTo>
                  <a:lnTo>
                    <a:pt x="30965" y="27050"/>
                  </a:lnTo>
                  <a:lnTo>
                    <a:pt x="38735" y="27050"/>
                  </a:lnTo>
                  <a:lnTo>
                    <a:pt x="47891" y="6667"/>
                  </a:lnTo>
                  <a:lnTo>
                    <a:pt x="47471" y="5384"/>
                  </a:lnTo>
                  <a:lnTo>
                    <a:pt x="47421" y="5232"/>
                  </a:lnTo>
                  <a:lnTo>
                    <a:pt x="46920" y="44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3291192" y="6175502"/>
            <a:ext cx="1593215" cy="112395"/>
            <a:chOff x="3291192" y="6175502"/>
            <a:chExt cx="1593215" cy="112395"/>
          </a:xfrm>
        </p:grpSpPr>
        <p:pic>
          <p:nvPicPr>
            <p:cNvPr id="74" name="object 7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98177" y="6175502"/>
              <a:ext cx="374942" cy="112166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3700272" y="6175502"/>
              <a:ext cx="732790" cy="112395"/>
            </a:xfrm>
            <a:custGeom>
              <a:avLst/>
              <a:gdLst/>
              <a:ahLst/>
              <a:cxnLst/>
              <a:rect l="l" t="t" r="r" b="b"/>
              <a:pathLst>
                <a:path w="732789" h="112395">
                  <a:moveTo>
                    <a:pt x="56108" y="33883"/>
                  </a:moveTo>
                  <a:lnTo>
                    <a:pt x="55981" y="30924"/>
                  </a:lnTo>
                  <a:lnTo>
                    <a:pt x="52857" y="26136"/>
                  </a:lnTo>
                  <a:lnTo>
                    <a:pt x="50355" y="24942"/>
                  </a:lnTo>
                  <a:lnTo>
                    <a:pt x="22999" y="24942"/>
                  </a:lnTo>
                  <a:lnTo>
                    <a:pt x="21577" y="25984"/>
                  </a:lnTo>
                  <a:lnTo>
                    <a:pt x="0" y="85267"/>
                  </a:lnTo>
                  <a:lnTo>
                    <a:pt x="25" y="86042"/>
                  </a:lnTo>
                  <a:lnTo>
                    <a:pt x="469" y="86550"/>
                  </a:lnTo>
                  <a:lnTo>
                    <a:pt x="2006" y="87299"/>
                  </a:lnTo>
                  <a:lnTo>
                    <a:pt x="3302" y="87299"/>
                  </a:lnTo>
                  <a:lnTo>
                    <a:pt x="4127" y="87045"/>
                  </a:lnTo>
                  <a:lnTo>
                    <a:pt x="5689" y="85966"/>
                  </a:lnTo>
                  <a:lnTo>
                    <a:pt x="6273" y="85178"/>
                  </a:lnTo>
                  <a:lnTo>
                    <a:pt x="25920" y="31178"/>
                  </a:lnTo>
                  <a:lnTo>
                    <a:pt x="46367" y="31178"/>
                  </a:lnTo>
                  <a:lnTo>
                    <a:pt x="47625" y="31775"/>
                  </a:lnTo>
                  <a:lnTo>
                    <a:pt x="49161" y="34188"/>
                  </a:lnTo>
                  <a:lnTo>
                    <a:pt x="49237" y="35661"/>
                  </a:lnTo>
                  <a:lnTo>
                    <a:pt x="31178" y="85267"/>
                  </a:lnTo>
                  <a:lnTo>
                    <a:pt x="31203" y="86042"/>
                  </a:lnTo>
                  <a:lnTo>
                    <a:pt x="31648" y="86550"/>
                  </a:lnTo>
                  <a:lnTo>
                    <a:pt x="33185" y="87299"/>
                  </a:lnTo>
                  <a:lnTo>
                    <a:pt x="34467" y="87299"/>
                  </a:lnTo>
                  <a:lnTo>
                    <a:pt x="35306" y="87045"/>
                  </a:lnTo>
                  <a:lnTo>
                    <a:pt x="36868" y="85966"/>
                  </a:lnTo>
                  <a:lnTo>
                    <a:pt x="37439" y="85178"/>
                  </a:lnTo>
                  <a:lnTo>
                    <a:pt x="37807" y="84175"/>
                  </a:lnTo>
                  <a:lnTo>
                    <a:pt x="56108" y="33883"/>
                  </a:lnTo>
                  <a:close/>
                </a:path>
                <a:path w="732789" h="112395">
                  <a:moveTo>
                    <a:pt x="107772" y="25971"/>
                  </a:moveTo>
                  <a:lnTo>
                    <a:pt x="107111" y="24942"/>
                  </a:lnTo>
                  <a:lnTo>
                    <a:pt x="99644" y="24942"/>
                  </a:lnTo>
                  <a:lnTo>
                    <a:pt x="99644" y="31178"/>
                  </a:lnTo>
                  <a:lnTo>
                    <a:pt x="83121" y="76568"/>
                  </a:lnTo>
                  <a:lnTo>
                    <a:pt x="81978" y="78041"/>
                  </a:lnTo>
                  <a:lnTo>
                    <a:pt x="78549" y="80556"/>
                  </a:lnTo>
                  <a:lnTo>
                    <a:pt x="78397" y="80556"/>
                  </a:lnTo>
                  <a:lnTo>
                    <a:pt x="77000" y="81051"/>
                  </a:lnTo>
                  <a:lnTo>
                    <a:pt x="61036" y="81051"/>
                  </a:lnTo>
                  <a:lnTo>
                    <a:pt x="59982" y="80556"/>
                  </a:lnTo>
                  <a:lnTo>
                    <a:pt x="59842" y="80556"/>
                  </a:lnTo>
                  <a:lnTo>
                    <a:pt x="58242" y="78041"/>
                  </a:lnTo>
                  <a:lnTo>
                    <a:pt x="58178" y="76568"/>
                  </a:lnTo>
                  <a:lnTo>
                    <a:pt x="73063" y="35661"/>
                  </a:lnTo>
                  <a:lnTo>
                    <a:pt x="74117" y="34290"/>
                  </a:lnTo>
                  <a:lnTo>
                    <a:pt x="77495" y="31775"/>
                  </a:lnTo>
                  <a:lnTo>
                    <a:pt x="79197" y="31178"/>
                  </a:lnTo>
                  <a:lnTo>
                    <a:pt x="99644" y="31178"/>
                  </a:lnTo>
                  <a:lnTo>
                    <a:pt x="99644" y="24942"/>
                  </a:lnTo>
                  <a:lnTo>
                    <a:pt x="79629" y="24942"/>
                  </a:lnTo>
                  <a:lnTo>
                    <a:pt x="76187" y="26238"/>
                  </a:lnTo>
                  <a:lnTo>
                    <a:pt x="69557" y="31432"/>
                  </a:lnTo>
                  <a:lnTo>
                    <a:pt x="67335" y="34290"/>
                  </a:lnTo>
                  <a:lnTo>
                    <a:pt x="51396" y="78041"/>
                  </a:lnTo>
                  <a:lnTo>
                    <a:pt x="51447" y="81305"/>
                  </a:lnTo>
                  <a:lnTo>
                    <a:pt x="54394" y="85915"/>
                  </a:lnTo>
                  <a:lnTo>
                    <a:pt x="54508" y="86093"/>
                  </a:lnTo>
                  <a:lnTo>
                    <a:pt x="57023" y="87287"/>
                  </a:lnTo>
                  <a:lnTo>
                    <a:pt x="76771" y="87287"/>
                  </a:lnTo>
                  <a:lnTo>
                    <a:pt x="80352" y="85915"/>
                  </a:lnTo>
                  <a:lnTo>
                    <a:pt x="83858" y="83108"/>
                  </a:lnTo>
                  <a:lnTo>
                    <a:pt x="84632" y="84531"/>
                  </a:lnTo>
                  <a:lnTo>
                    <a:pt x="85039" y="85153"/>
                  </a:lnTo>
                  <a:lnTo>
                    <a:pt x="85166" y="85331"/>
                  </a:lnTo>
                  <a:lnTo>
                    <a:pt x="85471" y="85547"/>
                  </a:lnTo>
                  <a:lnTo>
                    <a:pt x="85902" y="86093"/>
                  </a:lnTo>
                  <a:lnTo>
                    <a:pt x="86321" y="86550"/>
                  </a:lnTo>
                  <a:lnTo>
                    <a:pt x="86995" y="87045"/>
                  </a:lnTo>
                  <a:lnTo>
                    <a:pt x="87820" y="87287"/>
                  </a:lnTo>
                  <a:lnTo>
                    <a:pt x="88874" y="87477"/>
                  </a:lnTo>
                  <a:lnTo>
                    <a:pt x="89789" y="87477"/>
                  </a:lnTo>
                  <a:lnTo>
                    <a:pt x="90297" y="87287"/>
                  </a:lnTo>
                  <a:lnTo>
                    <a:pt x="90474" y="87287"/>
                  </a:lnTo>
                  <a:lnTo>
                    <a:pt x="91338" y="86550"/>
                  </a:lnTo>
                  <a:lnTo>
                    <a:pt x="92151" y="85915"/>
                  </a:lnTo>
                  <a:lnTo>
                    <a:pt x="92722" y="85153"/>
                  </a:lnTo>
                  <a:lnTo>
                    <a:pt x="93459" y="83108"/>
                  </a:lnTo>
                  <a:lnTo>
                    <a:pt x="93586" y="82778"/>
                  </a:lnTo>
                  <a:lnTo>
                    <a:pt x="93192" y="81800"/>
                  </a:lnTo>
                  <a:lnTo>
                    <a:pt x="89535" y="76060"/>
                  </a:lnTo>
                  <a:lnTo>
                    <a:pt x="105651" y="31775"/>
                  </a:lnTo>
                  <a:lnTo>
                    <a:pt x="105778" y="31432"/>
                  </a:lnTo>
                  <a:lnTo>
                    <a:pt x="105867" y="31178"/>
                  </a:lnTo>
                  <a:lnTo>
                    <a:pt x="107670" y="26238"/>
                  </a:lnTo>
                  <a:lnTo>
                    <a:pt x="107772" y="25971"/>
                  </a:lnTo>
                  <a:close/>
                </a:path>
                <a:path w="732789" h="112395">
                  <a:moveTo>
                    <a:pt x="154686" y="27076"/>
                  </a:moveTo>
                  <a:lnTo>
                    <a:pt x="154635" y="26301"/>
                  </a:lnTo>
                  <a:lnTo>
                    <a:pt x="153695" y="25222"/>
                  </a:lnTo>
                  <a:lnTo>
                    <a:pt x="153085" y="24955"/>
                  </a:lnTo>
                  <a:lnTo>
                    <a:pt x="151511" y="24955"/>
                  </a:lnTo>
                  <a:lnTo>
                    <a:pt x="150660" y="25298"/>
                  </a:lnTo>
                  <a:lnTo>
                    <a:pt x="148894" y="26720"/>
                  </a:lnTo>
                  <a:lnTo>
                    <a:pt x="148336" y="27406"/>
                  </a:lnTo>
                  <a:lnTo>
                    <a:pt x="139014" y="53009"/>
                  </a:lnTo>
                  <a:lnTo>
                    <a:pt x="114071" y="53009"/>
                  </a:lnTo>
                  <a:lnTo>
                    <a:pt x="123507" y="27076"/>
                  </a:lnTo>
                  <a:lnTo>
                    <a:pt x="123456" y="26301"/>
                  </a:lnTo>
                  <a:lnTo>
                    <a:pt x="122529" y="25222"/>
                  </a:lnTo>
                  <a:lnTo>
                    <a:pt x="121907" y="24955"/>
                  </a:lnTo>
                  <a:lnTo>
                    <a:pt x="120332" y="24955"/>
                  </a:lnTo>
                  <a:lnTo>
                    <a:pt x="119481" y="25298"/>
                  </a:lnTo>
                  <a:lnTo>
                    <a:pt x="117716" y="26720"/>
                  </a:lnTo>
                  <a:lnTo>
                    <a:pt x="117157" y="27406"/>
                  </a:lnTo>
                  <a:lnTo>
                    <a:pt x="96100" y="85267"/>
                  </a:lnTo>
                  <a:lnTo>
                    <a:pt x="96113" y="86055"/>
                  </a:lnTo>
                  <a:lnTo>
                    <a:pt x="96558" y="86550"/>
                  </a:lnTo>
                  <a:lnTo>
                    <a:pt x="98094" y="87299"/>
                  </a:lnTo>
                  <a:lnTo>
                    <a:pt x="99390" y="87299"/>
                  </a:lnTo>
                  <a:lnTo>
                    <a:pt x="100228" y="87058"/>
                  </a:lnTo>
                  <a:lnTo>
                    <a:pt x="101777" y="85966"/>
                  </a:lnTo>
                  <a:lnTo>
                    <a:pt x="102362" y="85178"/>
                  </a:lnTo>
                  <a:lnTo>
                    <a:pt x="111798" y="59245"/>
                  </a:lnTo>
                  <a:lnTo>
                    <a:pt x="136740" y="59245"/>
                  </a:lnTo>
                  <a:lnTo>
                    <a:pt x="127279" y="85267"/>
                  </a:lnTo>
                  <a:lnTo>
                    <a:pt x="127292" y="86055"/>
                  </a:lnTo>
                  <a:lnTo>
                    <a:pt x="127736" y="86550"/>
                  </a:lnTo>
                  <a:lnTo>
                    <a:pt x="129273" y="87299"/>
                  </a:lnTo>
                  <a:lnTo>
                    <a:pt x="130568" y="87299"/>
                  </a:lnTo>
                  <a:lnTo>
                    <a:pt x="131394" y="87058"/>
                  </a:lnTo>
                  <a:lnTo>
                    <a:pt x="132956" y="85966"/>
                  </a:lnTo>
                  <a:lnTo>
                    <a:pt x="133540" y="85178"/>
                  </a:lnTo>
                  <a:lnTo>
                    <a:pt x="154686" y="27076"/>
                  </a:lnTo>
                  <a:close/>
                </a:path>
                <a:path w="732789" h="112395">
                  <a:moveTo>
                    <a:pt x="200977" y="33870"/>
                  </a:moveTo>
                  <a:lnTo>
                    <a:pt x="200850" y="31432"/>
                  </a:lnTo>
                  <a:lnTo>
                    <a:pt x="200837" y="31178"/>
                  </a:lnTo>
                  <a:lnTo>
                    <a:pt x="200837" y="30911"/>
                  </a:lnTo>
                  <a:lnTo>
                    <a:pt x="197789" y="26238"/>
                  </a:lnTo>
                  <a:lnTo>
                    <a:pt x="197929" y="26238"/>
                  </a:lnTo>
                  <a:lnTo>
                    <a:pt x="195224" y="24942"/>
                  </a:lnTo>
                  <a:lnTo>
                    <a:pt x="194094" y="24942"/>
                  </a:lnTo>
                  <a:lnTo>
                    <a:pt x="194094" y="35661"/>
                  </a:lnTo>
                  <a:lnTo>
                    <a:pt x="187794" y="52997"/>
                  </a:lnTo>
                  <a:lnTo>
                    <a:pt x="162852" y="52997"/>
                  </a:lnTo>
                  <a:lnTo>
                    <a:pt x="169151" y="35661"/>
                  </a:lnTo>
                  <a:lnTo>
                    <a:pt x="170205" y="34290"/>
                  </a:lnTo>
                  <a:lnTo>
                    <a:pt x="170726" y="33870"/>
                  </a:lnTo>
                  <a:lnTo>
                    <a:pt x="173583" y="31775"/>
                  </a:lnTo>
                  <a:lnTo>
                    <a:pt x="175285" y="31178"/>
                  </a:lnTo>
                  <a:lnTo>
                    <a:pt x="191236" y="31178"/>
                  </a:lnTo>
                  <a:lnTo>
                    <a:pt x="192493" y="31775"/>
                  </a:lnTo>
                  <a:lnTo>
                    <a:pt x="193827" y="33870"/>
                  </a:lnTo>
                  <a:lnTo>
                    <a:pt x="194030" y="34290"/>
                  </a:lnTo>
                  <a:lnTo>
                    <a:pt x="194094" y="35661"/>
                  </a:lnTo>
                  <a:lnTo>
                    <a:pt x="194094" y="24942"/>
                  </a:lnTo>
                  <a:lnTo>
                    <a:pt x="175717" y="24942"/>
                  </a:lnTo>
                  <a:lnTo>
                    <a:pt x="172275" y="26238"/>
                  </a:lnTo>
                  <a:lnTo>
                    <a:pt x="165646" y="31432"/>
                  </a:lnTo>
                  <a:lnTo>
                    <a:pt x="163423" y="34290"/>
                  </a:lnTo>
                  <a:lnTo>
                    <a:pt x="147485" y="78041"/>
                  </a:lnTo>
                  <a:lnTo>
                    <a:pt x="147599" y="81394"/>
                  </a:lnTo>
                  <a:lnTo>
                    <a:pt x="150596" y="86093"/>
                  </a:lnTo>
                  <a:lnTo>
                    <a:pt x="153111" y="87287"/>
                  </a:lnTo>
                  <a:lnTo>
                    <a:pt x="179425" y="87287"/>
                  </a:lnTo>
                  <a:lnTo>
                    <a:pt x="180314" y="86956"/>
                  </a:lnTo>
                  <a:lnTo>
                    <a:pt x="181089" y="86283"/>
                  </a:lnTo>
                  <a:lnTo>
                    <a:pt x="181876" y="85636"/>
                  </a:lnTo>
                  <a:lnTo>
                    <a:pt x="182397" y="84924"/>
                  </a:lnTo>
                  <a:lnTo>
                    <a:pt x="182943" y="83426"/>
                  </a:lnTo>
                  <a:lnTo>
                    <a:pt x="182867" y="82715"/>
                  </a:lnTo>
                  <a:lnTo>
                    <a:pt x="182029" y="81394"/>
                  </a:lnTo>
                  <a:lnTo>
                    <a:pt x="181444" y="81051"/>
                  </a:lnTo>
                  <a:lnTo>
                    <a:pt x="157124" y="81051"/>
                  </a:lnTo>
                  <a:lnTo>
                    <a:pt x="155867" y="80454"/>
                  </a:lnTo>
                  <a:lnTo>
                    <a:pt x="154330" y="78041"/>
                  </a:lnTo>
                  <a:lnTo>
                    <a:pt x="154266" y="76568"/>
                  </a:lnTo>
                  <a:lnTo>
                    <a:pt x="160578" y="59232"/>
                  </a:lnTo>
                  <a:lnTo>
                    <a:pt x="190715" y="59232"/>
                  </a:lnTo>
                  <a:lnTo>
                    <a:pt x="192138" y="58191"/>
                  </a:lnTo>
                  <a:lnTo>
                    <a:pt x="194017" y="52997"/>
                  </a:lnTo>
                  <a:lnTo>
                    <a:pt x="200977" y="33870"/>
                  </a:lnTo>
                  <a:close/>
                </a:path>
                <a:path w="732789" h="112395">
                  <a:moveTo>
                    <a:pt x="252641" y="25984"/>
                  </a:moveTo>
                  <a:lnTo>
                    <a:pt x="251980" y="24942"/>
                  </a:lnTo>
                  <a:lnTo>
                    <a:pt x="229539" y="24942"/>
                  </a:lnTo>
                  <a:lnTo>
                    <a:pt x="228219" y="25755"/>
                  </a:lnTo>
                  <a:lnTo>
                    <a:pt x="194360" y="83489"/>
                  </a:lnTo>
                  <a:lnTo>
                    <a:pt x="193700" y="85153"/>
                  </a:lnTo>
                  <a:lnTo>
                    <a:pt x="193751" y="85890"/>
                  </a:lnTo>
                  <a:lnTo>
                    <a:pt x="194627" y="87007"/>
                  </a:lnTo>
                  <a:lnTo>
                    <a:pt x="195287" y="87299"/>
                  </a:lnTo>
                  <a:lnTo>
                    <a:pt x="197739" y="87299"/>
                  </a:lnTo>
                  <a:lnTo>
                    <a:pt x="199009" y="86487"/>
                  </a:lnTo>
                  <a:lnTo>
                    <a:pt x="231419" y="31178"/>
                  </a:lnTo>
                  <a:lnTo>
                    <a:pt x="244525" y="31178"/>
                  </a:lnTo>
                  <a:lnTo>
                    <a:pt x="224840" y="85267"/>
                  </a:lnTo>
                  <a:lnTo>
                    <a:pt x="224853" y="86042"/>
                  </a:lnTo>
                  <a:lnTo>
                    <a:pt x="225298" y="86550"/>
                  </a:lnTo>
                  <a:lnTo>
                    <a:pt x="226834" y="87299"/>
                  </a:lnTo>
                  <a:lnTo>
                    <a:pt x="228130" y="87299"/>
                  </a:lnTo>
                  <a:lnTo>
                    <a:pt x="228955" y="87045"/>
                  </a:lnTo>
                  <a:lnTo>
                    <a:pt x="230517" y="85966"/>
                  </a:lnTo>
                  <a:lnTo>
                    <a:pt x="231101" y="85178"/>
                  </a:lnTo>
                  <a:lnTo>
                    <a:pt x="231457" y="84175"/>
                  </a:lnTo>
                  <a:lnTo>
                    <a:pt x="252641" y="25984"/>
                  </a:lnTo>
                  <a:close/>
                </a:path>
                <a:path w="732789" h="112395">
                  <a:moveTo>
                    <a:pt x="298538" y="33870"/>
                  </a:moveTo>
                  <a:lnTo>
                    <a:pt x="298411" y="31178"/>
                  </a:lnTo>
                  <a:lnTo>
                    <a:pt x="298411" y="30911"/>
                  </a:lnTo>
                  <a:lnTo>
                    <a:pt x="295351" y="26238"/>
                  </a:lnTo>
                  <a:lnTo>
                    <a:pt x="295490" y="26238"/>
                  </a:lnTo>
                  <a:lnTo>
                    <a:pt x="292785" y="24942"/>
                  </a:lnTo>
                  <a:lnTo>
                    <a:pt x="291668" y="24942"/>
                  </a:lnTo>
                  <a:lnTo>
                    <a:pt x="291668" y="35661"/>
                  </a:lnTo>
                  <a:lnTo>
                    <a:pt x="285356" y="52997"/>
                  </a:lnTo>
                  <a:lnTo>
                    <a:pt x="260413" y="52997"/>
                  </a:lnTo>
                  <a:lnTo>
                    <a:pt x="266712" y="35661"/>
                  </a:lnTo>
                  <a:lnTo>
                    <a:pt x="267766" y="34290"/>
                  </a:lnTo>
                  <a:lnTo>
                    <a:pt x="268287" y="33870"/>
                  </a:lnTo>
                  <a:lnTo>
                    <a:pt x="271145" y="31775"/>
                  </a:lnTo>
                  <a:lnTo>
                    <a:pt x="272846" y="31178"/>
                  </a:lnTo>
                  <a:lnTo>
                    <a:pt x="288798" y="31178"/>
                  </a:lnTo>
                  <a:lnTo>
                    <a:pt x="290055" y="31775"/>
                  </a:lnTo>
                  <a:lnTo>
                    <a:pt x="291388" y="33870"/>
                  </a:lnTo>
                  <a:lnTo>
                    <a:pt x="291592" y="34290"/>
                  </a:lnTo>
                  <a:lnTo>
                    <a:pt x="291668" y="35661"/>
                  </a:lnTo>
                  <a:lnTo>
                    <a:pt x="291668" y="24942"/>
                  </a:lnTo>
                  <a:lnTo>
                    <a:pt x="273278" y="24942"/>
                  </a:lnTo>
                  <a:lnTo>
                    <a:pt x="269836" y="26238"/>
                  </a:lnTo>
                  <a:lnTo>
                    <a:pt x="263207" y="31432"/>
                  </a:lnTo>
                  <a:lnTo>
                    <a:pt x="260985" y="34290"/>
                  </a:lnTo>
                  <a:lnTo>
                    <a:pt x="245046" y="78041"/>
                  </a:lnTo>
                  <a:lnTo>
                    <a:pt x="245173" y="81394"/>
                  </a:lnTo>
                  <a:lnTo>
                    <a:pt x="248158" y="86093"/>
                  </a:lnTo>
                  <a:lnTo>
                    <a:pt x="250672" y="87287"/>
                  </a:lnTo>
                  <a:lnTo>
                    <a:pt x="276987" y="87287"/>
                  </a:lnTo>
                  <a:lnTo>
                    <a:pt x="277876" y="86956"/>
                  </a:lnTo>
                  <a:lnTo>
                    <a:pt x="278650" y="86283"/>
                  </a:lnTo>
                  <a:lnTo>
                    <a:pt x="279438" y="85636"/>
                  </a:lnTo>
                  <a:lnTo>
                    <a:pt x="279958" y="84924"/>
                  </a:lnTo>
                  <a:lnTo>
                    <a:pt x="280504" y="83426"/>
                  </a:lnTo>
                  <a:lnTo>
                    <a:pt x="280441" y="82715"/>
                  </a:lnTo>
                  <a:lnTo>
                    <a:pt x="279590" y="81394"/>
                  </a:lnTo>
                  <a:lnTo>
                    <a:pt x="279006" y="81051"/>
                  </a:lnTo>
                  <a:lnTo>
                    <a:pt x="254685" y="81051"/>
                  </a:lnTo>
                  <a:lnTo>
                    <a:pt x="253428" y="80454"/>
                  </a:lnTo>
                  <a:lnTo>
                    <a:pt x="251891" y="78041"/>
                  </a:lnTo>
                  <a:lnTo>
                    <a:pt x="251828" y="76568"/>
                  </a:lnTo>
                  <a:lnTo>
                    <a:pt x="258140" y="59232"/>
                  </a:lnTo>
                  <a:lnTo>
                    <a:pt x="288277" y="59232"/>
                  </a:lnTo>
                  <a:lnTo>
                    <a:pt x="289699" y="58191"/>
                  </a:lnTo>
                  <a:lnTo>
                    <a:pt x="291579" y="52997"/>
                  </a:lnTo>
                  <a:lnTo>
                    <a:pt x="298538" y="33870"/>
                  </a:lnTo>
                  <a:close/>
                </a:path>
                <a:path w="732789" h="112395">
                  <a:moveTo>
                    <a:pt x="349313" y="1663"/>
                  </a:moveTo>
                  <a:lnTo>
                    <a:pt x="348500" y="406"/>
                  </a:lnTo>
                  <a:lnTo>
                    <a:pt x="347878" y="0"/>
                  </a:lnTo>
                  <a:lnTo>
                    <a:pt x="333743" y="0"/>
                  </a:lnTo>
                  <a:lnTo>
                    <a:pt x="332816" y="406"/>
                  </a:lnTo>
                  <a:lnTo>
                    <a:pt x="331177" y="2032"/>
                  </a:lnTo>
                  <a:lnTo>
                    <a:pt x="330695" y="2667"/>
                  </a:lnTo>
                  <a:lnTo>
                    <a:pt x="330225" y="3949"/>
                  </a:lnTo>
                  <a:lnTo>
                    <a:pt x="330225" y="4699"/>
                  </a:lnTo>
                  <a:lnTo>
                    <a:pt x="330530" y="5359"/>
                  </a:lnTo>
                  <a:lnTo>
                    <a:pt x="330898" y="5943"/>
                  </a:lnTo>
                  <a:lnTo>
                    <a:pt x="331558" y="6235"/>
                  </a:lnTo>
                  <a:lnTo>
                    <a:pt x="345859" y="6235"/>
                  </a:lnTo>
                  <a:lnTo>
                    <a:pt x="349313" y="1663"/>
                  </a:lnTo>
                  <a:close/>
                </a:path>
                <a:path w="732789" h="112395">
                  <a:moveTo>
                    <a:pt x="349758" y="26301"/>
                  </a:moveTo>
                  <a:lnTo>
                    <a:pt x="348894" y="25298"/>
                  </a:lnTo>
                  <a:lnTo>
                    <a:pt x="348208" y="24942"/>
                  </a:lnTo>
                  <a:lnTo>
                    <a:pt x="346633" y="24942"/>
                  </a:lnTo>
                  <a:lnTo>
                    <a:pt x="345782" y="25298"/>
                  </a:lnTo>
                  <a:lnTo>
                    <a:pt x="344017" y="26708"/>
                  </a:lnTo>
                  <a:lnTo>
                    <a:pt x="343458" y="27393"/>
                  </a:lnTo>
                  <a:lnTo>
                    <a:pt x="323888" y="81165"/>
                  </a:lnTo>
                  <a:lnTo>
                    <a:pt x="303695" y="81165"/>
                  </a:lnTo>
                  <a:lnTo>
                    <a:pt x="302209" y="80454"/>
                  </a:lnTo>
                  <a:lnTo>
                    <a:pt x="300786" y="78232"/>
                  </a:lnTo>
                  <a:lnTo>
                    <a:pt x="300672" y="78041"/>
                  </a:lnTo>
                  <a:lnTo>
                    <a:pt x="300609" y="76568"/>
                  </a:lnTo>
                  <a:lnTo>
                    <a:pt x="318503" y="27393"/>
                  </a:lnTo>
                  <a:lnTo>
                    <a:pt x="318579" y="26301"/>
                  </a:lnTo>
                  <a:lnTo>
                    <a:pt x="317715" y="25298"/>
                  </a:lnTo>
                  <a:lnTo>
                    <a:pt x="317855" y="25298"/>
                  </a:lnTo>
                  <a:lnTo>
                    <a:pt x="317042" y="24942"/>
                  </a:lnTo>
                  <a:lnTo>
                    <a:pt x="315455" y="24942"/>
                  </a:lnTo>
                  <a:lnTo>
                    <a:pt x="314604" y="25298"/>
                  </a:lnTo>
                  <a:lnTo>
                    <a:pt x="312839" y="26708"/>
                  </a:lnTo>
                  <a:lnTo>
                    <a:pt x="312280" y="27393"/>
                  </a:lnTo>
                  <a:lnTo>
                    <a:pt x="293839" y="78041"/>
                  </a:lnTo>
                  <a:lnTo>
                    <a:pt x="293928" y="81165"/>
                  </a:lnTo>
                  <a:lnTo>
                    <a:pt x="297053" y="86067"/>
                  </a:lnTo>
                  <a:lnTo>
                    <a:pt x="299554" y="87299"/>
                  </a:lnTo>
                  <a:lnTo>
                    <a:pt x="326847" y="87299"/>
                  </a:lnTo>
                  <a:lnTo>
                    <a:pt x="328269" y="86258"/>
                  </a:lnTo>
                  <a:lnTo>
                    <a:pt x="330111" y="81165"/>
                  </a:lnTo>
                  <a:lnTo>
                    <a:pt x="349681" y="27393"/>
                  </a:lnTo>
                  <a:lnTo>
                    <a:pt x="349758" y="26301"/>
                  </a:lnTo>
                  <a:close/>
                </a:path>
                <a:path w="732789" h="112395">
                  <a:moveTo>
                    <a:pt x="432955" y="34188"/>
                  </a:moveTo>
                  <a:lnTo>
                    <a:pt x="432930" y="31178"/>
                  </a:lnTo>
                  <a:lnTo>
                    <a:pt x="432917" y="30911"/>
                  </a:lnTo>
                  <a:lnTo>
                    <a:pt x="429755" y="26136"/>
                  </a:lnTo>
                  <a:lnTo>
                    <a:pt x="427278" y="24955"/>
                  </a:lnTo>
                  <a:lnTo>
                    <a:pt x="426199" y="24955"/>
                  </a:lnTo>
                  <a:lnTo>
                    <a:pt x="426199" y="35648"/>
                  </a:lnTo>
                  <a:lnTo>
                    <a:pt x="411327" y="76479"/>
                  </a:lnTo>
                  <a:lnTo>
                    <a:pt x="410171" y="77952"/>
                  </a:lnTo>
                  <a:lnTo>
                    <a:pt x="406768" y="80441"/>
                  </a:lnTo>
                  <a:lnTo>
                    <a:pt x="404787" y="81178"/>
                  </a:lnTo>
                  <a:lnTo>
                    <a:pt x="384670" y="81178"/>
                  </a:lnTo>
                  <a:lnTo>
                    <a:pt x="402869" y="31178"/>
                  </a:lnTo>
                  <a:lnTo>
                    <a:pt x="423341" y="31178"/>
                  </a:lnTo>
                  <a:lnTo>
                    <a:pt x="424573" y="31788"/>
                  </a:lnTo>
                  <a:lnTo>
                    <a:pt x="426123" y="34188"/>
                  </a:lnTo>
                  <a:lnTo>
                    <a:pt x="426199" y="35648"/>
                  </a:lnTo>
                  <a:lnTo>
                    <a:pt x="426199" y="24955"/>
                  </a:lnTo>
                  <a:lnTo>
                    <a:pt x="399948" y="24955"/>
                  </a:lnTo>
                  <a:lnTo>
                    <a:pt x="398526" y="25984"/>
                  </a:lnTo>
                  <a:lnTo>
                    <a:pt x="368020" y="109791"/>
                  </a:lnTo>
                  <a:lnTo>
                    <a:pt x="367982" y="110807"/>
                  </a:lnTo>
                  <a:lnTo>
                    <a:pt x="368922" y="111887"/>
                  </a:lnTo>
                  <a:lnTo>
                    <a:pt x="369531" y="112166"/>
                  </a:lnTo>
                  <a:lnTo>
                    <a:pt x="371030" y="112166"/>
                  </a:lnTo>
                  <a:lnTo>
                    <a:pt x="371729" y="111887"/>
                  </a:lnTo>
                  <a:lnTo>
                    <a:pt x="373672" y="110502"/>
                  </a:lnTo>
                  <a:lnTo>
                    <a:pt x="374256" y="109791"/>
                  </a:lnTo>
                  <a:lnTo>
                    <a:pt x="382447" y="87299"/>
                  </a:lnTo>
                  <a:lnTo>
                    <a:pt x="404710" y="87299"/>
                  </a:lnTo>
                  <a:lnTo>
                    <a:pt x="408101" y="86067"/>
                  </a:lnTo>
                  <a:lnTo>
                    <a:pt x="414655" y="81178"/>
                  </a:lnTo>
                  <a:lnTo>
                    <a:pt x="416928" y="78232"/>
                  </a:lnTo>
                  <a:lnTo>
                    <a:pt x="432955" y="34188"/>
                  </a:lnTo>
                  <a:close/>
                </a:path>
                <a:path w="732789" h="112395">
                  <a:moveTo>
                    <a:pt x="480364" y="33870"/>
                  </a:moveTo>
                  <a:lnTo>
                    <a:pt x="480237" y="31178"/>
                  </a:lnTo>
                  <a:lnTo>
                    <a:pt x="480237" y="30911"/>
                  </a:lnTo>
                  <a:lnTo>
                    <a:pt x="477177" y="26238"/>
                  </a:lnTo>
                  <a:lnTo>
                    <a:pt x="477316" y="26238"/>
                  </a:lnTo>
                  <a:lnTo>
                    <a:pt x="474611" y="24942"/>
                  </a:lnTo>
                  <a:lnTo>
                    <a:pt x="473481" y="24942"/>
                  </a:lnTo>
                  <a:lnTo>
                    <a:pt x="473481" y="35661"/>
                  </a:lnTo>
                  <a:lnTo>
                    <a:pt x="467182" y="52997"/>
                  </a:lnTo>
                  <a:lnTo>
                    <a:pt x="442239" y="52997"/>
                  </a:lnTo>
                  <a:lnTo>
                    <a:pt x="448538" y="35661"/>
                  </a:lnTo>
                  <a:lnTo>
                    <a:pt x="449592" y="34290"/>
                  </a:lnTo>
                  <a:lnTo>
                    <a:pt x="450113" y="33870"/>
                  </a:lnTo>
                  <a:lnTo>
                    <a:pt x="452970" y="31775"/>
                  </a:lnTo>
                  <a:lnTo>
                    <a:pt x="454672" y="31178"/>
                  </a:lnTo>
                  <a:lnTo>
                    <a:pt x="470623" y="31178"/>
                  </a:lnTo>
                  <a:lnTo>
                    <a:pt x="471881" y="31775"/>
                  </a:lnTo>
                  <a:lnTo>
                    <a:pt x="473214" y="33870"/>
                  </a:lnTo>
                  <a:lnTo>
                    <a:pt x="473417" y="34290"/>
                  </a:lnTo>
                  <a:lnTo>
                    <a:pt x="473481" y="35661"/>
                  </a:lnTo>
                  <a:lnTo>
                    <a:pt x="473481" y="24942"/>
                  </a:lnTo>
                  <a:lnTo>
                    <a:pt x="455104" y="24942"/>
                  </a:lnTo>
                  <a:lnTo>
                    <a:pt x="451662" y="26238"/>
                  </a:lnTo>
                  <a:lnTo>
                    <a:pt x="445033" y="31432"/>
                  </a:lnTo>
                  <a:lnTo>
                    <a:pt x="442810" y="34290"/>
                  </a:lnTo>
                  <a:lnTo>
                    <a:pt x="426872" y="78041"/>
                  </a:lnTo>
                  <a:lnTo>
                    <a:pt x="426999" y="81394"/>
                  </a:lnTo>
                  <a:lnTo>
                    <a:pt x="429983" y="86093"/>
                  </a:lnTo>
                  <a:lnTo>
                    <a:pt x="432498" y="87287"/>
                  </a:lnTo>
                  <a:lnTo>
                    <a:pt x="458812" y="87287"/>
                  </a:lnTo>
                  <a:lnTo>
                    <a:pt x="459701" y="86956"/>
                  </a:lnTo>
                  <a:lnTo>
                    <a:pt x="460476" y="86283"/>
                  </a:lnTo>
                  <a:lnTo>
                    <a:pt x="461264" y="85636"/>
                  </a:lnTo>
                  <a:lnTo>
                    <a:pt x="461784" y="84924"/>
                  </a:lnTo>
                  <a:lnTo>
                    <a:pt x="462330" y="83426"/>
                  </a:lnTo>
                  <a:lnTo>
                    <a:pt x="462267" y="82715"/>
                  </a:lnTo>
                  <a:lnTo>
                    <a:pt x="461416" y="81394"/>
                  </a:lnTo>
                  <a:lnTo>
                    <a:pt x="460832" y="81051"/>
                  </a:lnTo>
                  <a:lnTo>
                    <a:pt x="436511" y="81051"/>
                  </a:lnTo>
                  <a:lnTo>
                    <a:pt x="435254" y="80454"/>
                  </a:lnTo>
                  <a:lnTo>
                    <a:pt x="433717" y="78041"/>
                  </a:lnTo>
                  <a:lnTo>
                    <a:pt x="433654" y="76568"/>
                  </a:lnTo>
                  <a:lnTo>
                    <a:pt x="439966" y="59232"/>
                  </a:lnTo>
                  <a:lnTo>
                    <a:pt x="470103" y="59232"/>
                  </a:lnTo>
                  <a:lnTo>
                    <a:pt x="471525" y="58191"/>
                  </a:lnTo>
                  <a:lnTo>
                    <a:pt x="473405" y="52997"/>
                  </a:lnTo>
                  <a:lnTo>
                    <a:pt x="480364" y="33870"/>
                  </a:lnTo>
                  <a:close/>
                </a:path>
                <a:path w="732789" h="112395">
                  <a:moveTo>
                    <a:pt x="529145" y="33870"/>
                  </a:moveTo>
                  <a:lnTo>
                    <a:pt x="529018" y="31178"/>
                  </a:lnTo>
                  <a:lnTo>
                    <a:pt x="529018" y="30911"/>
                  </a:lnTo>
                  <a:lnTo>
                    <a:pt x="525957" y="26238"/>
                  </a:lnTo>
                  <a:lnTo>
                    <a:pt x="526097" y="26238"/>
                  </a:lnTo>
                  <a:lnTo>
                    <a:pt x="523392" y="24942"/>
                  </a:lnTo>
                  <a:lnTo>
                    <a:pt x="522274" y="24942"/>
                  </a:lnTo>
                  <a:lnTo>
                    <a:pt x="522274" y="35661"/>
                  </a:lnTo>
                  <a:lnTo>
                    <a:pt x="515962" y="52997"/>
                  </a:lnTo>
                  <a:lnTo>
                    <a:pt x="491020" y="52997"/>
                  </a:lnTo>
                  <a:lnTo>
                    <a:pt x="497319" y="35661"/>
                  </a:lnTo>
                  <a:lnTo>
                    <a:pt x="498373" y="34290"/>
                  </a:lnTo>
                  <a:lnTo>
                    <a:pt x="498894" y="33870"/>
                  </a:lnTo>
                  <a:lnTo>
                    <a:pt x="501751" y="31775"/>
                  </a:lnTo>
                  <a:lnTo>
                    <a:pt x="503453" y="31178"/>
                  </a:lnTo>
                  <a:lnTo>
                    <a:pt x="519404" y="31178"/>
                  </a:lnTo>
                  <a:lnTo>
                    <a:pt x="520661" y="31775"/>
                  </a:lnTo>
                  <a:lnTo>
                    <a:pt x="521995" y="33870"/>
                  </a:lnTo>
                  <a:lnTo>
                    <a:pt x="522198" y="34290"/>
                  </a:lnTo>
                  <a:lnTo>
                    <a:pt x="522274" y="35661"/>
                  </a:lnTo>
                  <a:lnTo>
                    <a:pt x="522274" y="24942"/>
                  </a:lnTo>
                  <a:lnTo>
                    <a:pt x="503885" y="24942"/>
                  </a:lnTo>
                  <a:lnTo>
                    <a:pt x="500443" y="26238"/>
                  </a:lnTo>
                  <a:lnTo>
                    <a:pt x="493814" y="31432"/>
                  </a:lnTo>
                  <a:lnTo>
                    <a:pt x="491591" y="34290"/>
                  </a:lnTo>
                  <a:lnTo>
                    <a:pt x="475653" y="78041"/>
                  </a:lnTo>
                  <a:lnTo>
                    <a:pt x="475780" y="81394"/>
                  </a:lnTo>
                  <a:lnTo>
                    <a:pt x="478764" y="86093"/>
                  </a:lnTo>
                  <a:lnTo>
                    <a:pt x="481279" y="87287"/>
                  </a:lnTo>
                  <a:lnTo>
                    <a:pt x="507593" y="87287"/>
                  </a:lnTo>
                  <a:lnTo>
                    <a:pt x="508482" y="86956"/>
                  </a:lnTo>
                  <a:lnTo>
                    <a:pt x="509257" y="86283"/>
                  </a:lnTo>
                  <a:lnTo>
                    <a:pt x="510044" y="85636"/>
                  </a:lnTo>
                  <a:lnTo>
                    <a:pt x="510565" y="84924"/>
                  </a:lnTo>
                  <a:lnTo>
                    <a:pt x="511111" y="83426"/>
                  </a:lnTo>
                  <a:lnTo>
                    <a:pt x="511048" y="82715"/>
                  </a:lnTo>
                  <a:lnTo>
                    <a:pt x="510197" y="81394"/>
                  </a:lnTo>
                  <a:lnTo>
                    <a:pt x="509612" y="81051"/>
                  </a:lnTo>
                  <a:lnTo>
                    <a:pt x="485292" y="81051"/>
                  </a:lnTo>
                  <a:lnTo>
                    <a:pt x="484035" y="80454"/>
                  </a:lnTo>
                  <a:lnTo>
                    <a:pt x="482498" y="78041"/>
                  </a:lnTo>
                  <a:lnTo>
                    <a:pt x="482434" y="76568"/>
                  </a:lnTo>
                  <a:lnTo>
                    <a:pt x="488746" y="59232"/>
                  </a:lnTo>
                  <a:lnTo>
                    <a:pt x="518883" y="59232"/>
                  </a:lnTo>
                  <a:lnTo>
                    <a:pt x="520306" y="58191"/>
                  </a:lnTo>
                  <a:lnTo>
                    <a:pt x="522185" y="52997"/>
                  </a:lnTo>
                  <a:lnTo>
                    <a:pt x="529145" y="33870"/>
                  </a:lnTo>
                  <a:close/>
                </a:path>
                <a:path w="732789" h="112395">
                  <a:moveTo>
                    <a:pt x="580415" y="27076"/>
                  </a:moveTo>
                  <a:lnTo>
                    <a:pt x="580364" y="26301"/>
                  </a:lnTo>
                  <a:lnTo>
                    <a:pt x="579424" y="25222"/>
                  </a:lnTo>
                  <a:lnTo>
                    <a:pt x="578815" y="24955"/>
                  </a:lnTo>
                  <a:lnTo>
                    <a:pt x="577240" y="24955"/>
                  </a:lnTo>
                  <a:lnTo>
                    <a:pt x="576389" y="25298"/>
                  </a:lnTo>
                  <a:lnTo>
                    <a:pt x="574624" y="26720"/>
                  </a:lnTo>
                  <a:lnTo>
                    <a:pt x="574065" y="27406"/>
                  </a:lnTo>
                  <a:lnTo>
                    <a:pt x="564743" y="53009"/>
                  </a:lnTo>
                  <a:lnTo>
                    <a:pt x="544296" y="53009"/>
                  </a:lnTo>
                  <a:lnTo>
                    <a:pt x="543039" y="52400"/>
                  </a:lnTo>
                  <a:lnTo>
                    <a:pt x="541489" y="49999"/>
                  </a:lnTo>
                  <a:lnTo>
                    <a:pt x="541439" y="48514"/>
                  </a:lnTo>
                  <a:lnTo>
                    <a:pt x="549236" y="27076"/>
                  </a:lnTo>
                  <a:lnTo>
                    <a:pt x="549186" y="26301"/>
                  </a:lnTo>
                  <a:lnTo>
                    <a:pt x="548259" y="25222"/>
                  </a:lnTo>
                  <a:lnTo>
                    <a:pt x="547636" y="24955"/>
                  </a:lnTo>
                  <a:lnTo>
                    <a:pt x="546061" y="24955"/>
                  </a:lnTo>
                  <a:lnTo>
                    <a:pt x="545211" y="25298"/>
                  </a:lnTo>
                  <a:lnTo>
                    <a:pt x="543445" y="26720"/>
                  </a:lnTo>
                  <a:lnTo>
                    <a:pt x="542886" y="27406"/>
                  </a:lnTo>
                  <a:lnTo>
                    <a:pt x="534568" y="50266"/>
                  </a:lnTo>
                  <a:lnTo>
                    <a:pt x="534695" y="53225"/>
                  </a:lnTo>
                  <a:lnTo>
                    <a:pt x="537768" y="58039"/>
                  </a:lnTo>
                  <a:lnTo>
                    <a:pt x="540270" y="59245"/>
                  </a:lnTo>
                  <a:lnTo>
                    <a:pt x="562470" y="59245"/>
                  </a:lnTo>
                  <a:lnTo>
                    <a:pt x="552996" y="85267"/>
                  </a:lnTo>
                  <a:lnTo>
                    <a:pt x="553021" y="86055"/>
                  </a:lnTo>
                  <a:lnTo>
                    <a:pt x="553466" y="86550"/>
                  </a:lnTo>
                  <a:lnTo>
                    <a:pt x="555002" y="87299"/>
                  </a:lnTo>
                  <a:lnTo>
                    <a:pt x="556298" y="87299"/>
                  </a:lnTo>
                  <a:lnTo>
                    <a:pt x="557123" y="87058"/>
                  </a:lnTo>
                  <a:lnTo>
                    <a:pt x="558685" y="85966"/>
                  </a:lnTo>
                  <a:lnTo>
                    <a:pt x="559257" y="85178"/>
                  </a:lnTo>
                  <a:lnTo>
                    <a:pt x="580415" y="27076"/>
                  </a:lnTo>
                  <a:close/>
                </a:path>
                <a:path w="732789" h="112395">
                  <a:moveTo>
                    <a:pt x="629208" y="27076"/>
                  </a:moveTo>
                  <a:lnTo>
                    <a:pt x="629158" y="26301"/>
                  </a:lnTo>
                  <a:lnTo>
                    <a:pt x="628230" y="25222"/>
                  </a:lnTo>
                  <a:lnTo>
                    <a:pt x="627608" y="24955"/>
                  </a:lnTo>
                  <a:lnTo>
                    <a:pt x="626033" y="24955"/>
                  </a:lnTo>
                  <a:lnTo>
                    <a:pt x="625182" y="25298"/>
                  </a:lnTo>
                  <a:lnTo>
                    <a:pt x="623417" y="26720"/>
                  </a:lnTo>
                  <a:lnTo>
                    <a:pt x="622858" y="27406"/>
                  </a:lnTo>
                  <a:lnTo>
                    <a:pt x="613537" y="53009"/>
                  </a:lnTo>
                  <a:lnTo>
                    <a:pt x="588594" y="53009"/>
                  </a:lnTo>
                  <a:lnTo>
                    <a:pt x="598030" y="27076"/>
                  </a:lnTo>
                  <a:lnTo>
                    <a:pt x="597979" y="26301"/>
                  </a:lnTo>
                  <a:lnTo>
                    <a:pt x="597039" y="25222"/>
                  </a:lnTo>
                  <a:lnTo>
                    <a:pt x="596430" y="24955"/>
                  </a:lnTo>
                  <a:lnTo>
                    <a:pt x="594855" y="24955"/>
                  </a:lnTo>
                  <a:lnTo>
                    <a:pt x="594004" y="25298"/>
                  </a:lnTo>
                  <a:lnTo>
                    <a:pt x="592239" y="26720"/>
                  </a:lnTo>
                  <a:lnTo>
                    <a:pt x="591680" y="27406"/>
                  </a:lnTo>
                  <a:lnTo>
                    <a:pt x="570623" y="85267"/>
                  </a:lnTo>
                  <a:lnTo>
                    <a:pt x="570636" y="86055"/>
                  </a:lnTo>
                  <a:lnTo>
                    <a:pt x="571080" y="86550"/>
                  </a:lnTo>
                  <a:lnTo>
                    <a:pt x="572617" y="87299"/>
                  </a:lnTo>
                  <a:lnTo>
                    <a:pt x="573913" y="87299"/>
                  </a:lnTo>
                  <a:lnTo>
                    <a:pt x="574751" y="87058"/>
                  </a:lnTo>
                  <a:lnTo>
                    <a:pt x="576300" y="85966"/>
                  </a:lnTo>
                  <a:lnTo>
                    <a:pt x="576884" y="85178"/>
                  </a:lnTo>
                  <a:lnTo>
                    <a:pt x="586320" y="59245"/>
                  </a:lnTo>
                  <a:lnTo>
                    <a:pt x="611263" y="59245"/>
                  </a:lnTo>
                  <a:lnTo>
                    <a:pt x="601789" y="85267"/>
                  </a:lnTo>
                  <a:lnTo>
                    <a:pt x="601814" y="86055"/>
                  </a:lnTo>
                  <a:lnTo>
                    <a:pt x="602259" y="86550"/>
                  </a:lnTo>
                  <a:lnTo>
                    <a:pt x="603796" y="87299"/>
                  </a:lnTo>
                  <a:lnTo>
                    <a:pt x="605091" y="87299"/>
                  </a:lnTo>
                  <a:lnTo>
                    <a:pt x="605917" y="87058"/>
                  </a:lnTo>
                  <a:lnTo>
                    <a:pt x="607479" y="85966"/>
                  </a:lnTo>
                  <a:lnTo>
                    <a:pt x="608063" y="85178"/>
                  </a:lnTo>
                  <a:lnTo>
                    <a:pt x="629208" y="27076"/>
                  </a:lnTo>
                  <a:close/>
                </a:path>
                <a:path w="732789" h="112395">
                  <a:moveTo>
                    <a:pt x="658952" y="62255"/>
                  </a:moveTo>
                  <a:lnTo>
                    <a:pt x="658926" y="59245"/>
                  </a:lnTo>
                  <a:lnTo>
                    <a:pt x="658926" y="58978"/>
                  </a:lnTo>
                  <a:lnTo>
                    <a:pt x="655802" y="54203"/>
                  </a:lnTo>
                  <a:lnTo>
                    <a:pt x="653300" y="53009"/>
                  </a:lnTo>
                  <a:lnTo>
                    <a:pt x="652183" y="53009"/>
                  </a:lnTo>
                  <a:lnTo>
                    <a:pt x="652183" y="63728"/>
                  </a:lnTo>
                  <a:lnTo>
                    <a:pt x="647509" y="76581"/>
                  </a:lnTo>
                  <a:lnTo>
                    <a:pt x="646366" y="78054"/>
                  </a:lnTo>
                  <a:lnTo>
                    <a:pt x="643077" y="80467"/>
                  </a:lnTo>
                  <a:lnTo>
                    <a:pt x="641375" y="81064"/>
                  </a:lnTo>
                  <a:lnTo>
                    <a:pt x="627164" y="81064"/>
                  </a:lnTo>
                  <a:lnTo>
                    <a:pt x="635101" y="59245"/>
                  </a:lnTo>
                  <a:lnTo>
                    <a:pt x="649325" y="59245"/>
                  </a:lnTo>
                  <a:lnTo>
                    <a:pt x="650582" y="59855"/>
                  </a:lnTo>
                  <a:lnTo>
                    <a:pt x="652119" y="62255"/>
                  </a:lnTo>
                  <a:lnTo>
                    <a:pt x="652183" y="63728"/>
                  </a:lnTo>
                  <a:lnTo>
                    <a:pt x="652183" y="53009"/>
                  </a:lnTo>
                  <a:lnTo>
                    <a:pt x="637374" y="53009"/>
                  </a:lnTo>
                  <a:lnTo>
                    <a:pt x="646684" y="27406"/>
                  </a:lnTo>
                  <a:lnTo>
                    <a:pt x="646760" y="26301"/>
                  </a:lnTo>
                  <a:lnTo>
                    <a:pt x="645883" y="25298"/>
                  </a:lnTo>
                  <a:lnTo>
                    <a:pt x="645223" y="24955"/>
                  </a:lnTo>
                  <a:lnTo>
                    <a:pt x="643648" y="24955"/>
                  </a:lnTo>
                  <a:lnTo>
                    <a:pt x="619086" y="86093"/>
                  </a:lnTo>
                  <a:lnTo>
                    <a:pt x="619036" y="86258"/>
                  </a:lnTo>
                  <a:lnTo>
                    <a:pt x="619696" y="87299"/>
                  </a:lnTo>
                  <a:lnTo>
                    <a:pt x="640854" y="87299"/>
                  </a:lnTo>
                  <a:lnTo>
                    <a:pt x="644245" y="86093"/>
                  </a:lnTo>
                  <a:lnTo>
                    <a:pt x="650824" y="81280"/>
                  </a:lnTo>
                  <a:lnTo>
                    <a:pt x="650989" y="81064"/>
                  </a:lnTo>
                  <a:lnTo>
                    <a:pt x="653110" y="78320"/>
                  </a:lnTo>
                  <a:lnTo>
                    <a:pt x="658952" y="62255"/>
                  </a:lnTo>
                  <a:close/>
                </a:path>
                <a:path w="732789" h="112395">
                  <a:moveTo>
                    <a:pt x="684174" y="26301"/>
                  </a:moveTo>
                  <a:lnTo>
                    <a:pt x="683298" y="25298"/>
                  </a:lnTo>
                  <a:lnTo>
                    <a:pt x="682637" y="24955"/>
                  </a:lnTo>
                  <a:lnTo>
                    <a:pt x="681050" y="24955"/>
                  </a:lnTo>
                  <a:lnTo>
                    <a:pt x="680199" y="25298"/>
                  </a:lnTo>
                  <a:lnTo>
                    <a:pt x="678434" y="26720"/>
                  </a:lnTo>
                  <a:lnTo>
                    <a:pt x="677875" y="27406"/>
                  </a:lnTo>
                  <a:lnTo>
                    <a:pt x="656805" y="85267"/>
                  </a:lnTo>
                  <a:lnTo>
                    <a:pt x="656856" y="86093"/>
                  </a:lnTo>
                  <a:lnTo>
                    <a:pt x="657275" y="86550"/>
                  </a:lnTo>
                  <a:lnTo>
                    <a:pt x="658177" y="87058"/>
                  </a:lnTo>
                  <a:lnTo>
                    <a:pt x="658812" y="87299"/>
                  </a:lnTo>
                  <a:lnTo>
                    <a:pt x="660095" y="87299"/>
                  </a:lnTo>
                  <a:lnTo>
                    <a:pt x="684098" y="27406"/>
                  </a:lnTo>
                  <a:lnTo>
                    <a:pt x="684174" y="26301"/>
                  </a:lnTo>
                  <a:close/>
                </a:path>
                <a:path w="732789" h="112395">
                  <a:moveTo>
                    <a:pt x="732777" y="27012"/>
                  </a:moveTo>
                  <a:lnTo>
                    <a:pt x="732726" y="26276"/>
                  </a:lnTo>
                  <a:lnTo>
                    <a:pt x="731901" y="25107"/>
                  </a:lnTo>
                  <a:lnTo>
                    <a:pt x="731240" y="24815"/>
                  </a:lnTo>
                  <a:lnTo>
                    <a:pt x="730326" y="24815"/>
                  </a:lnTo>
                  <a:lnTo>
                    <a:pt x="728611" y="25260"/>
                  </a:lnTo>
                  <a:lnTo>
                    <a:pt x="727062" y="26454"/>
                  </a:lnTo>
                  <a:lnTo>
                    <a:pt x="705739" y="49695"/>
                  </a:lnTo>
                  <a:lnTo>
                    <a:pt x="701179" y="25361"/>
                  </a:lnTo>
                  <a:lnTo>
                    <a:pt x="700506" y="24815"/>
                  </a:lnTo>
                  <a:lnTo>
                    <a:pt x="698385" y="24815"/>
                  </a:lnTo>
                  <a:lnTo>
                    <a:pt x="694791" y="29438"/>
                  </a:lnTo>
                  <a:lnTo>
                    <a:pt x="699858" y="56121"/>
                  </a:lnTo>
                  <a:lnTo>
                    <a:pt x="675411" y="82689"/>
                  </a:lnTo>
                  <a:lnTo>
                    <a:pt x="674585" y="83743"/>
                  </a:lnTo>
                  <a:lnTo>
                    <a:pt x="674090" y="85115"/>
                  </a:lnTo>
                  <a:lnTo>
                    <a:pt x="674141" y="85839"/>
                  </a:lnTo>
                  <a:lnTo>
                    <a:pt x="674954" y="87007"/>
                  </a:lnTo>
                  <a:lnTo>
                    <a:pt x="675614" y="87299"/>
                  </a:lnTo>
                  <a:lnTo>
                    <a:pt x="676529" y="87299"/>
                  </a:lnTo>
                  <a:lnTo>
                    <a:pt x="678243" y="86855"/>
                  </a:lnTo>
                  <a:lnTo>
                    <a:pt x="679805" y="85674"/>
                  </a:lnTo>
                  <a:lnTo>
                    <a:pt x="701065" y="62547"/>
                  </a:lnTo>
                  <a:lnTo>
                    <a:pt x="705688" y="86766"/>
                  </a:lnTo>
                  <a:lnTo>
                    <a:pt x="706361" y="87299"/>
                  </a:lnTo>
                  <a:lnTo>
                    <a:pt x="708393" y="87299"/>
                  </a:lnTo>
                  <a:lnTo>
                    <a:pt x="712190" y="83146"/>
                  </a:lnTo>
                  <a:lnTo>
                    <a:pt x="706983" y="56057"/>
                  </a:lnTo>
                  <a:lnTo>
                    <a:pt x="731443" y="29451"/>
                  </a:lnTo>
                  <a:lnTo>
                    <a:pt x="732282" y="28384"/>
                  </a:lnTo>
                  <a:lnTo>
                    <a:pt x="732777" y="270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64278" y="6175502"/>
              <a:ext cx="419646" cy="112166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3291192" y="6178537"/>
              <a:ext cx="1592580" cy="106680"/>
            </a:xfrm>
            <a:custGeom>
              <a:avLst/>
              <a:gdLst/>
              <a:ahLst/>
              <a:cxnLst/>
              <a:rect l="l" t="t" r="r" b="b"/>
              <a:pathLst>
                <a:path w="1592579" h="106679">
                  <a:moveTo>
                    <a:pt x="0" y="106438"/>
                  </a:moveTo>
                  <a:lnTo>
                    <a:pt x="1592110" y="106438"/>
                  </a:lnTo>
                </a:path>
                <a:path w="1592579" h="106679">
                  <a:moveTo>
                    <a:pt x="0" y="104965"/>
                  </a:moveTo>
                  <a:lnTo>
                    <a:pt x="1592110" y="104965"/>
                  </a:lnTo>
                </a:path>
                <a:path w="1592579" h="106679">
                  <a:moveTo>
                    <a:pt x="0" y="103479"/>
                  </a:moveTo>
                  <a:lnTo>
                    <a:pt x="1592110" y="103479"/>
                  </a:lnTo>
                </a:path>
                <a:path w="1592579" h="106679">
                  <a:moveTo>
                    <a:pt x="0" y="102006"/>
                  </a:moveTo>
                  <a:lnTo>
                    <a:pt x="1592110" y="102006"/>
                  </a:lnTo>
                </a:path>
                <a:path w="1592579" h="106679">
                  <a:moveTo>
                    <a:pt x="0" y="100533"/>
                  </a:moveTo>
                  <a:lnTo>
                    <a:pt x="1592110" y="100533"/>
                  </a:lnTo>
                </a:path>
                <a:path w="1592579" h="106679">
                  <a:moveTo>
                    <a:pt x="0" y="99047"/>
                  </a:moveTo>
                  <a:lnTo>
                    <a:pt x="1592110" y="99047"/>
                  </a:lnTo>
                </a:path>
                <a:path w="1592579" h="106679">
                  <a:moveTo>
                    <a:pt x="0" y="97574"/>
                  </a:moveTo>
                  <a:lnTo>
                    <a:pt x="1592110" y="97574"/>
                  </a:lnTo>
                </a:path>
                <a:path w="1592579" h="106679">
                  <a:moveTo>
                    <a:pt x="0" y="96088"/>
                  </a:moveTo>
                  <a:lnTo>
                    <a:pt x="1592110" y="96088"/>
                  </a:lnTo>
                </a:path>
                <a:path w="1592579" h="106679">
                  <a:moveTo>
                    <a:pt x="0" y="94614"/>
                  </a:moveTo>
                  <a:lnTo>
                    <a:pt x="1592110" y="94614"/>
                  </a:lnTo>
                </a:path>
                <a:path w="1592579" h="106679">
                  <a:moveTo>
                    <a:pt x="0" y="93141"/>
                  </a:moveTo>
                  <a:lnTo>
                    <a:pt x="1592110" y="93141"/>
                  </a:lnTo>
                </a:path>
                <a:path w="1592579" h="106679">
                  <a:moveTo>
                    <a:pt x="0" y="91655"/>
                  </a:moveTo>
                  <a:lnTo>
                    <a:pt x="1592110" y="91655"/>
                  </a:lnTo>
                </a:path>
                <a:path w="1592579" h="106679">
                  <a:moveTo>
                    <a:pt x="0" y="90182"/>
                  </a:moveTo>
                  <a:lnTo>
                    <a:pt x="1592110" y="90182"/>
                  </a:lnTo>
                </a:path>
                <a:path w="1592579" h="106679">
                  <a:moveTo>
                    <a:pt x="0" y="88696"/>
                  </a:moveTo>
                  <a:lnTo>
                    <a:pt x="1592110" y="88696"/>
                  </a:lnTo>
                </a:path>
                <a:path w="1592579" h="106679">
                  <a:moveTo>
                    <a:pt x="0" y="87223"/>
                  </a:moveTo>
                  <a:lnTo>
                    <a:pt x="1592110" y="87223"/>
                  </a:lnTo>
                </a:path>
                <a:path w="1592579" h="106679">
                  <a:moveTo>
                    <a:pt x="0" y="85750"/>
                  </a:moveTo>
                  <a:lnTo>
                    <a:pt x="1592110" y="85750"/>
                  </a:lnTo>
                </a:path>
                <a:path w="1592579" h="106679">
                  <a:moveTo>
                    <a:pt x="0" y="84264"/>
                  </a:moveTo>
                  <a:lnTo>
                    <a:pt x="1592110" y="84264"/>
                  </a:lnTo>
                </a:path>
                <a:path w="1592579" h="106679">
                  <a:moveTo>
                    <a:pt x="0" y="82791"/>
                  </a:moveTo>
                  <a:lnTo>
                    <a:pt x="1592110" y="82791"/>
                  </a:lnTo>
                </a:path>
                <a:path w="1592579" h="106679">
                  <a:moveTo>
                    <a:pt x="0" y="81305"/>
                  </a:moveTo>
                  <a:lnTo>
                    <a:pt x="1592110" y="81305"/>
                  </a:lnTo>
                </a:path>
                <a:path w="1592579" h="106679">
                  <a:moveTo>
                    <a:pt x="0" y="79832"/>
                  </a:moveTo>
                  <a:lnTo>
                    <a:pt x="1592110" y="79832"/>
                  </a:lnTo>
                </a:path>
                <a:path w="1592579" h="106679">
                  <a:moveTo>
                    <a:pt x="0" y="78358"/>
                  </a:moveTo>
                  <a:lnTo>
                    <a:pt x="1592110" y="78358"/>
                  </a:lnTo>
                </a:path>
                <a:path w="1592579" h="106679">
                  <a:moveTo>
                    <a:pt x="0" y="76873"/>
                  </a:moveTo>
                  <a:lnTo>
                    <a:pt x="1592110" y="76873"/>
                  </a:lnTo>
                </a:path>
                <a:path w="1592579" h="106679">
                  <a:moveTo>
                    <a:pt x="0" y="75399"/>
                  </a:moveTo>
                  <a:lnTo>
                    <a:pt x="1592110" y="75399"/>
                  </a:lnTo>
                </a:path>
                <a:path w="1592579" h="106679">
                  <a:moveTo>
                    <a:pt x="0" y="73913"/>
                  </a:moveTo>
                  <a:lnTo>
                    <a:pt x="1592110" y="73913"/>
                  </a:lnTo>
                </a:path>
                <a:path w="1592579" h="106679">
                  <a:moveTo>
                    <a:pt x="0" y="72440"/>
                  </a:moveTo>
                  <a:lnTo>
                    <a:pt x="1592110" y="72440"/>
                  </a:lnTo>
                </a:path>
                <a:path w="1592579" h="106679">
                  <a:moveTo>
                    <a:pt x="0" y="70967"/>
                  </a:moveTo>
                  <a:lnTo>
                    <a:pt x="1592110" y="70967"/>
                  </a:lnTo>
                </a:path>
                <a:path w="1592579" h="106679">
                  <a:moveTo>
                    <a:pt x="0" y="69481"/>
                  </a:moveTo>
                  <a:lnTo>
                    <a:pt x="1592110" y="69481"/>
                  </a:lnTo>
                </a:path>
                <a:path w="1592579" h="106679">
                  <a:moveTo>
                    <a:pt x="0" y="68008"/>
                  </a:moveTo>
                  <a:lnTo>
                    <a:pt x="1592110" y="68008"/>
                  </a:lnTo>
                </a:path>
                <a:path w="1592579" h="106679">
                  <a:moveTo>
                    <a:pt x="0" y="66522"/>
                  </a:moveTo>
                  <a:lnTo>
                    <a:pt x="1592110" y="66522"/>
                  </a:lnTo>
                </a:path>
                <a:path w="1592579" h="106679">
                  <a:moveTo>
                    <a:pt x="0" y="65049"/>
                  </a:moveTo>
                  <a:lnTo>
                    <a:pt x="1592110" y="65049"/>
                  </a:lnTo>
                </a:path>
                <a:path w="1592579" h="106679">
                  <a:moveTo>
                    <a:pt x="0" y="63576"/>
                  </a:moveTo>
                  <a:lnTo>
                    <a:pt x="1592110" y="63576"/>
                  </a:lnTo>
                </a:path>
                <a:path w="1592579" h="106679">
                  <a:moveTo>
                    <a:pt x="0" y="62090"/>
                  </a:moveTo>
                  <a:lnTo>
                    <a:pt x="1592110" y="62090"/>
                  </a:lnTo>
                </a:path>
                <a:path w="1592579" h="106679">
                  <a:moveTo>
                    <a:pt x="0" y="60617"/>
                  </a:moveTo>
                  <a:lnTo>
                    <a:pt x="1592110" y="60617"/>
                  </a:lnTo>
                </a:path>
                <a:path w="1592579" h="106679">
                  <a:moveTo>
                    <a:pt x="0" y="59131"/>
                  </a:moveTo>
                  <a:lnTo>
                    <a:pt x="1592110" y="59131"/>
                  </a:lnTo>
                </a:path>
                <a:path w="1592579" h="106679">
                  <a:moveTo>
                    <a:pt x="0" y="57657"/>
                  </a:moveTo>
                  <a:lnTo>
                    <a:pt x="1592110" y="57657"/>
                  </a:lnTo>
                </a:path>
                <a:path w="1592579" h="106679">
                  <a:moveTo>
                    <a:pt x="0" y="56184"/>
                  </a:moveTo>
                  <a:lnTo>
                    <a:pt x="1592110" y="56184"/>
                  </a:lnTo>
                </a:path>
                <a:path w="1592579" h="106679">
                  <a:moveTo>
                    <a:pt x="0" y="54698"/>
                  </a:moveTo>
                  <a:lnTo>
                    <a:pt x="1592110" y="54698"/>
                  </a:lnTo>
                </a:path>
                <a:path w="1592579" h="106679">
                  <a:moveTo>
                    <a:pt x="0" y="53225"/>
                  </a:moveTo>
                  <a:lnTo>
                    <a:pt x="1592110" y="53225"/>
                  </a:lnTo>
                </a:path>
                <a:path w="1592579" h="106679">
                  <a:moveTo>
                    <a:pt x="0" y="51739"/>
                  </a:moveTo>
                  <a:lnTo>
                    <a:pt x="1592110" y="51739"/>
                  </a:lnTo>
                </a:path>
                <a:path w="1592579" h="106679">
                  <a:moveTo>
                    <a:pt x="0" y="50266"/>
                  </a:moveTo>
                  <a:lnTo>
                    <a:pt x="1592110" y="50266"/>
                  </a:lnTo>
                </a:path>
                <a:path w="1592579" h="106679">
                  <a:moveTo>
                    <a:pt x="0" y="48793"/>
                  </a:moveTo>
                  <a:lnTo>
                    <a:pt x="1592110" y="48793"/>
                  </a:lnTo>
                </a:path>
                <a:path w="1592579" h="106679">
                  <a:moveTo>
                    <a:pt x="0" y="47307"/>
                  </a:moveTo>
                  <a:lnTo>
                    <a:pt x="1592110" y="47307"/>
                  </a:lnTo>
                </a:path>
                <a:path w="1592579" h="106679">
                  <a:moveTo>
                    <a:pt x="0" y="45834"/>
                  </a:moveTo>
                  <a:lnTo>
                    <a:pt x="1592110" y="45834"/>
                  </a:lnTo>
                </a:path>
                <a:path w="1592579" h="106679">
                  <a:moveTo>
                    <a:pt x="0" y="44348"/>
                  </a:moveTo>
                  <a:lnTo>
                    <a:pt x="1592110" y="44348"/>
                  </a:lnTo>
                </a:path>
                <a:path w="1592579" h="106679">
                  <a:moveTo>
                    <a:pt x="0" y="42875"/>
                  </a:moveTo>
                  <a:lnTo>
                    <a:pt x="1592110" y="42875"/>
                  </a:lnTo>
                </a:path>
                <a:path w="1592579" h="106679">
                  <a:moveTo>
                    <a:pt x="0" y="41401"/>
                  </a:moveTo>
                  <a:lnTo>
                    <a:pt x="1592110" y="41401"/>
                  </a:lnTo>
                </a:path>
                <a:path w="1592579" h="106679">
                  <a:moveTo>
                    <a:pt x="0" y="39916"/>
                  </a:moveTo>
                  <a:lnTo>
                    <a:pt x="1592110" y="39916"/>
                  </a:lnTo>
                </a:path>
                <a:path w="1592579" h="106679">
                  <a:moveTo>
                    <a:pt x="0" y="38442"/>
                  </a:moveTo>
                  <a:lnTo>
                    <a:pt x="1592110" y="38442"/>
                  </a:lnTo>
                </a:path>
                <a:path w="1592579" h="106679">
                  <a:moveTo>
                    <a:pt x="0" y="36956"/>
                  </a:moveTo>
                  <a:lnTo>
                    <a:pt x="1592110" y="36956"/>
                  </a:lnTo>
                </a:path>
                <a:path w="1592579" h="106679">
                  <a:moveTo>
                    <a:pt x="0" y="35483"/>
                  </a:moveTo>
                  <a:lnTo>
                    <a:pt x="1592110" y="35483"/>
                  </a:lnTo>
                </a:path>
                <a:path w="1592579" h="106679">
                  <a:moveTo>
                    <a:pt x="0" y="34010"/>
                  </a:moveTo>
                  <a:lnTo>
                    <a:pt x="1592110" y="34010"/>
                  </a:lnTo>
                </a:path>
                <a:path w="1592579" h="106679">
                  <a:moveTo>
                    <a:pt x="0" y="32524"/>
                  </a:moveTo>
                  <a:lnTo>
                    <a:pt x="1592110" y="32524"/>
                  </a:lnTo>
                </a:path>
                <a:path w="1592579" h="106679">
                  <a:moveTo>
                    <a:pt x="0" y="31051"/>
                  </a:moveTo>
                  <a:lnTo>
                    <a:pt x="1592110" y="31051"/>
                  </a:lnTo>
                </a:path>
                <a:path w="1592579" h="106679">
                  <a:moveTo>
                    <a:pt x="0" y="29565"/>
                  </a:moveTo>
                  <a:lnTo>
                    <a:pt x="1592110" y="29565"/>
                  </a:lnTo>
                </a:path>
                <a:path w="1592579" h="106679">
                  <a:moveTo>
                    <a:pt x="0" y="28092"/>
                  </a:moveTo>
                  <a:lnTo>
                    <a:pt x="1592110" y="28092"/>
                  </a:lnTo>
                </a:path>
                <a:path w="1592579" h="106679">
                  <a:moveTo>
                    <a:pt x="0" y="26619"/>
                  </a:moveTo>
                  <a:lnTo>
                    <a:pt x="1592110" y="26619"/>
                  </a:lnTo>
                </a:path>
                <a:path w="1592579" h="106679">
                  <a:moveTo>
                    <a:pt x="0" y="25133"/>
                  </a:moveTo>
                  <a:lnTo>
                    <a:pt x="1592110" y="25133"/>
                  </a:lnTo>
                </a:path>
                <a:path w="1592579" h="106679">
                  <a:moveTo>
                    <a:pt x="0" y="23660"/>
                  </a:moveTo>
                  <a:lnTo>
                    <a:pt x="1592110" y="23660"/>
                  </a:lnTo>
                </a:path>
                <a:path w="1592579" h="106679">
                  <a:moveTo>
                    <a:pt x="0" y="22174"/>
                  </a:moveTo>
                  <a:lnTo>
                    <a:pt x="1592110" y="22174"/>
                  </a:lnTo>
                </a:path>
                <a:path w="1592579" h="106679">
                  <a:moveTo>
                    <a:pt x="0" y="20700"/>
                  </a:moveTo>
                  <a:lnTo>
                    <a:pt x="1592110" y="20700"/>
                  </a:lnTo>
                </a:path>
                <a:path w="1592579" h="106679">
                  <a:moveTo>
                    <a:pt x="0" y="19227"/>
                  </a:moveTo>
                  <a:lnTo>
                    <a:pt x="1592110" y="19227"/>
                  </a:lnTo>
                </a:path>
                <a:path w="1592579" h="106679">
                  <a:moveTo>
                    <a:pt x="0" y="17741"/>
                  </a:moveTo>
                  <a:lnTo>
                    <a:pt x="1592110" y="17741"/>
                  </a:lnTo>
                </a:path>
                <a:path w="1592579" h="106679">
                  <a:moveTo>
                    <a:pt x="0" y="16268"/>
                  </a:moveTo>
                  <a:lnTo>
                    <a:pt x="1592110" y="16268"/>
                  </a:lnTo>
                </a:path>
                <a:path w="1592579" h="106679">
                  <a:moveTo>
                    <a:pt x="0" y="14782"/>
                  </a:moveTo>
                  <a:lnTo>
                    <a:pt x="1592110" y="14782"/>
                  </a:lnTo>
                </a:path>
                <a:path w="1592579" h="106679">
                  <a:moveTo>
                    <a:pt x="0" y="13309"/>
                  </a:moveTo>
                  <a:lnTo>
                    <a:pt x="1592110" y="13309"/>
                  </a:lnTo>
                </a:path>
                <a:path w="1592579" h="106679">
                  <a:moveTo>
                    <a:pt x="0" y="11836"/>
                  </a:moveTo>
                  <a:lnTo>
                    <a:pt x="1592110" y="11836"/>
                  </a:lnTo>
                </a:path>
                <a:path w="1592579" h="106679">
                  <a:moveTo>
                    <a:pt x="0" y="10350"/>
                  </a:moveTo>
                  <a:lnTo>
                    <a:pt x="1592110" y="10350"/>
                  </a:lnTo>
                </a:path>
                <a:path w="1592579" h="106679">
                  <a:moveTo>
                    <a:pt x="0" y="8877"/>
                  </a:moveTo>
                  <a:lnTo>
                    <a:pt x="1592110" y="8877"/>
                  </a:lnTo>
                </a:path>
                <a:path w="1592579" h="106679">
                  <a:moveTo>
                    <a:pt x="0" y="7391"/>
                  </a:moveTo>
                  <a:lnTo>
                    <a:pt x="1592110" y="7391"/>
                  </a:lnTo>
                </a:path>
                <a:path w="1592579" h="106679">
                  <a:moveTo>
                    <a:pt x="0" y="5918"/>
                  </a:moveTo>
                  <a:lnTo>
                    <a:pt x="1592110" y="5918"/>
                  </a:lnTo>
                </a:path>
                <a:path w="1592579" h="106679">
                  <a:moveTo>
                    <a:pt x="0" y="4444"/>
                  </a:moveTo>
                  <a:lnTo>
                    <a:pt x="1592110" y="4444"/>
                  </a:lnTo>
                </a:path>
                <a:path w="1592579" h="106679">
                  <a:moveTo>
                    <a:pt x="0" y="2959"/>
                  </a:moveTo>
                  <a:lnTo>
                    <a:pt x="1592110" y="2959"/>
                  </a:lnTo>
                </a:path>
                <a:path w="1592579" h="106679">
                  <a:moveTo>
                    <a:pt x="0" y="1485"/>
                  </a:moveTo>
                  <a:lnTo>
                    <a:pt x="1592110" y="1485"/>
                  </a:lnTo>
                </a:path>
                <a:path w="1592579" h="106679">
                  <a:moveTo>
                    <a:pt x="0" y="0"/>
                  </a:moveTo>
                  <a:lnTo>
                    <a:pt x="159211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98177" y="6175502"/>
              <a:ext cx="374942" cy="112166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3700272" y="6175502"/>
              <a:ext cx="732790" cy="112395"/>
            </a:xfrm>
            <a:custGeom>
              <a:avLst/>
              <a:gdLst/>
              <a:ahLst/>
              <a:cxnLst/>
              <a:rect l="l" t="t" r="r" b="b"/>
              <a:pathLst>
                <a:path w="732789" h="112395">
                  <a:moveTo>
                    <a:pt x="56108" y="33883"/>
                  </a:moveTo>
                  <a:lnTo>
                    <a:pt x="55981" y="30924"/>
                  </a:lnTo>
                  <a:lnTo>
                    <a:pt x="52857" y="26136"/>
                  </a:lnTo>
                  <a:lnTo>
                    <a:pt x="50355" y="24942"/>
                  </a:lnTo>
                  <a:lnTo>
                    <a:pt x="22999" y="24942"/>
                  </a:lnTo>
                  <a:lnTo>
                    <a:pt x="21577" y="25984"/>
                  </a:lnTo>
                  <a:lnTo>
                    <a:pt x="0" y="85267"/>
                  </a:lnTo>
                  <a:lnTo>
                    <a:pt x="25" y="86042"/>
                  </a:lnTo>
                  <a:lnTo>
                    <a:pt x="469" y="86550"/>
                  </a:lnTo>
                  <a:lnTo>
                    <a:pt x="2006" y="87299"/>
                  </a:lnTo>
                  <a:lnTo>
                    <a:pt x="3302" y="87299"/>
                  </a:lnTo>
                  <a:lnTo>
                    <a:pt x="4127" y="87045"/>
                  </a:lnTo>
                  <a:lnTo>
                    <a:pt x="5689" y="85966"/>
                  </a:lnTo>
                  <a:lnTo>
                    <a:pt x="6273" y="85178"/>
                  </a:lnTo>
                  <a:lnTo>
                    <a:pt x="25920" y="31178"/>
                  </a:lnTo>
                  <a:lnTo>
                    <a:pt x="46367" y="31178"/>
                  </a:lnTo>
                  <a:lnTo>
                    <a:pt x="47625" y="31775"/>
                  </a:lnTo>
                  <a:lnTo>
                    <a:pt x="49161" y="34188"/>
                  </a:lnTo>
                  <a:lnTo>
                    <a:pt x="49237" y="35661"/>
                  </a:lnTo>
                  <a:lnTo>
                    <a:pt x="31178" y="85267"/>
                  </a:lnTo>
                  <a:lnTo>
                    <a:pt x="31203" y="86042"/>
                  </a:lnTo>
                  <a:lnTo>
                    <a:pt x="31648" y="86550"/>
                  </a:lnTo>
                  <a:lnTo>
                    <a:pt x="33185" y="87299"/>
                  </a:lnTo>
                  <a:lnTo>
                    <a:pt x="34467" y="87299"/>
                  </a:lnTo>
                  <a:lnTo>
                    <a:pt x="35306" y="87045"/>
                  </a:lnTo>
                  <a:lnTo>
                    <a:pt x="36868" y="85966"/>
                  </a:lnTo>
                  <a:lnTo>
                    <a:pt x="37439" y="85178"/>
                  </a:lnTo>
                  <a:lnTo>
                    <a:pt x="37807" y="84175"/>
                  </a:lnTo>
                  <a:lnTo>
                    <a:pt x="56108" y="33883"/>
                  </a:lnTo>
                  <a:close/>
                </a:path>
                <a:path w="732789" h="112395">
                  <a:moveTo>
                    <a:pt x="107772" y="25971"/>
                  </a:moveTo>
                  <a:lnTo>
                    <a:pt x="107111" y="24942"/>
                  </a:lnTo>
                  <a:lnTo>
                    <a:pt x="99644" y="24942"/>
                  </a:lnTo>
                  <a:lnTo>
                    <a:pt x="99644" y="31178"/>
                  </a:lnTo>
                  <a:lnTo>
                    <a:pt x="83121" y="76568"/>
                  </a:lnTo>
                  <a:lnTo>
                    <a:pt x="81978" y="78041"/>
                  </a:lnTo>
                  <a:lnTo>
                    <a:pt x="78549" y="80556"/>
                  </a:lnTo>
                  <a:lnTo>
                    <a:pt x="78397" y="80556"/>
                  </a:lnTo>
                  <a:lnTo>
                    <a:pt x="77000" y="81051"/>
                  </a:lnTo>
                  <a:lnTo>
                    <a:pt x="61036" y="81051"/>
                  </a:lnTo>
                  <a:lnTo>
                    <a:pt x="59982" y="80556"/>
                  </a:lnTo>
                  <a:lnTo>
                    <a:pt x="59842" y="80556"/>
                  </a:lnTo>
                  <a:lnTo>
                    <a:pt x="58242" y="78041"/>
                  </a:lnTo>
                  <a:lnTo>
                    <a:pt x="58178" y="76568"/>
                  </a:lnTo>
                  <a:lnTo>
                    <a:pt x="73063" y="35661"/>
                  </a:lnTo>
                  <a:lnTo>
                    <a:pt x="74117" y="34290"/>
                  </a:lnTo>
                  <a:lnTo>
                    <a:pt x="77495" y="31775"/>
                  </a:lnTo>
                  <a:lnTo>
                    <a:pt x="79197" y="31178"/>
                  </a:lnTo>
                  <a:lnTo>
                    <a:pt x="99644" y="31178"/>
                  </a:lnTo>
                  <a:lnTo>
                    <a:pt x="99644" y="24942"/>
                  </a:lnTo>
                  <a:lnTo>
                    <a:pt x="79629" y="24942"/>
                  </a:lnTo>
                  <a:lnTo>
                    <a:pt x="76187" y="26238"/>
                  </a:lnTo>
                  <a:lnTo>
                    <a:pt x="69557" y="31432"/>
                  </a:lnTo>
                  <a:lnTo>
                    <a:pt x="67335" y="34290"/>
                  </a:lnTo>
                  <a:lnTo>
                    <a:pt x="51396" y="78041"/>
                  </a:lnTo>
                  <a:lnTo>
                    <a:pt x="51447" y="81305"/>
                  </a:lnTo>
                  <a:lnTo>
                    <a:pt x="54394" y="85915"/>
                  </a:lnTo>
                  <a:lnTo>
                    <a:pt x="54508" y="86093"/>
                  </a:lnTo>
                  <a:lnTo>
                    <a:pt x="57023" y="87287"/>
                  </a:lnTo>
                  <a:lnTo>
                    <a:pt x="76771" y="87287"/>
                  </a:lnTo>
                  <a:lnTo>
                    <a:pt x="80352" y="85915"/>
                  </a:lnTo>
                  <a:lnTo>
                    <a:pt x="83858" y="83108"/>
                  </a:lnTo>
                  <a:lnTo>
                    <a:pt x="84632" y="84531"/>
                  </a:lnTo>
                  <a:lnTo>
                    <a:pt x="85039" y="85153"/>
                  </a:lnTo>
                  <a:lnTo>
                    <a:pt x="85166" y="85331"/>
                  </a:lnTo>
                  <a:lnTo>
                    <a:pt x="85471" y="85547"/>
                  </a:lnTo>
                  <a:lnTo>
                    <a:pt x="85902" y="86093"/>
                  </a:lnTo>
                  <a:lnTo>
                    <a:pt x="86321" y="86550"/>
                  </a:lnTo>
                  <a:lnTo>
                    <a:pt x="86995" y="87045"/>
                  </a:lnTo>
                  <a:lnTo>
                    <a:pt x="87820" y="87287"/>
                  </a:lnTo>
                  <a:lnTo>
                    <a:pt x="88874" y="87477"/>
                  </a:lnTo>
                  <a:lnTo>
                    <a:pt x="89789" y="87477"/>
                  </a:lnTo>
                  <a:lnTo>
                    <a:pt x="90297" y="87287"/>
                  </a:lnTo>
                  <a:lnTo>
                    <a:pt x="90474" y="87287"/>
                  </a:lnTo>
                  <a:lnTo>
                    <a:pt x="91338" y="86550"/>
                  </a:lnTo>
                  <a:lnTo>
                    <a:pt x="92151" y="85915"/>
                  </a:lnTo>
                  <a:lnTo>
                    <a:pt x="92722" y="85153"/>
                  </a:lnTo>
                  <a:lnTo>
                    <a:pt x="93459" y="83108"/>
                  </a:lnTo>
                  <a:lnTo>
                    <a:pt x="93586" y="82778"/>
                  </a:lnTo>
                  <a:lnTo>
                    <a:pt x="93192" y="81800"/>
                  </a:lnTo>
                  <a:lnTo>
                    <a:pt x="89535" y="76060"/>
                  </a:lnTo>
                  <a:lnTo>
                    <a:pt x="105651" y="31775"/>
                  </a:lnTo>
                  <a:lnTo>
                    <a:pt x="105778" y="31432"/>
                  </a:lnTo>
                  <a:lnTo>
                    <a:pt x="105867" y="31178"/>
                  </a:lnTo>
                  <a:lnTo>
                    <a:pt x="107670" y="26238"/>
                  </a:lnTo>
                  <a:lnTo>
                    <a:pt x="107772" y="25971"/>
                  </a:lnTo>
                  <a:close/>
                </a:path>
                <a:path w="732789" h="112395">
                  <a:moveTo>
                    <a:pt x="154686" y="27076"/>
                  </a:moveTo>
                  <a:lnTo>
                    <a:pt x="154635" y="26301"/>
                  </a:lnTo>
                  <a:lnTo>
                    <a:pt x="153695" y="25222"/>
                  </a:lnTo>
                  <a:lnTo>
                    <a:pt x="153085" y="24955"/>
                  </a:lnTo>
                  <a:lnTo>
                    <a:pt x="151511" y="24955"/>
                  </a:lnTo>
                  <a:lnTo>
                    <a:pt x="150660" y="25298"/>
                  </a:lnTo>
                  <a:lnTo>
                    <a:pt x="148894" y="26720"/>
                  </a:lnTo>
                  <a:lnTo>
                    <a:pt x="148336" y="27406"/>
                  </a:lnTo>
                  <a:lnTo>
                    <a:pt x="139014" y="53009"/>
                  </a:lnTo>
                  <a:lnTo>
                    <a:pt x="114071" y="53009"/>
                  </a:lnTo>
                  <a:lnTo>
                    <a:pt x="123507" y="27076"/>
                  </a:lnTo>
                  <a:lnTo>
                    <a:pt x="123456" y="26301"/>
                  </a:lnTo>
                  <a:lnTo>
                    <a:pt x="122529" y="25222"/>
                  </a:lnTo>
                  <a:lnTo>
                    <a:pt x="121907" y="24955"/>
                  </a:lnTo>
                  <a:lnTo>
                    <a:pt x="120332" y="24955"/>
                  </a:lnTo>
                  <a:lnTo>
                    <a:pt x="119481" y="25298"/>
                  </a:lnTo>
                  <a:lnTo>
                    <a:pt x="117716" y="26720"/>
                  </a:lnTo>
                  <a:lnTo>
                    <a:pt x="117157" y="27406"/>
                  </a:lnTo>
                  <a:lnTo>
                    <a:pt x="96100" y="85267"/>
                  </a:lnTo>
                  <a:lnTo>
                    <a:pt x="96113" y="86055"/>
                  </a:lnTo>
                  <a:lnTo>
                    <a:pt x="96558" y="86550"/>
                  </a:lnTo>
                  <a:lnTo>
                    <a:pt x="98094" y="87299"/>
                  </a:lnTo>
                  <a:lnTo>
                    <a:pt x="99390" y="87299"/>
                  </a:lnTo>
                  <a:lnTo>
                    <a:pt x="100228" y="87058"/>
                  </a:lnTo>
                  <a:lnTo>
                    <a:pt x="101777" y="85966"/>
                  </a:lnTo>
                  <a:lnTo>
                    <a:pt x="102362" y="85178"/>
                  </a:lnTo>
                  <a:lnTo>
                    <a:pt x="111798" y="59245"/>
                  </a:lnTo>
                  <a:lnTo>
                    <a:pt x="136740" y="59245"/>
                  </a:lnTo>
                  <a:lnTo>
                    <a:pt x="127279" y="85267"/>
                  </a:lnTo>
                  <a:lnTo>
                    <a:pt x="127292" y="86055"/>
                  </a:lnTo>
                  <a:lnTo>
                    <a:pt x="127736" y="86550"/>
                  </a:lnTo>
                  <a:lnTo>
                    <a:pt x="129273" y="87299"/>
                  </a:lnTo>
                  <a:lnTo>
                    <a:pt x="130568" y="87299"/>
                  </a:lnTo>
                  <a:lnTo>
                    <a:pt x="131394" y="87058"/>
                  </a:lnTo>
                  <a:lnTo>
                    <a:pt x="132956" y="85966"/>
                  </a:lnTo>
                  <a:lnTo>
                    <a:pt x="133540" y="85178"/>
                  </a:lnTo>
                  <a:lnTo>
                    <a:pt x="154686" y="27076"/>
                  </a:lnTo>
                  <a:close/>
                </a:path>
                <a:path w="732789" h="112395">
                  <a:moveTo>
                    <a:pt x="200977" y="33870"/>
                  </a:moveTo>
                  <a:lnTo>
                    <a:pt x="200850" y="31432"/>
                  </a:lnTo>
                  <a:lnTo>
                    <a:pt x="200837" y="31178"/>
                  </a:lnTo>
                  <a:lnTo>
                    <a:pt x="200837" y="30911"/>
                  </a:lnTo>
                  <a:lnTo>
                    <a:pt x="197789" y="26238"/>
                  </a:lnTo>
                  <a:lnTo>
                    <a:pt x="197929" y="26238"/>
                  </a:lnTo>
                  <a:lnTo>
                    <a:pt x="195224" y="24942"/>
                  </a:lnTo>
                  <a:lnTo>
                    <a:pt x="194094" y="24942"/>
                  </a:lnTo>
                  <a:lnTo>
                    <a:pt x="194094" y="35661"/>
                  </a:lnTo>
                  <a:lnTo>
                    <a:pt x="187794" y="52997"/>
                  </a:lnTo>
                  <a:lnTo>
                    <a:pt x="162852" y="52997"/>
                  </a:lnTo>
                  <a:lnTo>
                    <a:pt x="169151" y="35661"/>
                  </a:lnTo>
                  <a:lnTo>
                    <a:pt x="170205" y="34290"/>
                  </a:lnTo>
                  <a:lnTo>
                    <a:pt x="170726" y="33870"/>
                  </a:lnTo>
                  <a:lnTo>
                    <a:pt x="173583" y="31775"/>
                  </a:lnTo>
                  <a:lnTo>
                    <a:pt x="175285" y="31178"/>
                  </a:lnTo>
                  <a:lnTo>
                    <a:pt x="191236" y="31178"/>
                  </a:lnTo>
                  <a:lnTo>
                    <a:pt x="192493" y="31775"/>
                  </a:lnTo>
                  <a:lnTo>
                    <a:pt x="193827" y="33870"/>
                  </a:lnTo>
                  <a:lnTo>
                    <a:pt x="194030" y="34290"/>
                  </a:lnTo>
                  <a:lnTo>
                    <a:pt x="194094" y="35661"/>
                  </a:lnTo>
                  <a:lnTo>
                    <a:pt x="194094" y="24942"/>
                  </a:lnTo>
                  <a:lnTo>
                    <a:pt x="175717" y="24942"/>
                  </a:lnTo>
                  <a:lnTo>
                    <a:pt x="172275" y="26238"/>
                  </a:lnTo>
                  <a:lnTo>
                    <a:pt x="165646" y="31432"/>
                  </a:lnTo>
                  <a:lnTo>
                    <a:pt x="163423" y="34290"/>
                  </a:lnTo>
                  <a:lnTo>
                    <a:pt x="147485" y="78041"/>
                  </a:lnTo>
                  <a:lnTo>
                    <a:pt x="147599" y="81394"/>
                  </a:lnTo>
                  <a:lnTo>
                    <a:pt x="150596" y="86093"/>
                  </a:lnTo>
                  <a:lnTo>
                    <a:pt x="153111" y="87287"/>
                  </a:lnTo>
                  <a:lnTo>
                    <a:pt x="179425" y="87287"/>
                  </a:lnTo>
                  <a:lnTo>
                    <a:pt x="180314" y="86956"/>
                  </a:lnTo>
                  <a:lnTo>
                    <a:pt x="181089" y="86283"/>
                  </a:lnTo>
                  <a:lnTo>
                    <a:pt x="181876" y="85636"/>
                  </a:lnTo>
                  <a:lnTo>
                    <a:pt x="182397" y="84924"/>
                  </a:lnTo>
                  <a:lnTo>
                    <a:pt x="182943" y="83426"/>
                  </a:lnTo>
                  <a:lnTo>
                    <a:pt x="182867" y="82715"/>
                  </a:lnTo>
                  <a:lnTo>
                    <a:pt x="182029" y="81394"/>
                  </a:lnTo>
                  <a:lnTo>
                    <a:pt x="181444" y="81051"/>
                  </a:lnTo>
                  <a:lnTo>
                    <a:pt x="157124" y="81051"/>
                  </a:lnTo>
                  <a:lnTo>
                    <a:pt x="155867" y="80454"/>
                  </a:lnTo>
                  <a:lnTo>
                    <a:pt x="154330" y="78041"/>
                  </a:lnTo>
                  <a:lnTo>
                    <a:pt x="154266" y="76568"/>
                  </a:lnTo>
                  <a:lnTo>
                    <a:pt x="160578" y="59232"/>
                  </a:lnTo>
                  <a:lnTo>
                    <a:pt x="190715" y="59232"/>
                  </a:lnTo>
                  <a:lnTo>
                    <a:pt x="192138" y="58191"/>
                  </a:lnTo>
                  <a:lnTo>
                    <a:pt x="194017" y="52997"/>
                  </a:lnTo>
                  <a:lnTo>
                    <a:pt x="200977" y="33870"/>
                  </a:lnTo>
                  <a:close/>
                </a:path>
                <a:path w="732789" h="112395">
                  <a:moveTo>
                    <a:pt x="252641" y="25984"/>
                  </a:moveTo>
                  <a:lnTo>
                    <a:pt x="251980" y="24942"/>
                  </a:lnTo>
                  <a:lnTo>
                    <a:pt x="229539" y="24942"/>
                  </a:lnTo>
                  <a:lnTo>
                    <a:pt x="228219" y="25755"/>
                  </a:lnTo>
                  <a:lnTo>
                    <a:pt x="194360" y="83489"/>
                  </a:lnTo>
                  <a:lnTo>
                    <a:pt x="193700" y="85153"/>
                  </a:lnTo>
                  <a:lnTo>
                    <a:pt x="193751" y="85890"/>
                  </a:lnTo>
                  <a:lnTo>
                    <a:pt x="194627" y="87007"/>
                  </a:lnTo>
                  <a:lnTo>
                    <a:pt x="195287" y="87299"/>
                  </a:lnTo>
                  <a:lnTo>
                    <a:pt x="197739" y="87299"/>
                  </a:lnTo>
                  <a:lnTo>
                    <a:pt x="199009" y="86487"/>
                  </a:lnTo>
                  <a:lnTo>
                    <a:pt x="231419" y="31178"/>
                  </a:lnTo>
                  <a:lnTo>
                    <a:pt x="244525" y="31178"/>
                  </a:lnTo>
                  <a:lnTo>
                    <a:pt x="224840" y="85267"/>
                  </a:lnTo>
                  <a:lnTo>
                    <a:pt x="224853" y="86042"/>
                  </a:lnTo>
                  <a:lnTo>
                    <a:pt x="225298" y="86550"/>
                  </a:lnTo>
                  <a:lnTo>
                    <a:pt x="226834" y="87299"/>
                  </a:lnTo>
                  <a:lnTo>
                    <a:pt x="228130" y="87299"/>
                  </a:lnTo>
                  <a:lnTo>
                    <a:pt x="228955" y="87045"/>
                  </a:lnTo>
                  <a:lnTo>
                    <a:pt x="230517" y="85966"/>
                  </a:lnTo>
                  <a:lnTo>
                    <a:pt x="231101" y="85178"/>
                  </a:lnTo>
                  <a:lnTo>
                    <a:pt x="231457" y="84175"/>
                  </a:lnTo>
                  <a:lnTo>
                    <a:pt x="252641" y="25984"/>
                  </a:lnTo>
                  <a:close/>
                </a:path>
                <a:path w="732789" h="112395">
                  <a:moveTo>
                    <a:pt x="298538" y="33870"/>
                  </a:moveTo>
                  <a:lnTo>
                    <a:pt x="298411" y="31178"/>
                  </a:lnTo>
                  <a:lnTo>
                    <a:pt x="298411" y="30911"/>
                  </a:lnTo>
                  <a:lnTo>
                    <a:pt x="295351" y="26238"/>
                  </a:lnTo>
                  <a:lnTo>
                    <a:pt x="295490" y="26238"/>
                  </a:lnTo>
                  <a:lnTo>
                    <a:pt x="292785" y="24942"/>
                  </a:lnTo>
                  <a:lnTo>
                    <a:pt x="291668" y="24942"/>
                  </a:lnTo>
                  <a:lnTo>
                    <a:pt x="291668" y="35661"/>
                  </a:lnTo>
                  <a:lnTo>
                    <a:pt x="285356" y="52997"/>
                  </a:lnTo>
                  <a:lnTo>
                    <a:pt x="260413" y="52997"/>
                  </a:lnTo>
                  <a:lnTo>
                    <a:pt x="266712" y="35661"/>
                  </a:lnTo>
                  <a:lnTo>
                    <a:pt x="267766" y="34290"/>
                  </a:lnTo>
                  <a:lnTo>
                    <a:pt x="268287" y="33870"/>
                  </a:lnTo>
                  <a:lnTo>
                    <a:pt x="271145" y="31775"/>
                  </a:lnTo>
                  <a:lnTo>
                    <a:pt x="272846" y="31178"/>
                  </a:lnTo>
                  <a:lnTo>
                    <a:pt x="288798" y="31178"/>
                  </a:lnTo>
                  <a:lnTo>
                    <a:pt x="290055" y="31775"/>
                  </a:lnTo>
                  <a:lnTo>
                    <a:pt x="291388" y="33870"/>
                  </a:lnTo>
                  <a:lnTo>
                    <a:pt x="291592" y="34290"/>
                  </a:lnTo>
                  <a:lnTo>
                    <a:pt x="291668" y="35661"/>
                  </a:lnTo>
                  <a:lnTo>
                    <a:pt x="291668" y="24942"/>
                  </a:lnTo>
                  <a:lnTo>
                    <a:pt x="273278" y="24942"/>
                  </a:lnTo>
                  <a:lnTo>
                    <a:pt x="269836" y="26238"/>
                  </a:lnTo>
                  <a:lnTo>
                    <a:pt x="263207" y="31432"/>
                  </a:lnTo>
                  <a:lnTo>
                    <a:pt x="260985" y="34290"/>
                  </a:lnTo>
                  <a:lnTo>
                    <a:pt x="245046" y="78041"/>
                  </a:lnTo>
                  <a:lnTo>
                    <a:pt x="245173" y="81394"/>
                  </a:lnTo>
                  <a:lnTo>
                    <a:pt x="248158" y="86093"/>
                  </a:lnTo>
                  <a:lnTo>
                    <a:pt x="250672" y="87287"/>
                  </a:lnTo>
                  <a:lnTo>
                    <a:pt x="276987" y="87287"/>
                  </a:lnTo>
                  <a:lnTo>
                    <a:pt x="277876" y="86956"/>
                  </a:lnTo>
                  <a:lnTo>
                    <a:pt x="278650" y="86283"/>
                  </a:lnTo>
                  <a:lnTo>
                    <a:pt x="279438" y="85636"/>
                  </a:lnTo>
                  <a:lnTo>
                    <a:pt x="279958" y="84924"/>
                  </a:lnTo>
                  <a:lnTo>
                    <a:pt x="280504" y="83426"/>
                  </a:lnTo>
                  <a:lnTo>
                    <a:pt x="280441" y="82715"/>
                  </a:lnTo>
                  <a:lnTo>
                    <a:pt x="279590" y="81394"/>
                  </a:lnTo>
                  <a:lnTo>
                    <a:pt x="279006" y="81051"/>
                  </a:lnTo>
                  <a:lnTo>
                    <a:pt x="254685" y="81051"/>
                  </a:lnTo>
                  <a:lnTo>
                    <a:pt x="253428" y="80454"/>
                  </a:lnTo>
                  <a:lnTo>
                    <a:pt x="251891" y="78041"/>
                  </a:lnTo>
                  <a:lnTo>
                    <a:pt x="251828" y="76568"/>
                  </a:lnTo>
                  <a:lnTo>
                    <a:pt x="258140" y="59232"/>
                  </a:lnTo>
                  <a:lnTo>
                    <a:pt x="288277" y="59232"/>
                  </a:lnTo>
                  <a:lnTo>
                    <a:pt x="289699" y="58191"/>
                  </a:lnTo>
                  <a:lnTo>
                    <a:pt x="291579" y="52997"/>
                  </a:lnTo>
                  <a:lnTo>
                    <a:pt x="298538" y="33870"/>
                  </a:lnTo>
                  <a:close/>
                </a:path>
                <a:path w="732789" h="112395">
                  <a:moveTo>
                    <a:pt x="349313" y="1663"/>
                  </a:moveTo>
                  <a:lnTo>
                    <a:pt x="348500" y="406"/>
                  </a:lnTo>
                  <a:lnTo>
                    <a:pt x="347878" y="0"/>
                  </a:lnTo>
                  <a:lnTo>
                    <a:pt x="333743" y="0"/>
                  </a:lnTo>
                  <a:lnTo>
                    <a:pt x="332816" y="406"/>
                  </a:lnTo>
                  <a:lnTo>
                    <a:pt x="331177" y="2032"/>
                  </a:lnTo>
                  <a:lnTo>
                    <a:pt x="330695" y="2667"/>
                  </a:lnTo>
                  <a:lnTo>
                    <a:pt x="330225" y="3949"/>
                  </a:lnTo>
                  <a:lnTo>
                    <a:pt x="330225" y="4699"/>
                  </a:lnTo>
                  <a:lnTo>
                    <a:pt x="330530" y="5359"/>
                  </a:lnTo>
                  <a:lnTo>
                    <a:pt x="330898" y="5943"/>
                  </a:lnTo>
                  <a:lnTo>
                    <a:pt x="331558" y="6235"/>
                  </a:lnTo>
                  <a:lnTo>
                    <a:pt x="345859" y="6235"/>
                  </a:lnTo>
                  <a:lnTo>
                    <a:pt x="349313" y="1663"/>
                  </a:lnTo>
                  <a:close/>
                </a:path>
                <a:path w="732789" h="112395">
                  <a:moveTo>
                    <a:pt x="349758" y="26301"/>
                  </a:moveTo>
                  <a:lnTo>
                    <a:pt x="348894" y="25298"/>
                  </a:lnTo>
                  <a:lnTo>
                    <a:pt x="348208" y="24942"/>
                  </a:lnTo>
                  <a:lnTo>
                    <a:pt x="346633" y="24942"/>
                  </a:lnTo>
                  <a:lnTo>
                    <a:pt x="345782" y="25298"/>
                  </a:lnTo>
                  <a:lnTo>
                    <a:pt x="344017" y="26708"/>
                  </a:lnTo>
                  <a:lnTo>
                    <a:pt x="343458" y="27393"/>
                  </a:lnTo>
                  <a:lnTo>
                    <a:pt x="323888" y="81165"/>
                  </a:lnTo>
                  <a:lnTo>
                    <a:pt x="303695" y="81165"/>
                  </a:lnTo>
                  <a:lnTo>
                    <a:pt x="302209" y="80454"/>
                  </a:lnTo>
                  <a:lnTo>
                    <a:pt x="300786" y="78232"/>
                  </a:lnTo>
                  <a:lnTo>
                    <a:pt x="300672" y="78041"/>
                  </a:lnTo>
                  <a:lnTo>
                    <a:pt x="300609" y="76568"/>
                  </a:lnTo>
                  <a:lnTo>
                    <a:pt x="318503" y="27393"/>
                  </a:lnTo>
                  <a:lnTo>
                    <a:pt x="318579" y="26301"/>
                  </a:lnTo>
                  <a:lnTo>
                    <a:pt x="317715" y="25298"/>
                  </a:lnTo>
                  <a:lnTo>
                    <a:pt x="317855" y="25298"/>
                  </a:lnTo>
                  <a:lnTo>
                    <a:pt x="317042" y="24942"/>
                  </a:lnTo>
                  <a:lnTo>
                    <a:pt x="315455" y="24942"/>
                  </a:lnTo>
                  <a:lnTo>
                    <a:pt x="314604" y="25298"/>
                  </a:lnTo>
                  <a:lnTo>
                    <a:pt x="312839" y="26708"/>
                  </a:lnTo>
                  <a:lnTo>
                    <a:pt x="312280" y="27393"/>
                  </a:lnTo>
                  <a:lnTo>
                    <a:pt x="293839" y="78041"/>
                  </a:lnTo>
                  <a:lnTo>
                    <a:pt x="293928" y="81165"/>
                  </a:lnTo>
                  <a:lnTo>
                    <a:pt x="297053" y="86067"/>
                  </a:lnTo>
                  <a:lnTo>
                    <a:pt x="299554" y="87299"/>
                  </a:lnTo>
                  <a:lnTo>
                    <a:pt x="326847" y="87299"/>
                  </a:lnTo>
                  <a:lnTo>
                    <a:pt x="328269" y="86258"/>
                  </a:lnTo>
                  <a:lnTo>
                    <a:pt x="330111" y="81165"/>
                  </a:lnTo>
                  <a:lnTo>
                    <a:pt x="349681" y="27393"/>
                  </a:lnTo>
                  <a:lnTo>
                    <a:pt x="349758" y="26301"/>
                  </a:lnTo>
                  <a:close/>
                </a:path>
                <a:path w="732789" h="112395">
                  <a:moveTo>
                    <a:pt x="432955" y="34188"/>
                  </a:moveTo>
                  <a:lnTo>
                    <a:pt x="432930" y="31178"/>
                  </a:lnTo>
                  <a:lnTo>
                    <a:pt x="432917" y="30911"/>
                  </a:lnTo>
                  <a:lnTo>
                    <a:pt x="429755" y="26136"/>
                  </a:lnTo>
                  <a:lnTo>
                    <a:pt x="427278" y="24955"/>
                  </a:lnTo>
                  <a:lnTo>
                    <a:pt x="426199" y="24955"/>
                  </a:lnTo>
                  <a:lnTo>
                    <a:pt x="426199" y="35648"/>
                  </a:lnTo>
                  <a:lnTo>
                    <a:pt x="411327" y="76479"/>
                  </a:lnTo>
                  <a:lnTo>
                    <a:pt x="410171" y="77952"/>
                  </a:lnTo>
                  <a:lnTo>
                    <a:pt x="406768" y="80441"/>
                  </a:lnTo>
                  <a:lnTo>
                    <a:pt x="404787" y="81178"/>
                  </a:lnTo>
                  <a:lnTo>
                    <a:pt x="384670" y="81178"/>
                  </a:lnTo>
                  <a:lnTo>
                    <a:pt x="402869" y="31178"/>
                  </a:lnTo>
                  <a:lnTo>
                    <a:pt x="423341" y="31178"/>
                  </a:lnTo>
                  <a:lnTo>
                    <a:pt x="424573" y="31788"/>
                  </a:lnTo>
                  <a:lnTo>
                    <a:pt x="426123" y="34188"/>
                  </a:lnTo>
                  <a:lnTo>
                    <a:pt x="426199" y="35648"/>
                  </a:lnTo>
                  <a:lnTo>
                    <a:pt x="426199" y="24955"/>
                  </a:lnTo>
                  <a:lnTo>
                    <a:pt x="399948" y="24955"/>
                  </a:lnTo>
                  <a:lnTo>
                    <a:pt x="398526" y="25984"/>
                  </a:lnTo>
                  <a:lnTo>
                    <a:pt x="368020" y="109791"/>
                  </a:lnTo>
                  <a:lnTo>
                    <a:pt x="367982" y="110807"/>
                  </a:lnTo>
                  <a:lnTo>
                    <a:pt x="368922" y="111887"/>
                  </a:lnTo>
                  <a:lnTo>
                    <a:pt x="369531" y="112166"/>
                  </a:lnTo>
                  <a:lnTo>
                    <a:pt x="371030" y="112166"/>
                  </a:lnTo>
                  <a:lnTo>
                    <a:pt x="371729" y="111887"/>
                  </a:lnTo>
                  <a:lnTo>
                    <a:pt x="373672" y="110502"/>
                  </a:lnTo>
                  <a:lnTo>
                    <a:pt x="374256" y="109791"/>
                  </a:lnTo>
                  <a:lnTo>
                    <a:pt x="382447" y="87299"/>
                  </a:lnTo>
                  <a:lnTo>
                    <a:pt x="404710" y="87299"/>
                  </a:lnTo>
                  <a:lnTo>
                    <a:pt x="408101" y="86067"/>
                  </a:lnTo>
                  <a:lnTo>
                    <a:pt x="414655" y="81178"/>
                  </a:lnTo>
                  <a:lnTo>
                    <a:pt x="416928" y="78232"/>
                  </a:lnTo>
                  <a:lnTo>
                    <a:pt x="432955" y="34188"/>
                  </a:lnTo>
                  <a:close/>
                </a:path>
                <a:path w="732789" h="112395">
                  <a:moveTo>
                    <a:pt x="480364" y="33870"/>
                  </a:moveTo>
                  <a:lnTo>
                    <a:pt x="480237" y="31178"/>
                  </a:lnTo>
                  <a:lnTo>
                    <a:pt x="480237" y="30911"/>
                  </a:lnTo>
                  <a:lnTo>
                    <a:pt x="477177" y="26238"/>
                  </a:lnTo>
                  <a:lnTo>
                    <a:pt x="477316" y="26238"/>
                  </a:lnTo>
                  <a:lnTo>
                    <a:pt x="474611" y="24942"/>
                  </a:lnTo>
                  <a:lnTo>
                    <a:pt x="473481" y="24942"/>
                  </a:lnTo>
                  <a:lnTo>
                    <a:pt x="473481" y="35661"/>
                  </a:lnTo>
                  <a:lnTo>
                    <a:pt x="467182" y="52997"/>
                  </a:lnTo>
                  <a:lnTo>
                    <a:pt x="442239" y="52997"/>
                  </a:lnTo>
                  <a:lnTo>
                    <a:pt x="448538" y="35661"/>
                  </a:lnTo>
                  <a:lnTo>
                    <a:pt x="449592" y="34290"/>
                  </a:lnTo>
                  <a:lnTo>
                    <a:pt x="450113" y="33870"/>
                  </a:lnTo>
                  <a:lnTo>
                    <a:pt x="452970" y="31775"/>
                  </a:lnTo>
                  <a:lnTo>
                    <a:pt x="454672" y="31178"/>
                  </a:lnTo>
                  <a:lnTo>
                    <a:pt x="470623" y="31178"/>
                  </a:lnTo>
                  <a:lnTo>
                    <a:pt x="471881" y="31775"/>
                  </a:lnTo>
                  <a:lnTo>
                    <a:pt x="473214" y="33870"/>
                  </a:lnTo>
                  <a:lnTo>
                    <a:pt x="473417" y="34290"/>
                  </a:lnTo>
                  <a:lnTo>
                    <a:pt x="473481" y="35661"/>
                  </a:lnTo>
                  <a:lnTo>
                    <a:pt x="473481" y="24942"/>
                  </a:lnTo>
                  <a:lnTo>
                    <a:pt x="455104" y="24942"/>
                  </a:lnTo>
                  <a:lnTo>
                    <a:pt x="451662" y="26238"/>
                  </a:lnTo>
                  <a:lnTo>
                    <a:pt x="445033" y="31432"/>
                  </a:lnTo>
                  <a:lnTo>
                    <a:pt x="442810" y="34290"/>
                  </a:lnTo>
                  <a:lnTo>
                    <a:pt x="426872" y="78041"/>
                  </a:lnTo>
                  <a:lnTo>
                    <a:pt x="426999" y="81394"/>
                  </a:lnTo>
                  <a:lnTo>
                    <a:pt x="429983" y="86093"/>
                  </a:lnTo>
                  <a:lnTo>
                    <a:pt x="432498" y="87287"/>
                  </a:lnTo>
                  <a:lnTo>
                    <a:pt x="458812" y="87287"/>
                  </a:lnTo>
                  <a:lnTo>
                    <a:pt x="459701" y="86956"/>
                  </a:lnTo>
                  <a:lnTo>
                    <a:pt x="460476" y="86283"/>
                  </a:lnTo>
                  <a:lnTo>
                    <a:pt x="461264" y="85636"/>
                  </a:lnTo>
                  <a:lnTo>
                    <a:pt x="461784" y="84924"/>
                  </a:lnTo>
                  <a:lnTo>
                    <a:pt x="462330" y="83426"/>
                  </a:lnTo>
                  <a:lnTo>
                    <a:pt x="462267" y="82715"/>
                  </a:lnTo>
                  <a:lnTo>
                    <a:pt x="461416" y="81394"/>
                  </a:lnTo>
                  <a:lnTo>
                    <a:pt x="460832" y="81051"/>
                  </a:lnTo>
                  <a:lnTo>
                    <a:pt x="436511" y="81051"/>
                  </a:lnTo>
                  <a:lnTo>
                    <a:pt x="435254" y="80454"/>
                  </a:lnTo>
                  <a:lnTo>
                    <a:pt x="433717" y="78041"/>
                  </a:lnTo>
                  <a:lnTo>
                    <a:pt x="433654" y="76568"/>
                  </a:lnTo>
                  <a:lnTo>
                    <a:pt x="439966" y="59232"/>
                  </a:lnTo>
                  <a:lnTo>
                    <a:pt x="470103" y="59232"/>
                  </a:lnTo>
                  <a:lnTo>
                    <a:pt x="471525" y="58191"/>
                  </a:lnTo>
                  <a:lnTo>
                    <a:pt x="473405" y="52997"/>
                  </a:lnTo>
                  <a:lnTo>
                    <a:pt x="480364" y="33870"/>
                  </a:lnTo>
                  <a:close/>
                </a:path>
                <a:path w="732789" h="112395">
                  <a:moveTo>
                    <a:pt x="529145" y="33870"/>
                  </a:moveTo>
                  <a:lnTo>
                    <a:pt x="529018" y="31178"/>
                  </a:lnTo>
                  <a:lnTo>
                    <a:pt x="529018" y="30911"/>
                  </a:lnTo>
                  <a:lnTo>
                    <a:pt x="525957" y="26238"/>
                  </a:lnTo>
                  <a:lnTo>
                    <a:pt x="526097" y="26238"/>
                  </a:lnTo>
                  <a:lnTo>
                    <a:pt x="523392" y="24942"/>
                  </a:lnTo>
                  <a:lnTo>
                    <a:pt x="522274" y="24942"/>
                  </a:lnTo>
                  <a:lnTo>
                    <a:pt x="522274" y="35661"/>
                  </a:lnTo>
                  <a:lnTo>
                    <a:pt x="515962" y="52997"/>
                  </a:lnTo>
                  <a:lnTo>
                    <a:pt x="491020" y="52997"/>
                  </a:lnTo>
                  <a:lnTo>
                    <a:pt x="497319" y="35661"/>
                  </a:lnTo>
                  <a:lnTo>
                    <a:pt x="498373" y="34290"/>
                  </a:lnTo>
                  <a:lnTo>
                    <a:pt x="498894" y="33870"/>
                  </a:lnTo>
                  <a:lnTo>
                    <a:pt x="501751" y="31775"/>
                  </a:lnTo>
                  <a:lnTo>
                    <a:pt x="503453" y="31178"/>
                  </a:lnTo>
                  <a:lnTo>
                    <a:pt x="519404" y="31178"/>
                  </a:lnTo>
                  <a:lnTo>
                    <a:pt x="520661" y="31775"/>
                  </a:lnTo>
                  <a:lnTo>
                    <a:pt x="521995" y="33870"/>
                  </a:lnTo>
                  <a:lnTo>
                    <a:pt x="522198" y="34290"/>
                  </a:lnTo>
                  <a:lnTo>
                    <a:pt x="522274" y="35661"/>
                  </a:lnTo>
                  <a:lnTo>
                    <a:pt x="522274" y="24942"/>
                  </a:lnTo>
                  <a:lnTo>
                    <a:pt x="503885" y="24942"/>
                  </a:lnTo>
                  <a:lnTo>
                    <a:pt x="500443" y="26238"/>
                  </a:lnTo>
                  <a:lnTo>
                    <a:pt x="493814" y="31432"/>
                  </a:lnTo>
                  <a:lnTo>
                    <a:pt x="491591" y="34290"/>
                  </a:lnTo>
                  <a:lnTo>
                    <a:pt x="475653" y="78041"/>
                  </a:lnTo>
                  <a:lnTo>
                    <a:pt x="475780" y="81394"/>
                  </a:lnTo>
                  <a:lnTo>
                    <a:pt x="478764" y="86093"/>
                  </a:lnTo>
                  <a:lnTo>
                    <a:pt x="481279" y="87287"/>
                  </a:lnTo>
                  <a:lnTo>
                    <a:pt x="507593" y="87287"/>
                  </a:lnTo>
                  <a:lnTo>
                    <a:pt x="508482" y="86956"/>
                  </a:lnTo>
                  <a:lnTo>
                    <a:pt x="509257" y="86283"/>
                  </a:lnTo>
                  <a:lnTo>
                    <a:pt x="510044" y="85636"/>
                  </a:lnTo>
                  <a:lnTo>
                    <a:pt x="510565" y="84924"/>
                  </a:lnTo>
                  <a:lnTo>
                    <a:pt x="511111" y="83426"/>
                  </a:lnTo>
                  <a:lnTo>
                    <a:pt x="511048" y="82715"/>
                  </a:lnTo>
                  <a:lnTo>
                    <a:pt x="510197" y="81394"/>
                  </a:lnTo>
                  <a:lnTo>
                    <a:pt x="509612" y="81051"/>
                  </a:lnTo>
                  <a:lnTo>
                    <a:pt x="485292" y="81051"/>
                  </a:lnTo>
                  <a:lnTo>
                    <a:pt x="484035" y="80454"/>
                  </a:lnTo>
                  <a:lnTo>
                    <a:pt x="482498" y="78041"/>
                  </a:lnTo>
                  <a:lnTo>
                    <a:pt x="482434" y="76568"/>
                  </a:lnTo>
                  <a:lnTo>
                    <a:pt x="488746" y="59232"/>
                  </a:lnTo>
                  <a:lnTo>
                    <a:pt x="518883" y="59232"/>
                  </a:lnTo>
                  <a:lnTo>
                    <a:pt x="520306" y="58191"/>
                  </a:lnTo>
                  <a:lnTo>
                    <a:pt x="522185" y="52997"/>
                  </a:lnTo>
                  <a:lnTo>
                    <a:pt x="529145" y="33870"/>
                  </a:lnTo>
                  <a:close/>
                </a:path>
                <a:path w="732789" h="112395">
                  <a:moveTo>
                    <a:pt x="580415" y="27076"/>
                  </a:moveTo>
                  <a:lnTo>
                    <a:pt x="580364" y="26301"/>
                  </a:lnTo>
                  <a:lnTo>
                    <a:pt x="579424" y="25222"/>
                  </a:lnTo>
                  <a:lnTo>
                    <a:pt x="578815" y="24955"/>
                  </a:lnTo>
                  <a:lnTo>
                    <a:pt x="577240" y="24955"/>
                  </a:lnTo>
                  <a:lnTo>
                    <a:pt x="576389" y="25298"/>
                  </a:lnTo>
                  <a:lnTo>
                    <a:pt x="574624" y="26720"/>
                  </a:lnTo>
                  <a:lnTo>
                    <a:pt x="574065" y="27406"/>
                  </a:lnTo>
                  <a:lnTo>
                    <a:pt x="564743" y="53009"/>
                  </a:lnTo>
                  <a:lnTo>
                    <a:pt x="544296" y="53009"/>
                  </a:lnTo>
                  <a:lnTo>
                    <a:pt x="543039" y="52400"/>
                  </a:lnTo>
                  <a:lnTo>
                    <a:pt x="541489" y="49999"/>
                  </a:lnTo>
                  <a:lnTo>
                    <a:pt x="541439" y="48514"/>
                  </a:lnTo>
                  <a:lnTo>
                    <a:pt x="549236" y="27076"/>
                  </a:lnTo>
                  <a:lnTo>
                    <a:pt x="549186" y="26301"/>
                  </a:lnTo>
                  <a:lnTo>
                    <a:pt x="548259" y="25222"/>
                  </a:lnTo>
                  <a:lnTo>
                    <a:pt x="547636" y="24955"/>
                  </a:lnTo>
                  <a:lnTo>
                    <a:pt x="546061" y="24955"/>
                  </a:lnTo>
                  <a:lnTo>
                    <a:pt x="545211" y="25298"/>
                  </a:lnTo>
                  <a:lnTo>
                    <a:pt x="543445" y="26720"/>
                  </a:lnTo>
                  <a:lnTo>
                    <a:pt x="542886" y="27406"/>
                  </a:lnTo>
                  <a:lnTo>
                    <a:pt x="534568" y="50266"/>
                  </a:lnTo>
                  <a:lnTo>
                    <a:pt x="534695" y="53225"/>
                  </a:lnTo>
                  <a:lnTo>
                    <a:pt x="537768" y="58039"/>
                  </a:lnTo>
                  <a:lnTo>
                    <a:pt x="540270" y="59245"/>
                  </a:lnTo>
                  <a:lnTo>
                    <a:pt x="562470" y="59245"/>
                  </a:lnTo>
                  <a:lnTo>
                    <a:pt x="552996" y="85267"/>
                  </a:lnTo>
                  <a:lnTo>
                    <a:pt x="553021" y="86055"/>
                  </a:lnTo>
                  <a:lnTo>
                    <a:pt x="553466" y="86550"/>
                  </a:lnTo>
                  <a:lnTo>
                    <a:pt x="555002" y="87299"/>
                  </a:lnTo>
                  <a:lnTo>
                    <a:pt x="556298" y="87299"/>
                  </a:lnTo>
                  <a:lnTo>
                    <a:pt x="557123" y="87058"/>
                  </a:lnTo>
                  <a:lnTo>
                    <a:pt x="558685" y="85966"/>
                  </a:lnTo>
                  <a:lnTo>
                    <a:pt x="559257" y="85178"/>
                  </a:lnTo>
                  <a:lnTo>
                    <a:pt x="580415" y="27076"/>
                  </a:lnTo>
                  <a:close/>
                </a:path>
                <a:path w="732789" h="112395">
                  <a:moveTo>
                    <a:pt x="629208" y="27076"/>
                  </a:moveTo>
                  <a:lnTo>
                    <a:pt x="629158" y="26301"/>
                  </a:lnTo>
                  <a:lnTo>
                    <a:pt x="628230" y="25222"/>
                  </a:lnTo>
                  <a:lnTo>
                    <a:pt x="627608" y="24955"/>
                  </a:lnTo>
                  <a:lnTo>
                    <a:pt x="626033" y="24955"/>
                  </a:lnTo>
                  <a:lnTo>
                    <a:pt x="625182" y="25298"/>
                  </a:lnTo>
                  <a:lnTo>
                    <a:pt x="623417" y="26720"/>
                  </a:lnTo>
                  <a:lnTo>
                    <a:pt x="622858" y="27406"/>
                  </a:lnTo>
                  <a:lnTo>
                    <a:pt x="613537" y="53009"/>
                  </a:lnTo>
                  <a:lnTo>
                    <a:pt x="588594" y="53009"/>
                  </a:lnTo>
                  <a:lnTo>
                    <a:pt x="598030" y="27076"/>
                  </a:lnTo>
                  <a:lnTo>
                    <a:pt x="597979" y="26301"/>
                  </a:lnTo>
                  <a:lnTo>
                    <a:pt x="597039" y="25222"/>
                  </a:lnTo>
                  <a:lnTo>
                    <a:pt x="596430" y="24955"/>
                  </a:lnTo>
                  <a:lnTo>
                    <a:pt x="594855" y="24955"/>
                  </a:lnTo>
                  <a:lnTo>
                    <a:pt x="594004" y="25298"/>
                  </a:lnTo>
                  <a:lnTo>
                    <a:pt x="592239" y="26720"/>
                  </a:lnTo>
                  <a:lnTo>
                    <a:pt x="591680" y="27406"/>
                  </a:lnTo>
                  <a:lnTo>
                    <a:pt x="570623" y="85267"/>
                  </a:lnTo>
                  <a:lnTo>
                    <a:pt x="570636" y="86055"/>
                  </a:lnTo>
                  <a:lnTo>
                    <a:pt x="571080" y="86550"/>
                  </a:lnTo>
                  <a:lnTo>
                    <a:pt x="572617" y="87299"/>
                  </a:lnTo>
                  <a:lnTo>
                    <a:pt x="573913" y="87299"/>
                  </a:lnTo>
                  <a:lnTo>
                    <a:pt x="574751" y="87058"/>
                  </a:lnTo>
                  <a:lnTo>
                    <a:pt x="576300" y="85966"/>
                  </a:lnTo>
                  <a:lnTo>
                    <a:pt x="576884" y="85178"/>
                  </a:lnTo>
                  <a:lnTo>
                    <a:pt x="586320" y="59245"/>
                  </a:lnTo>
                  <a:lnTo>
                    <a:pt x="611263" y="59245"/>
                  </a:lnTo>
                  <a:lnTo>
                    <a:pt x="601789" y="85267"/>
                  </a:lnTo>
                  <a:lnTo>
                    <a:pt x="601814" y="86055"/>
                  </a:lnTo>
                  <a:lnTo>
                    <a:pt x="602259" y="86550"/>
                  </a:lnTo>
                  <a:lnTo>
                    <a:pt x="603796" y="87299"/>
                  </a:lnTo>
                  <a:lnTo>
                    <a:pt x="605091" y="87299"/>
                  </a:lnTo>
                  <a:lnTo>
                    <a:pt x="605917" y="87058"/>
                  </a:lnTo>
                  <a:lnTo>
                    <a:pt x="607479" y="85966"/>
                  </a:lnTo>
                  <a:lnTo>
                    <a:pt x="608063" y="85178"/>
                  </a:lnTo>
                  <a:lnTo>
                    <a:pt x="629208" y="27076"/>
                  </a:lnTo>
                  <a:close/>
                </a:path>
                <a:path w="732789" h="112395">
                  <a:moveTo>
                    <a:pt x="658952" y="62255"/>
                  </a:moveTo>
                  <a:lnTo>
                    <a:pt x="658926" y="59245"/>
                  </a:lnTo>
                  <a:lnTo>
                    <a:pt x="658926" y="58978"/>
                  </a:lnTo>
                  <a:lnTo>
                    <a:pt x="655802" y="54203"/>
                  </a:lnTo>
                  <a:lnTo>
                    <a:pt x="653300" y="53009"/>
                  </a:lnTo>
                  <a:lnTo>
                    <a:pt x="652183" y="53009"/>
                  </a:lnTo>
                  <a:lnTo>
                    <a:pt x="652183" y="63728"/>
                  </a:lnTo>
                  <a:lnTo>
                    <a:pt x="647509" y="76581"/>
                  </a:lnTo>
                  <a:lnTo>
                    <a:pt x="646366" y="78054"/>
                  </a:lnTo>
                  <a:lnTo>
                    <a:pt x="643077" y="80467"/>
                  </a:lnTo>
                  <a:lnTo>
                    <a:pt x="641375" y="81064"/>
                  </a:lnTo>
                  <a:lnTo>
                    <a:pt x="627164" y="81064"/>
                  </a:lnTo>
                  <a:lnTo>
                    <a:pt x="635101" y="59245"/>
                  </a:lnTo>
                  <a:lnTo>
                    <a:pt x="649325" y="59245"/>
                  </a:lnTo>
                  <a:lnTo>
                    <a:pt x="650582" y="59855"/>
                  </a:lnTo>
                  <a:lnTo>
                    <a:pt x="652119" y="62255"/>
                  </a:lnTo>
                  <a:lnTo>
                    <a:pt x="652183" y="63728"/>
                  </a:lnTo>
                  <a:lnTo>
                    <a:pt x="652183" y="53009"/>
                  </a:lnTo>
                  <a:lnTo>
                    <a:pt x="637374" y="53009"/>
                  </a:lnTo>
                  <a:lnTo>
                    <a:pt x="646684" y="27406"/>
                  </a:lnTo>
                  <a:lnTo>
                    <a:pt x="646760" y="26301"/>
                  </a:lnTo>
                  <a:lnTo>
                    <a:pt x="645883" y="25298"/>
                  </a:lnTo>
                  <a:lnTo>
                    <a:pt x="645223" y="24955"/>
                  </a:lnTo>
                  <a:lnTo>
                    <a:pt x="643648" y="24955"/>
                  </a:lnTo>
                  <a:lnTo>
                    <a:pt x="619086" y="86093"/>
                  </a:lnTo>
                  <a:lnTo>
                    <a:pt x="619036" y="86258"/>
                  </a:lnTo>
                  <a:lnTo>
                    <a:pt x="619696" y="87299"/>
                  </a:lnTo>
                  <a:lnTo>
                    <a:pt x="640854" y="87299"/>
                  </a:lnTo>
                  <a:lnTo>
                    <a:pt x="644245" y="86093"/>
                  </a:lnTo>
                  <a:lnTo>
                    <a:pt x="650824" y="81280"/>
                  </a:lnTo>
                  <a:lnTo>
                    <a:pt x="650989" y="81064"/>
                  </a:lnTo>
                  <a:lnTo>
                    <a:pt x="653110" y="78320"/>
                  </a:lnTo>
                  <a:lnTo>
                    <a:pt x="658952" y="62255"/>
                  </a:lnTo>
                  <a:close/>
                </a:path>
                <a:path w="732789" h="112395">
                  <a:moveTo>
                    <a:pt x="684174" y="26301"/>
                  </a:moveTo>
                  <a:lnTo>
                    <a:pt x="683298" y="25298"/>
                  </a:lnTo>
                  <a:lnTo>
                    <a:pt x="682637" y="24955"/>
                  </a:lnTo>
                  <a:lnTo>
                    <a:pt x="681050" y="24955"/>
                  </a:lnTo>
                  <a:lnTo>
                    <a:pt x="680199" y="25298"/>
                  </a:lnTo>
                  <a:lnTo>
                    <a:pt x="678434" y="26720"/>
                  </a:lnTo>
                  <a:lnTo>
                    <a:pt x="677875" y="27406"/>
                  </a:lnTo>
                  <a:lnTo>
                    <a:pt x="656805" y="85267"/>
                  </a:lnTo>
                  <a:lnTo>
                    <a:pt x="656856" y="86093"/>
                  </a:lnTo>
                  <a:lnTo>
                    <a:pt x="657275" y="86550"/>
                  </a:lnTo>
                  <a:lnTo>
                    <a:pt x="658177" y="87058"/>
                  </a:lnTo>
                  <a:lnTo>
                    <a:pt x="658812" y="87299"/>
                  </a:lnTo>
                  <a:lnTo>
                    <a:pt x="660095" y="87299"/>
                  </a:lnTo>
                  <a:lnTo>
                    <a:pt x="684098" y="27406"/>
                  </a:lnTo>
                  <a:lnTo>
                    <a:pt x="684174" y="26301"/>
                  </a:lnTo>
                  <a:close/>
                </a:path>
                <a:path w="732789" h="112395">
                  <a:moveTo>
                    <a:pt x="732777" y="27012"/>
                  </a:moveTo>
                  <a:lnTo>
                    <a:pt x="732726" y="26276"/>
                  </a:lnTo>
                  <a:lnTo>
                    <a:pt x="731901" y="25107"/>
                  </a:lnTo>
                  <a:lnTo>
                    <a:pt x="731240" y="24815"/>
                  </a:lnTo>
                  <a:lnTo>
                    <a:pt x="730326" y="24815"/>
                  </a:lnTo>
                  <a:lnTo>
                    <a:pt x="728611" y="25260"/>
                  </a:lnTo>
                  <a:lnTo>
                    <a:pt x="727062" y="26454"/>
                  </a:lnTo>
                  <a:lnTo>
                    <a:pt x="705739" y="49695"/>
                  </a:lnTo>
                  <a:lnTo>
                    <a:pt x="701179" y="25361"/>
                  </a:lnTo>
                  <a:lnTo>
                    <a:pt x="700506" y="24815"/>
                  </a:lnTo>
                  <a:lnTo>
                    <a:pt x="698385" y="24815"/>
                  </a:lnTo>
                  <a:lnTo>
                    <a:pt x="694791" y="29438"/>
                  </a:lnTo>
                  <a:lnTo>
                    <a:pt x="699858" y="56121"/>
                  </a:lnTo>
                  <a:lnTo>
                    <a:pt x="675411" y="82689"/>
                  </a:lnTo>
                  <a:lnTo>
                    <a:pt x="674585" y="83743"/>
                  </a:lnTo>
                  <a:lnTo>
                    <a:pt x="674090" y="85115"/>
                  </a:lnTo>
                  <a:lnTo>
                    <a:pt x="674141" y="85839"/>
                  </a:lnTo>
                  <a:lnTo>
                    <a:pt x="674954" y="87007"/>
                  </a:lnTo>
                  <a:lnTo>
                    <a:pt x="675614" y="87299"/>
                  </a:lnTo>
                  <a:lnTo>
                    <a:pt x="676529" y="87299"/>
                  </a:lnTo>
                  <a:lnTo>
                    <a:pt x="678243" y="86855"/>
                  </a:lnTo>
                  <a:lnTo>
                    <a:pt x="679805" y="85674"/>
                  </a:lnTo>
                  <a:lnTo>
                    <a:pt x="701065" y="62547"/>
                  </a:lnTo>
                  <a:lnTo>
                    <a:pt x="705688" y="86766"/>
                  </a:lnTo>
                  <a:lnTo>
                    <a:pt x="706361" y="87299"/>
                  </a:lnTo>
                  <a:lnTo>
                    <a:pt x="708393" y="87299"/>
                  </a:lnTo>
                  <a:lnTo>
                    <a:pt x="712190" y="83146"/>
                  </a:lnTo>
                  <a:lnTo>
                    <a:pt x="706983" y="56057"/>
                  </a:lnTo>
                  <a:lnTo>
                    <a:pt x="731443" y="29451"/>
                  </a:lnTo>
                  <a:lnTo>
                    <a:pt x="732282" y="28384"/>
                  </a:lnTo>
                  <a:lnTo>
                    <a:pt x="732777" y="270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64278" y="6175502"/>
              <a:ext cx="419646" cy="112166"/>
            </a:xfrm>
            <a:prstGeom prst="rect">
              <a:avLst/>
            </a:prstGeom>
          </p:spPr>
        </p:pic>
      </p:grpSp>
      <p:grpSp>
        <p:nvGrpSpPr>
          <p:cNvPr id="81" name="object 81"/>
          <p:cNvGrpSpPr/>
          <p:nvPr/>
        </p:nvGrpSpPr>
        <p:grpSpPr>
          <a:xfrm>
            <a:off x="3017596" y="6428262"/>
            <a:ext cx="1848485" cy="433705"/>
            <a:chOff x="3017596" y="6428262"/>
            <a:chExt cx="1848485" cy="433705"/>
          </a:xfrm>
        </p:grpSpPr>
        <p:pic>
          <p:nvPicPr>
            <p:cNvPr id="82" name="object 8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16331" y="6601328"/>
              <a:ext cx="65049" cy="236524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4566958" y="6794987"/>
              <a:ext cx="60960" cy="16510"/>
            </a:xfrm>
            <a:custGeom>
              <a:avLst/>
              <a:gdLst/>
              <a:ahLst/>
              <a:cxnLst/>
              <a:rect l="l" t="t" r="r" b="b"/>
              <a:pathLst>
                <a:path w="60960" h="16509">
                  <a:moveTo>
                    <a:pt x="60604" y="8864"/>
                  </a:moveTo>
                  <a:lnTo>
                    <a:pt x="0" y="16256"/>
                  </a:lnTo>
                  <a:lnTo>
                    <a:pt x="60604" y="8864"/>
                  </a:lnTo>
                  <a:close/>
                </a:path>
                <a:path w="60960" h="16509">
                  <a:moveTo>
                    <a:pt x="0" y="16256"/>
                  </a:moveTo>
                  <a:lnTo>
                    <a:pt x="5905" y="8864"/>
                  </a:lnTo>
                  <a:lnTo>
                    <a:pt x="0" y="16256"/>
                  </a:lnTo>
                  <a:close/>
                </a:path>
                <a:path w="60960" h="16509">
                  <a:moveTo>
                    <a:pt x="5905" y="8864"/>
                  </a:moveTo>
                  <a:lnTo>
                    <a:pt x="0" y="0"/>
                  </a:lnTo>
                  <a:lnTo>
                    <a:pt x="5905" y="8864"/>
                  </a:lnTo>
                  <a:close/>
                </a:path>
                <a:path w="60960" h="16509">
                  <a:moveTo>
                    <a:pt x="0" y="0"/>
                  </a:moveTo>
                  <a:lnTo>
                    <a:pt x="60604" y="886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568431" y="6803848"/>
              <a:ext cx="59690" cy="6350"/>
            </a:xfrm>
            <a:custGeom>
              <a:avLst/>
              <a:gdLst/>
              <a:ahLst/>
              <a:cxnLst/>
              <a:rect l="l" t="t" r="r" b="b"/>
              <a:pathLst>
                <a:path w="59689" h="6350">
                  <a:moveTo>
                    <a:pt x="0" y="5918"/>
                  </a:moveTo>
                  <a:lnTo>
                    <a:pt x="11823" y="5918"/>
                  </a:lnTo>
                  <a:lnTo>
                    <a:pt x="0" y="5918"/>
                  </a:lnTo>
                  <a:close/>
                </a:path>
                <a:path w="59689" h="6350">
                  <a:moveTo>
                    <a:pt x="1473" y="4444"/>
                  </a:moveTo>
                  <a:lnTo>
                    <a:pt x="23647" y="4444"/>
                  </a:lnTo>
                </a:path>
                <a:path w="59689" h="6350">
                  <a:moveTo>
                    <a:pt x="2959" y="2959"/>
                  </a:moveTo>
                  <a:lnTo>
                    <a:pt x="35483" y="2959"/>
                  </a:lnTo>
                </a:path>
                <a:path w="59689" h="6350">
                  <a:moveTo>
                    <a:pt x="4432" y="1485"/>
                  </a:moveTo>
                  <a:lnTo>
                    <a:pt x="47307" y="1485"/>
                  </a:lnTo>
                </a:path>
                <a:path w="59689" h="6350">
                  <a:moveTo>
                    <a:pt x="4432" y="0"/>
                  </a:moveTo>
                  <a:lnTo>
                    <a:pt x="5913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568431" y="6796455"/>
              <a:ext cx="50800" cy="6350"/>
            </a:xfrm>
            <a:custGeom>
              <a:avLst/>
              <a:gdLst/>
              <a:ahLst/>
              <a:cxnLst/>
              <a:rect l="l" t="t" r="r" b="b"/>
              <a:pathLst>
                <a:path w="50800" h="6350">
                  <a:moveTo>
                    <a:pt x="4432" y="5918"/>
                  </a:moveTo>
                  <a:lnTo>
                    <a:pt x="50253" y="5918"/>
                  </a:lnTo>
                  <a:lnTo>
                    <a:pt x="4432" y="5918"/>
                  </a:lnTo>
                  <a:close/>
                </a:path>
                <a:path w="50800" h="6350">
                  <a:moveTo>
                    <a:pt x="2959" y="4444"/>
                  </a:moveTo>
                  <a:lnTo>
                    <a:pt x="39916" y="4444"/>
                  </a:lnTo>
                </a:path>
                <a:path w="50800" h="6350">
                  <a:moveTo>
                    <a:pt x="1473" y="2959"/>
                  </a:moveTo>
                  <a:lnTo>
                    <a:pt x="29565" y="2959"/>
                  </a:lnTo>
                </a:path>
                <a:path w="50800" h="6350">
                  <a:moveTo>
                    <a:pt x="1473" y="1485"/>
                  </a:moveTo>
                  <a:lnTo>
                    <a:pt x="19215" y="1485"/>
                  </a:lnTo>
                </a:path>
                <a:path w="50800" h="6350">
                  <a:moveTo>
                    <a:pt x="0" y="0"/>
                  </a:moveTo>
                  <a:lnTo>
                    <a:pt x="886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317811" y="6601325"/>
              <a:ext cx="1310005" cy="236854"/>
            </a:xfrm>
            <a:custGeom>
              <a:avLst/>
              <a:gdLst/>
              <a:ahLst/>
              <a:cxnLst/>
              <a:rect l="l" t="t" r="r" b="b"/>
              <a:pathLst>
                <a:path w="1310004" h="236854">
                  <a:moveTo>
                    <a:pt x="0" y="202526"/>
                  </a:moveTo>
                  <a:lnTo>
                    <a:pt x="1309751" y="202526"/>
                  </a:lnTo>
                  <a:lnTo>
                    <a:pt x="0" y="202526"/>
                  </a:lnTo>
                  <a:close/>
                </a:path>
                <a:path w="1310004" h="236854">
                  <a:moveTo>
                    <a:pt x="1309751" y="0"/>
                  </a:moveTo>
                  <a:lnTo>
                    <a:pt x="1309751" y="236524"/>
                  </a:lnTo>
                  <a:lnTo>
                    <a:pt x="130975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597996" y="6630893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090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821212" y="6570289"/>
              <a:ext cx="16510" cy="60960"/>
            </a:xfrm>
            <a:custGeom>
              <a:avLst/>
              <a:gdLst/>
              <a:ahLst/>
              <a:cxnLst/>
              <a:rect l="l" t="t" r="r" b="b"/>
              <a:pathLst>
                <a:path w="16510" h="60959">
                  <a:moveTo>
                    <a:pt x="7391" y="60604"/>
                  </a:moveTo>
                  <a:lnTo>
                    <a:pt x="0" y="0"/>
                  </a:lnTo>
                  <a:lnTo>
                    <a:pt x="7391" y="60604"/>
                  </a:lnTo>
                  <a:close/>
                </a:path>
                <a:path w="16510" h="60959">
                  <a:moveTo>
                    <a:pt x="0" y="0"/>
                  </a:moveTo>
                  <a:lnTo>
                    <a:pt x="7391" y="5905"/>
                  </a:lnTo>
                  <a:lnTo>
                    <a:pt x="0" y="0"/>
                  </a:lnTo>
                  <a:close/>
                </a:path>
                <a:path w="16510" h="60959">
                  <a:moveTo>
                    <a:pt x="7391" y="5905"/>
                  </a:moveTo>
                  <a:lnTo>
                    <a:pt x="16255" y="0"/>
                  </a:lnTo>
                  <a:lnTo>
                    <a:pt x="7391" y="5905"/>
                  </a:lnTo>
                  <a:close/>
                </a:path>
                <a:path w="16510" h="60959">
                  <a:moveTo>
                    <a:pt x="16255" y="0"/>
                  </a:moveTo>
                  <a:lnTo>
                    <a:pt x="7391" y="60604"/>
                  </a:lnTo>
                  <a:lnTo>
                    <a:pt x="1625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822698" y="6571767"/>
              <a:ext cx="6350" cy="46355"/>
            </a:xfrm>
            <a:custGeom>
              <a:avLst/>
              <a:gdLst/>
              <a:ahLst/>
              <a:cxnLst/>
              <a:rect l="l" t="t" r="r" b="b"/>
              <a:pathLst>
                <a:path w="6350" h="46354">
                  <a:moveTo>
                    <a:pt x="4432" y="45821"/>
                  </a:moveTo>
                  <a:lnTo>
                    <a:pt x="5905" y="45821"/>
                  </a:lnTo>
                  <a:lnTo>
                    <a:pt x="4432" y="45821"/>
                  </a:lnTo>
                  <a:close/>
                </a:path>
                <a:path w="6350" h="46354">
                  <a:moveTo>
                    <a:pt x="4432" y="44348"/>
                  </a:moveTo>
                  <a:lnTo>
                    <a:pt x="5905" y="44348"/>
                  </a:lnTo>
                </a:path>
                <a:path w="6350" h="46354">
                  <a:moveTo>
                    <a:pt x="4432" y="42862"/>
                  </a:moveTo>
                  <a:lnTo>
                    <a:pt x="5905" y="42862"/>
                  </a:lnTo>
                </a:path>
                <a:path w="6350" h="46354">
                  <a:moveTo>
                    <a:pt x="4432" y="41389"/>
                  </a:moveTo>
                  <a:lnTo>
                    <a:pt x="5905" y="41389"/>
                  </a:lnTo>
                </a:path>
                <a:path w="6350" h="46354">
                  <a:moveTo>
                    <a:pt x="4432" y="39903"/>
                  </a:moveTo>
                  <a:lnTo>
                    <a:pt x="5905" y="39903"/>
                  </a:lnTo>
                </a:path>
                <a:path w="6350" h="46354">
                  <a:moveTo>
                    <a:pt x="4432" y="38430"/>
                  </a:moveTo>
                  <a:lnTo>
                    <a:pt x="5905" y="38430"/>
                  </a:lnTo>
                </a:path>
                <a:path w="6350" h="46354">
                  <a:moveTo>
                    <a:pt x="4432" y="36956"/>
                  </a:moveTo>
                  <a:lnTo>
                    <a:pt x="5905" y="36956"/>
                  </a:lnTo>
                </a:path>
                <a:path w="6350" h="46354">
                  <a:moveTo>
                    <a:pt x="4432" y="35471"/>
                  </a:moveTo>
                  <a:lnTo>
                    <a:pt x="5905" y="35471"/>
                  </a:lnTo>
                </a:path>
                <a:path w="6350" h="46354">
                  <a:moveTo>
                    <a:pt x="2959" y="33997"/>
                  </a:moveTo>
                  <a:lnTo>
                    <a:pt x="5905" y="33997"/>
                  </a:lnTo>
                </a:path>
                <a:path w="6350" h="46354">
                  <a:moveTo>
                    <a:pt x="2959" y="32511"/>
                  </a:moveTo>
                  <a:lnTo>
                    <a:pt x="5905" y="32511"/>
                  </a:lnTo>
                </a:path>
                <a:path w="6350" h="46354">
                  <a:moveTo>
                    <a:pt x="2959" y="31038"/>
                  </a:moveTo>
                  <a:lnTo>
                    <a:pt x="5905" y="31038"/>
                  </a:lnTo>
                </a:path>
                <a:path w="6350" h="46354">
                  <a:moveTo>
                    <a:pt x="2959" y="29565"/>
                  </a:moveTo>
                  <a:lnTo>
                    <a:pt x="5905" y="29565"/>
                  </a:lnTo>
                </a:path>
                <a:path w="6350" h="46354">
                  <a:moveTo>
                    <a:pt x="2959" y="28079"/>
                  </a:moveTo>
                  <a:lnTo>
                    <a:pt x="5905" y="28079"/>
                  </a:lnTo>
                </a:path>
                <a:path w="6350" h="46354">
                  <a:moveTo>
                    <a:pt x="2959" y="26606"/>
                  </a:moveTo>
                  <a:lnTo>
                    <a:pt x="5905" y="26606"/>
                  </a:lnTo>
                </a:path>
                <a:path w="6350" h="46354">
                  <a:moveTo>
                    <a:pt x="2959" y="25120"/>
                  </a:moveTo>
                  <a:lnTo>
                    <a:pt x="5905" y="25120"/>
                  </a:lnTo>
                </a:path>
                <a:path w="6350" h="46354">
                  <a:moveTo>
                    <a:pt x="2959" y="23647"/>
                  </a:moveTo>
                  <a:lnTo>
                    <a:pt x="5905" y="23647"/>
                  </a:lnTo>
                </a:path>
                <a:path w="6350" h="46354">
                  <a:moveTo>
                    <a:pt x="1473" y="22174"/>
                  </a:moveTo>
                  <a:lnTo>
                    <a:pt x="5905" y="22174"/>
                  </a:lnTo>
                </a:path>
                <a:path w="6350" h="46354">
                  <a:moveTo>
                    <a:pt x="1473" y="20688"/>
                  </a:moveTo>
                  <a:lnTo>
                    <a:pt x="5905" y="20688"/>
                  </a:lnTo>
                </a:path>
                <a:path w="6350" h="46354">
                  <a:moveTo>
                    <a:pt x="1473" y="19215"/>
                  </a:moveTo>
                  <a:lnTo>
                    <a:pt x="5905" y="19215"/>
                  </a:lnTo>
                </a:path>
                <a:path w="6350" h="46354">
                  <a:moveTo>
                    <a:pt x="1473" y="17729"/>
                  </a:moveTo>
                  <a:lnTo>
                    <a:pt x="5905" y="17729"/>
                  </a:lnTo>
                </a:path>
                <a:path w="6350" h="46354">
                  <a:moveTo>
                    <a:pt x="1473" y="16255"/>
                  </a:moveTo>
                  <a:lnTo>
                    <a:pt x="5905" y="16255"/>
                  </a:lnTo>
                </a:path>
                <a:path w="6350" h="46354">
                  <a:moveTo>
                    <a:pt x="1473" y="14782"/>
                  </a:moveTo>
                  <a:lnTo>
                    <a:pt x="5905" y="14782"/>
                  </a:lnTo>
                </a:path>
                <a:path w="6350" h="46354">
                  <a:moveTo>
                    <a:pt x="1473" y="13296"/>
                  </a:moveTo>
                  <a:lnTo>
                    <a:pt x="5905" y="13296"/>
                  </a:lnTo>
                </a:path>
                <a:path w="6350" h="46354">
                  <a:moveTo>
                    <a:pt x="1473" y="11823"/>
                  </a:moveTo>
                  <a:lnTo>
                    <a:pt x="5905" y="11823"/>
                  </a:lnTo>
                </a:path>
                <a:path w="6350" h="46354">
                  <a:moveTo>
                    <a:pt x="0" y="10337"/>
                  </a:moveTo>
                  <a:lnTo>
                    <a:pt x="5905" y="10337"/>
                  </a:lnTo>
                </a:path>
                <a:path w="6350" h="46354">
                  <a:moveTo>
                    <a:pt x="0" y="8864"/>
                  </a:moveTo>
                  <a:lnTo>
                    <a:pt x="5905" y="8864"/>
                  </a:lnTo>
                </a:path>
                <a:path w="6350" h="46354">
                  <a:moveTo>
                    <a:pt x="0" y="7391"/>
                  </a:moveTo>
                  <a:lnTo>
                    <a:pt x="5905" y="7391"/>
                  </a:lnTo>
                </a:path>
                <a:path w="6350" h="46354">
                  <a:moveTo>
                    <a:pt x="0" y="5905"/>
                  </a:moveTo>
                  <a:lnTo>
                    <a:pt x="5905" y="5905"/>
                  </a:lnTo>
                </a:path>
                <a:path w="6350" h="46354">
                  <a:moveTo>
                    <a:pt x="0" y="4432"/>
                  </a:moveTo>
                  <a:lnTo>
                    <a:pt x="5905" y="4432"/>
                  </a:lnTo>
                </a:path>
                <a:path w="6350" h="46354">
                  <a:moveTo>
                    <a:pt x="0" y="2946"/>
                  </a:moveTo>
                  <a:lnTo>
                    <a:pt x="4432" y="2946"/>
                  </a:lnTo>
                </a:path>
                <a:path w="6350" h="46354">
                  <a:moveTo>
                    <a:pt x="0" y="1473"/>
                  </a:moveTo>
                  <a:lnTo>
                    <a:pt x="2959" y="1473"/>
                  </a:lnTo>
                </a:path>
                <a:path w="6350" h="46354">
                  <a:moveTo>
                    <a:pt x="0" y="0"/>
                  </a:moveTo>
                  <a:lnTo>
                    <a:pt x="147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828603" y="6571757"/>
              <a:ext cx="8890" cy="57785"/>
            </a:xfrm>
            <a:custGeom>
              <a:avLst/>
              <a:gdLst/>
              <a:ahLst/>
              <a:cxnLst/>
              <a:rect l="l" t="t" r="r" b="b"/>
              <a:pathLst>
                <a:path w="8889" h="57784">
                  <a:moveTo>
                    <a:pt x="0" y="57657"/>
                  </a:moveTo>
                  <a:lnTo>
                    <a:pt x="1473" y="57657"/>
                  </a:lnTo>
                  <a:lnTo>
                    <a:pt x="0" y="57657"/>
                  </a:lnTo>
                  <a:close/>
                </a:path>
                <a:path w="8889" h="57784">
                  <a:moveTo>
                    <a:pt x="0" y="56184"/>
                  </a:moveTo>
                  <a:lnTo>
                    <a:pt x="1473" y="56184"/>
                  </a:lnTo>
                </a:path>
                <a:path w="8889" h="57784">
                  <a:moveTo>
                    <a:pt x="0" y="54698"/>
                  </a:moveTo>
                  <a:lnTo>
                    <a:pt x="1473" y="54698"/>
                  </a:lnTo>
                </a:path>
                <a:path w="8889" h="57784">
                  <a:moveTo>
                    <a:pt x="0" y="53225"/>
                  </a:moveTo>
                  <a:lnTo>
                    <a:pt x="1473" y="53225"/>
                  </a:lnTo>
                </a:path>
                <a:path w="8889" h="57784">
                  <a:moveTo>
                    <a:pt x="0" y="51739"/>
                  </a:moveTo>
                  <a:lnTo>
                    <a:pt x="1473" y="51739"/>
                  </a:lnTo>
                </a:path>
                <a:path w="8889" h="57784">
                  <a:moveTo>
                    <a:pt x="0" y="50266"/>
                  </a:moveTo>
                  <a:lnTo>
                    <a:pt x="1473" y="50266"/>
                  </a:lnTo>
                </a:path>
                <a:path w="8889" h="57784">
                  <a:moveTo>
                    <a:pt x="0" y="48793"/>
                  </a:moveTo>
                  <a:lnTo>
                    <a:pt x="2959" y="48793"/>
                  </a:lnTo>
                </a:path>
                <a:path w="8889" h="57784">
                  <a:moveTo>
                    <a:pt x="0" y="47307"/>
                  </a:moveTo>
                  <a:lnTo>
                    <a:pt x="2959" y="47307"/>
                  </a:lnTo>
                </a:path>
                <a:path w="8889" h="57784">
                  <a:moveTo>
                    <a:pt x="0" y="45834"/>
                  </a:moveTo>
                  <a:lnTo>
                    <a:pt x="2959" y="45834"/>
                  </a:lnTo>
                </a:path>
                <a:path w="8889" h="57784">
                  <a:moveTo>
                    <a:pt x="0" y="44348"/>
                  </a:moveTo>
                  <a:lnTo>
                    <a:pt x="2959" y="44348"/>
                  </a:lnTo>
                </a:path>
                <a:path w="8889" h="57784">
                  <a:moveTo>
                    <a:pt x="0" y="42875"/>
                  </a:moveTo>
                  <a:lnTo>
                    <a:pt x="2959" y="42875"/>
                  </a:lnTo>
                </a:path>
                <a:path w="8889" h="57784">
                  <a:moveTo>
                    <a:pt x="0" y="41401"/>
                  </a:moveTo>
                  <a:lnTo>
                    <a:pt x="2959" y="41401"/>
                  </a:lnTo>
                </a:path>
                <a:path w="8889" h="57784">
                  <a:moveTo>
                    <a:pt x="0" y="39916"/>
                  </a:moveTo>
                  <a:lnTo>
                    <a:pt x="2959" y="39916"/>
                  </a:lnTo>
                </a:path>
                <a:path w="8889" h="57784">
                  <a:moveTo>
                    <a:pt x="0" y="38442"/>
                  </a:moveTo>
                  <a:lnTo>
                    <a:pt x="4432" y="38442"/>
                  </a:lnTo>
                </a:path>
                <a:path w="8889" h="57784">
                  <a:moveTo>
                    <a:pt x="0" y="36956"/>
                  </a:moveTo>
                  <a:lnTo>
                    <a:pt x="4432" y="36956"/>
                  </a:lnTo>
                </a:path>
                <a:path w="8889" h="57784">
                  <a:moveTo>
                    <a:pt x="0" y="35483"/>
                  </a:moveTo>
                  <a:lnTo>
                    <a:pt x="4432" y="35483"/>
                  </a:lnTo>
                </a:path>
                <a:path w="8889" h="57784">
                  <a:moveTo>
                    <a:pt x="0" y="34010"/>
                  </a:moveTo>
                  <a:lnTo>
                    <a:pt x="4432" y="34010"/>
                  </a:lnTo>
                </a:path>
                <a:path w="8889" h="57784">
                  <a:moveTo>
                    <a:pt x="0" y="32524"/>
                  </a:moveTo>
                  <a:lnTo>
                    <a:pt x="4432" y="32524"/>
                  </a:lnTo>
                </a:path>
                <a:path w="8889" h="57784">
                  <a:moveTo>
                    <a:pt x="0" y="31051"/>
                  </a:moveTo>
                  <a:lnTo>
                    <a:pt x="4432" y="31051"/>
                  </a:lnTo>
                </a:path>
                <a:path w="8889" h="57784">
                  <a:moveTo>
                    <a:pt x="0" y="29565"/>
                  </a:moveTo>
                  <a:lnTo>
                    <a:pt x="4432" y="29565"/>
                  </a:lnTo>
                </a:path>
                <a:path w="8889" h="57784">
                  <a:moveTo>
                    <a:pt x="0" y="28092"/>
                  </a:moveTo>
                  <a:lnTo>
                    <a:pt x="5918" y="28092"/>
                  </a:lnTo>
                </a:path>
                <a:path w="8889" h="57784">
                  <a:moveTo>
                    <a:pt x="0" y="26619"/>
                  </a:moveTo>
                  <a:lnTo>
                    <a:pt x="5918" y="26619"/>
                  </a:lnTo>
                </a:path>
                <a:path w="8889" h="57784">
                  <a:moveTo>
                    <a:pt x="0" y="25133"/>
                  </a:moveTo>
                  <a:lnTo>
                    <a:pt x="5918" y="25133"/>
                  </a:lnTo>
                </a:path>
                <a:path w="8889" h="57784">
                  <a:moveTo>
                    <a:pt x="0" y="23660"/>
                  </a:moveTo>
                  <a:lnTo>
                    <a:pt x="5918" y="23660"/>
                  </a:lnTo>
                </a:path>
                <a:path w="8889" h="57784">
                  <a:moveTo>
                    <a:pt x="0" y="22174"/>
                  </a:moveTo>
                  <a:lnTo>
                    <a:pt x="5918" y="22174"/>
                  </a:lnTo>
                </a:path>
                <a:path w="8889" h="57784">
                  <a:moveTo>
                    <a:pt x="0" y="20700"/>
                  </a:moveTo>
                  <a:lnTo>
                    <a:pt x="5918" y="20700"/>
                  </a:lnTo>
                </a:path>
                <a:path w="8889" h="57784">
                  <a:moveTo>
                    <a:pt x="0" y="19227"/>
                  </a:moveTo>
                  <a:lnTo>
                    <a:pt x="5918" y="19227"/>
                  </a:lnTo>
                </a:path>
                <a:path w="8889" h="57784">
                  <a:moveTo>
                    <a:pt x="0" y="17741"/>
                  </a:moveTo>
                  <a:lnTo>
                    <a:pt x="7391" y="17741"/>
                  </a:lnTo>
                </a:path>
                <a:path w="8889" h="57784">
                  <a:moveTo>
                    <a:pt x="0" y="16268"/>
                  </a:moveTo>
                  <a:lnTo>
                    <a:pt x="7391" y="16268"/>
                  </a:lnTo>
                </a:path>
                <a:path w="8889" h="57784">
                  <a:moveTo>
                    <a:pt x="0" y="14782"/>
                  </a:moveTo>
                  <a:lnTo>
                    <a:pt x="7391" y="14782"/>
                  </a:lnTo>
                </a:path>
                <a:path w="8889" h="57784">
                  <a:moveTo>
                    <a:pt x="0" y="13309"/>
                  </a:moveTo>
                  <a:lnTo>
                    <a:pt x="7391" y="13309"/>
                  </a:lnTo>
                </a:path>
                <a:path w="8889" h="57784">
                  <a:moveTo>
                    <a:pt x="0" y="11836"/>
                  </a:moveTo>
                  <a:lnTo>
                    <a:pt x="7391" y="11836"/>
                  </a:lnTo>
                </a:path>
                <a:path w="8889" h="57784">
                  <a:moveTo>
                    <a:pt x="0" y="10350"/>
                  </a:moveTo>
                  <a:lnTo>
                    <a:pt x="7391" y="10350"/>
                  </a:lnTo>
                </a:path>
                <a:path w="8889" h="57784">
                  <a:moveTo>
                    <a:pt x="0" y="8877"/>
                  </a:moveTo>
                  <a:lnTo>
                    <a:pt x="7391" y="8877"/>
                  </a:lnTo>
                </a:path>
                <a:path w="8889" h="57784">
                  <a:moveTo>
                    <a:pt x="0" y="7391"/>
                  </a:moveTo>
                  <a:lnTo>
                    <a:pt x="8864" y="7391"/>
                  </a:lnTo>
                </a:path>
                <a:path w="8889" h="57784">
                  <a:moveTo>
                    <a:pt x="0" y="5918"/>
                  </a:moveTo>
                  <a:lnTo>
                    <a:pt x="8864" y="5918"/>
                  </a:lnTo>
                </a:path>
                <a:path w="8889" h="57784">
                  <a:moveTo>
                    <a:pt x="0" y="4444"/>
                  </a:moveTo>
                  <a:lnTo>
                    <a:pt x="8864" y="4444"/>
                  </a:lnTo>
                </a:path>
                <a:path w="8889" h="57784">
                  <a:moveTo>
                    <a:pt x="2959" y="2959"/>
                  </a:moveTo>
                  <a:lnTo>
                    <a:pt x="8864" y="2959"/>
                  </a:lnTo>
                </a:path>
                <a:path w="8889" h="57784">
                  <a:moveTo>
                    <a:pt x="4432" y="1485"/>
                  </a:moveTo>
                  <a:lnTo>
                    <a:pt x="8864" y="1485"/>
                  </a:lnTo>
                </a:path>
                <a:path w="8889" h="57784">
                  <a:moveTo>
                    <a:pt x="7391" y="0"/>
                  </a:moveTo>
                  <a:lnTo>
                    <a:pt x="886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821212" y="6481587"/>
              <a:ext cx="16510" cy="60960"/>
            </a:xfrm>
            <a:custGeom>
              <a:avLst/>
              <a:gdLst/>
              <a:ahLst/>
              <a:cxnLst/>
              <a:rect l="l" t="t" r="r" b="b"/>
              <a:pathLst>
                <a:path w="16510" h="60959">
                  <a:moveTo>
                    <a:pt x="7391" y="0"/>
                  </a:moveTo>
                  <a:lnTo>
                    <a:pt x="16255" y="60604"/>
                  </a:lnTo>
                  <a:lnTo>
                    <a:pt x="7391" y="0"/>
                  </a:lnTo>
                  <a:close/>
                </a:path>
                <a:path w="16510" h="60959">
                  <a:moveTo>
                    <a:pt x="16255" y="60604"/>
                  </a:moveTo>
                  <a:lnTo>
                    <a:pt x="7391" y="54698"/>
                  </a:lnTo>
                  <a:lnTo>
                    <a:pt x="16255" y="60604"/>
                  </a:lnTo>
                  <a:close/>
                </a:path>
                <a:path w="16510" h="60959">
                  <a:moveTo>
                    <a:pt x="7391" y="54698"/>
                  </a:moveTo>
                  <a:lnTo>
                    <a:pt x="0" y="60604"/>
                  </a:lnTo>
                  <a:lnTo>
                    <a:pt x="7391" y="54698"/>
                  </a:lnTo>
                  <a:close/>
                </a:path>
                <a:path w="16510" h="60959">
                  <a:moveTo>
                    <a:pt x="0" y="60604"/>
                  </a:moveTo>
                  <a:lnTo>
                    <a:pt x="7391" y="0"/>
                  </a:lnTo>
                  <a:lnTo>
                    <a:pt x="0" y="606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828603" y="6483061"/>
              <a:ext cx="8890" cy="57785"/>
            </a:xfrm>
            <a:custGeom>
              <a:avLst/>
              <a:gdLst/>
              <a:ahLst/>
              <a:cxnLst/>
              <a:rect l="l" t="t" r="r" b="b"/>
              <a:pathLst>
                <a:path w="8889" h="57784">
                  <a:moveTo>
                    <a:pt x="7391" y="57657"/>
                  </a:moveTo>
                  <a:lnTo>
                    <a:pt x="8864" y="57657"/>
                  </a:lnTo>
                  <a:lnTo>
                    <a:pt x="7391" y="57657"/>
                  </a:lnTo>
                  <a:close/>
                </a:path>
                <a:path w="8889" h="57784">
                  <a:moveTo>
                    <a:pt x="4432" y="56184"/>
                  </a:moveTo>
                  <a:lnTo>
                    <a:pt x="8864" y="56184"/>
                  </a:lnTo>
                </a:path>
                <a:path w="8889" h="57784">
                  <a:moveTo>
                    <a:pt x="2959" y="54698"/>
                  </a:moveTo>
                  <a:lnTo>
                    <a:pt x="8864" y="54698"/>
                  </a:lnTo>
                </a:path>
                <a:path w="8889" h="57784">
                  <a:moveTo>
                    <a:pt x="0" y="53225"/>
                  </a:moveTo>
                  <a:lnTo>
                    <a:pt x="8864" y="53225"/>
                  </a:lnTo>
                </a:path>
                <a:path w="8889" h="57784">
                  <a:moveTo>
                    <a:pt x="0" y="51739"/>
                  </a:moveTo>
                  <a:lnTo>
                    <a:pt x="8864" y="51739"/>
                  </a:lnTo>
                </a:path>
                <a:path w="8889" h="57784">
                  <a:moveTo>
                    <a:pt x="0" y="50266"/>
                  </a:moveTo>
                  <a:lnTo>
                    <a:pt x="8864" y="50266"/>
                  </a:lnTo>
                </a:path>
                <a:path w="8889" h="57784">
                  <a:moveTo>
                    <a:pt x="0" y="48793"/>
                  </a:moveTo>
                  <a:lnTo>
                    <a:pt x="7391" y="48793"/>
                  </a:lnTo>
                </a:path>
                <a:path w="8889" h="57784">
                  <a:moveTo>
                    <a:pt x="0" y="47307"/>
                  </a:moveTo>
                  <a:lnTo>
                    <a:pt x="7391" y="47307"/>
                  </a:lnTo>
                </a:path>
                <a:path w="8889" h="57784">
                  <a:moveTo>
                    <a:pt x="0" y="45834"/>
                  </a:moveTo>
                  <a:lnTo>
                    <a:pt x="7391" y="45834"/>
                  </a:lnTo>
                </a:path>
                <a:path w="8889" h="57784">
                  <a:moveTo>
                    <a:pt x="0" y="44348"/>
                  </a:moveTo>
                  <a:lnTo>
                    <a:pt x="7391" y="44348"/>
                  </a:lnTo>
                </a:path>
                <a:path w="8889" h="57784">
                  <a:moveTo>
                    <a:pt x="0" y="42875"/>
                  </a:moveTo>
                  <a:lnTo>
                    <a:pt x="7391" y="42875"/>
                  </a:lnTo>
                </a:path>
                <a:path w="8889" h="57784">
                  <a:moveTo>
                    <a:pt x="0" y="41401"/>
                  </a:moveTo>
                  <a:lnTo>
                    <a:pt x="7391" y="41401"/>
                  </a:lnTo>
                </a:path>
                <a:path w="8889" h="57784">
                  <a:moveTo>
                    <a:pt x="0" y="39916"/>
                  </a:moveTo>
                  <a:lnTo>
                    <a:pt x="7391" y="39916"/>
                  </a:lnTo>
                </a:path>
                <a:path w="8889" h="57784">
                  <a:moveTo>
                    <a:pt x="0" y="38442"/>
                  </a:moveTo>
                  <a:lnTo>
                    <a:pt x="5918" y="38442"/>
                  </a:lnTo>
                </a:path>
                <a:path w="8889" h="57784">
                  <a:moveTo>
                    <a:pt x="0" y="36956"/>
                  </a:moveTo>
                  <a:lnTo>
                    <a:pt x="5918" y="36956"/>
                  </a:lnTo>
                </a:path>
                <a:path w="8889" h="57784">
                  <a:moveTo>
                    <a:pt x="0" y="35483"/>
                  </a:moveTo>
                  <a:lnTo>
                    <a:pt x="5918" y="35483"/>
                  </a:lnTo>
                </a:path>
                <a:path w="8889" h="57784">
                  <a:moveTo>
                    <a:pt x="0" y="34010"/>
                  </a:moveTo>
                  <a:lnTo>
                    <a:pt x="5918" y="34010"/>
                  </a:lnTo>
                </a:path>
                <a:path w="8889" h="57784">
                  <a:moveTo>
                    <a:pt x="0" y="32524"/>
                  </a:moveTo>
                  <a:lnTo>
                    <a:pt x="5918" y="32524"/>
                  </a:lnTo>
                </a:path>
                <a:path w="8889" h="57784">
                  <a:moveTo>
                    <a:pt x="0" y="31051"/>
                  </a:moveTo>
                  <a:lnTo>
                    <a:pt x="5918" y="31051"/>
                  </a:lnTo>
                </a:path>
                <a:path w="8889" h="57784">
                  <a:moveTo>
                    <a:pt x="0" y="29565"/>
                  </a:moveTo>
                  <a:lnTo>
                    <a:pt x="5918" y="29565"/>
                  </a:lnTo>
                </a:path>
                <a:path w="8889" h="57784">
                  <a:moveTo>
                    <a:pt x="0" y="28092"/>
                  </a:moveTo>
                  <a:lnTo>
                    <a:pt x="4432" y="28092"/>
                  </a:lnTo>
                </a:path>
                <a:path w="8889" h="57784">
                  <a:moveTo>
                    <a:pt x="0" y="26619"/>
                  </a:moveTo>
                  <a:lnTo>
                    <a:pt x="4432" y="26619"/>
                  </a:lnTo>
                </a:path>
                <a:path w="8889" h="57784">
                  <a:moveTo>
                    <a:pt x="0" y="25133"/>
                  </a:moveTo>
                  <a:lnTo>
                    <a:pt x="4432" y="25133"/>
                  </a:lnTo>
                </a:path>
                <a:path w="8889" h="57784">
                  <a:moveTo>
                    <a:pt x="0" y="23660"/>
                  </a:moveTo>
                  <a:lnTo>
                    <a:pt x="4432" y="23660"/>
                  </a:lnTo>
                </a:path>
                <a:path w="8889" h="57784">
                  <a:moveTo>
                    <a:pt x="0" y="22174"/>
                  </a:moveTo>
                  <a:lnTo>
                    <a:pt x="4432" y="22174"/>
                  </a:lnTo>
                </a:path>
                <a:path w="8889" h="57784">
                  <a:moveTo>
                    <a:pt x="0" y="20700"/>
                  </a:moveTo>
                  <a:lnTo>
                    <a:pt x="4432" y="20700"/>
                  </a:lnTo>
                </a:path>
                <a:path w="8889" h="57784">
                  <a:moveTo>
                    <a:pt x="0" y="19227"/>
                  </a:moveTo>
                  <a:lnTo>
                    <a:pt x="4432" y="19227"/>
                  </a:lnTo>
                </a:path>
                <a:path w="8889" h="57784">
                  <a:moveTo>
                    <a:pt x="0" y="17741"/>
                  </a:moveTo>
                  <a:lnTo>
                    <a:pt x="2959" y="17741"/>
                  </a:lnTo>
                </a:path>
                <a:path w="8889" h="57784">
                  <a:moveTo>
                    <a:pt x="0" y="16268"/>
                  </a:moveTo>
                  <a:lnTo>
                    <a:pt x="2959" y="16268"/>
                  </a:lnTo>
                </a:path>
                <a:path w="8889" h="57784">
                  <a:moveTo>
                    <a:pt x="0" y="14782"/>
                  </a:moveTo>
                  <a:lnTo>
                    <a:pt x="2959" y="14782"/>
                  </a:lnTo>
                </a:path>
                <a:path w="8889" h="57784">
                  <a:moveTo>
                    <a:pt x="0" y="13309"/>
                  </a:moveTo>
                  <a:lnTo>
                    <a:pt x="2959" y="13309"/>
                  </a:lnTo>
                </a:path>
                <a:path w="8889" h="57784">
                  <a:moveTo>
                    <a:pt x="0" y="11836"/>
                  </a:moveTo>
                  <a:lnTo>
                    <a:pt x="2959" y="11836"/>
                  </a:lnTo>
                </a:path>
                <a:path w="8889" h="57784">
                  <a:moveTo>
                    <a:pt x="0" y="10350"/>
                  </a:moveTo>
                  <a:lnTo>
                    <a:pt x="2959" y="10350"/>
                  </a:lnTo>
                </a:path>
                <a:path w="8889" h="57784">
                  <a:moveTo>
                    <a:pt x="0" y="8877"/>
                  </a:moveTo>
                  <a:lnTo>
                    <a:pt x="2959" y="8877"/>
                  </a:lnTo>
                </a:path>
                <a:path w="8889" h="57784">
                  <a:moveTo>
                    <a:pt x="0" y="7391"/>
                  </a:moveTo>
                  <a:lnTo>
                    <a:pt x="1473" y="7391"/>
                  </a:lnTo>
                </a:path>
                <a:path w="8889" h="57784">
                  <a:moveTo>
                    <a:pt x="0" y="5918"/>
                  </a:moveTo>
                  <a:lnTo>
                    <a:pt x="1473" y="5918"/>
                  </a:lnTo>
                </a:path>
                <a:path w="8889" h="57784">
                  <a:moveTo>
                    <a:pt x="0" y="4444"/>
                  </a:moveTo>
                  <a:lnTo>
                    <a:pt x="1473" y="4444"/>
                  </a:lnTo>
                </a:path>
                <a:path w="8889" h="57784">
                  <a:moveTo>
                    <a:pt x="0" y="2959"/>
                  </a:moveTo>
                  <a:lnTo>
                    <a:pt x="1473" y="2959"/>
                  </a:lnTo>
                </a:path>
                <a:path w="8889" h="57784">
                  <a:moveTo>
                    <a:pt x="0" y="1485"/>
                  </a:moveTo>
                  <a:lnTo>
                    <a:pt x="1473" y="1485"/>
                  </a:lnTo>
                </a:path>
                <a:path w="8889" h="57784">
                  <a:moveTo>
                    <a:pt x="0" y="0"/>
                  </a:moveTo>
                  <a:lnTo>
                    <a:pt x="147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822698" y="6494898"/>
              <a:ext cx="6350" cy="46355"/>
            </a:xfrm>
            <a:custGeom>
              <a:avLst/>
              <a:gdLst/>
              <a:ahLst/>
              <a:cxnLst/>
              <a:rect l="l" t="t" r="r" b="b"/>
              <a:pathLst>
                <a:path w="6350" h="46354">
                  <a:moveTo>
                    <a:pt x="0" y="45821"/>
                  </a:moveTo>
                  <a:lnTo>
                    <a:pt x="1473" y="45821"/>
                  </a:lnTo>
                  <a:lnTo>
                    <a:pt x="0" y="45821"/>
                  </a:lnTo>
                  <a:close/>
                </a:path>
                <a:path w="6350" h="46354">
                  <a:moveTo>
                    <a:pt x="0" y="44348"/>
                  </a:moveTo>
                  <a:lnTo>
                    <a:pt x="2959" y="44348"/>
                  </a:lnTo>
                </a:path>
                <a:path w="6350" h="46354">
                  <a:moveTo>
                    <a:pt x="0" y="42862"/>
                  </a:moveTo>
                  <a:lnTo>
                    <a:pt x="4432" y="42862"/>
                  </a:lnTo>
                </a:path>
                <a:path w="6350" h="46354">
                  <a:moveTo>
                    <a:pt x="0" y="41389"/>
                  </a:moveTo>
                  <a:lnTo>
                    <a:pt x="5918" y="41389"/>
                  </a:lnTo>
                </a:path>
                <a:path w="6350" h="46354">
                  <a:moveTo>
                    <a:pt x="0" y="39903"/>
                  </a:moveTo>
                  <a:lnTo>
                    <a:pt x="5918" y="39903"/>
                  </a:lnTo>
                </a:path>
                <a:path w="6350" h="46354">
                  <a:moveTo>
                    <a:pt x="0" y="38430"/>
                  </a:moveTo>
                  <a:lnTo>
                    <a:pt x="5918" y="38430"/>
                  </a:lnTo>
                </a:path>
                <a:path w="6350" h="46354">
                  <a:moveTo>
                    <a:pt x="0" y="36957"/>
                  </a:moveTo>
                  <a:lnTo>
                    <a:pt x="5918" y="36957"/>
                  </a:lnTo>
                </a:path>
                <a:path w="6350" h="46354">
                  <a:moveTo>
                    <a:pt x="0" y="35471"/>
                  </a:moveTo>
                  <a:lnTo>
                    <a:pt x="5918" y="35471"/>
                  </a:lnTo>
                </a:path>
                <a:path w="6350" h="46354">
                  <a:moveTo>
                    <a:pt x="1473" y="33997"/>
                  </a:moveTo>
                  <a:lnTo>
                    <a:pt x="5918" y="33997"/>
                  </a:lnTo>
                </a:path>
                <a:path w="6350" h="46354">
                  <a:moveTo>
                    <a:pt x="1473" y="32512"/>
                  </a:moveTo>
                  <a:lnTo>
                    <a:pt x="5918" y="32512"/>
                  </a:lnTo>
                </a:path>
                <a:path w="6350" h="46354">
                  <a:moveTo>
                    <a:pt x="1473" y="31038"/>
                  </a:moveTo>
                  <a:lnTo>
                    <a:pt x="5918" y="31038"/>
                  </a:lnTo>
                </a:path>
                <a:path w="6350" h="46354">
                  <a:moveTo>
                    <a:pt x="1473" y="29565"/>
                  </a:moveTo>
                  <a:lnTo>
                    <a:pt x="5918" y="29565"/>
                  </a:lnTo>
                </a:path>
                <a:path w="6350" h="46354">
                  <a:moveTo>
                    <a:pt x="1473" y="28079"/>
                  </a:moveTo>
                  <a:lnTo>
                    <a:pt x="5918" y="28079"/>
                  </a:lnTo>
                </a:path>
                <a:path w="6350" h="46354">
                  <a:moveTo>
                    <a:pt x="1473" y="26606"/>
                  </a:moveTo>
                  <a:lnTo>
                    <a:pt x="5918" y="26606"/>
                  </a:lnTo>
                </a:path>
                <a:path w="6350" h="46354">
                  <a:moveTo>
                    <a:pt x="1473" y="25120"/>
                  </a:moveTo>
                  <a:lnTo>
                    <a:pt x="5918" y="25120"/>
                  </a:lnTo>
                </a:path>
                <a:path w="6350" h="46354">
                  <a:moveTo>
                    <a:pt x="1473" y="23647"/>
                  </a:moveTo>
                  <a:lnTo>
                    <a:pt x="5918" y="23647"/>
                  </a:lnTo>
                </a:path>
                <a:path w="6350" h="46354">
                  <a:moveTo>
                    <a:pt x="2959" y="22174"/>
                  </a:moveTo>
                  <a:lnTo>
                    <a:pt x="5918" y="22174"/>
                  </a:lnTo>
                </a:path>
                <a:path w="6350" h="46354">
                  <a:moveTo>
                    <a:pt x="2959" y="20688"/>
                  </a:moveTo>
                  <a:lnTo>
                    <a:pt x="5918" y="20688"/>
                  </a:lnTo>
                </a:path>
                <a:path w="6350" h="46354">
                  <a:moveTo>
                    <a:pt x="2959" y="19215"/>
                  </a:moveTo>
                  <a:lnTo>
                    <a:pt x="5918" y="19215"/>
                  </a:lnTo>
                </a:path>
                <a:path w="6350" h="46354">
                  <a:moveTo>
                    <a:pt x="2959" y="17729"/>
                  </a:moveTo>
                  <a:lnTo>
                    <a:pt x="5918" y="17729"/>
                  </a:lnTo>
                </a:path>
                <a:path w="6350" h="46354">
                  <a:moveTo>
                    <a:pt x="2959" y="16256"/>
                  </a:moveTo>
                  <a:lnTo>
                    <a:pt x="5918" y="16256"/>
                  </a:lnTo>
                </a:path>
                <a:path w="6350" h="46354">
                  <a:moveTo>
                    <a:pt x="2959" y="14782"/>
                  </a:moveTo>
                  <a:lnTo>
                    <a:pt x="5918" y="14782"/>
                  </a:lnTo>
                </a:path>
                <a:path w="6350" h="46354">
                  <a:moveTo>
                    <a:pt x="2959" y="13296"/>
                  </a:moveTo>
                  <a:lnTo>
                    <a:pt x="5918" y="13296"/>
                  </a:lnTo>
                </a:path>
                <a:path w="6350" h="46354">
                  <a:moveTo>
                    <a:pt x="2959" y="11823"/>
                  </a:moveTo>
                  <a:lnTo>
                    <a:pt x="5918" y="11823"/>
                  </a:lnTo>
                </a:path>
                <a:path w="6350" h="46354">
                  <a:moveTo>
                    <a:pt x="4432" y="10337"/>
                  </a:moveTo>
                  <a:lnTo>
                    <a:pt x="5918" y="10337"/>
                  </a:lnTo>
                </a:path>
                <a:path w="6350" h="46354">
                  <a:moveTo>
                    <a:pt x="4432" y="8864"/>
                  </a:moveTo>
                  <a:lnTo>
                    <a:pt x="5918" y="8864"/>
                  </a:lnTo>
                </a:path>
                <a:path w="6350" h="46354">
                  <a:moveTo>
                    <a:pt x="4432" y="7391"/>
                  </a:moveTo>
                  <a:lnTo>
                    <a:pt x="5918" y="7391"/>
                  </a:lnTo>
                </a:path>
                <a:path w="6350" h="46354">
                  <a:moveTo>
                    <a:pt x="4432" y="5905"/>
                  </a:moveTo>
                  <a:lnTo>
                    <a:pt x="5918" y="5905"/>
                  </a:lnTo>
                </a:path>
                <a:path w="6350" h="46354">
                  <a:moveTo>
                    <a:pt x="4432" y="4432"/>
                  </a:moveTo>
                  <a:lnTo>
                    <a:pt x="5918" y="4432"/>
                  </a:lnTo>
                </a:path>
                <a:path w="6350" h="46354">
                  <a:moveTo>
                    <a:pt x="4432" y="2946"/>
                  </a:moveTo>
                  <a:lnTo>
                    <a:pt x="5918" y="2946"/>
                  </a:lnTo>
                </a:path>
                <a:path w="6350" h="46354">
                  <a:moveTo>
                    <a:pt x="4432" y="1473"/>
                  </a:moveTo>
                  <a:lnTo>
                    <a:pt x="5918" y="1473"/>
                  </a:lnTo>
                </a:path>
                <a:path w="6350" h="46354">
                  <a:moveTo>
                    <a:pt x="4432" y="0"/>
                  </a:moveTo>
                  <a:lnTo>
                    <a:pt x="591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645291" y="6481592"/>
              <a:ext cx="219075" cy="378460"/>
            </a:xfrm>
            <a:custGeom>
              <a:avLst/>
              <a:gdLst/>
              <a:ahLst/>
              <a:cxnLst/>
              <a:rect l="l" t="t" r="r" b="b"/>
              <a:pathLst>
                <a:path w="219075" h="378459">
                  <a:moveTo>
                    <a:pt x="183311" y="149301"/>
                  </a:moveTo>
                  <a:lnTo>
                    <a:pt x="183311" y="0"/>
                  </a:lnTo>
                  <a:lnTo>
                    <a:pt x="183311" y="149301"/>
                  </a:lnTo>
                  <a:close/>
                </a:path>
                <a:path w="219075" h="378459">
                  <a:moveTo>
                    <a:pt x="183311" y="149301"/>
                  </a:moveTo>
                  <a:lnTo>
                    <a:pt x="183311" y="378434"/>
                  </a:lnTo>
                  <a:lnTo>
                    <a:pt x="183311" y="149301"/>
                  </a:lnTo>
                  <a:close/>
                </a:path>
                <a:path w="219075" h="378459">
                  <a:moveTo>
                    <a:pt x="0" y="0"/>
                  </a:moveTo>
                  <a:lnTo>
                    <a:pt x="21879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019196" y="6630893"/>
              <a:ext cx="330200" cy="0"/>
            </a:xfrm>
            <a:custGeom>
              <a:avLst/>
              <a:gdLst/>
              <a:ahLst/>
              <a:cxnLst/>
              <a:rect l="l" t="t" r="r" b="b"/>
              <a:pathLst>
                <a:path w="330200">
                  <a:moveTo>
                    <a:pt x="329653" y="0"/>
                  </a:moveTo>
                  <a:lnTo>
                    <a:pt x="0" y="0"/>
                  </a:lnTo>
                  <a:lnTo>
                    <a:pt x="32965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045802" y="6570289"/>
              <a:ext cx="16510" cy="60960"/>
            </a:xfrm>
            <a:custGeom>
              <a:avLst/>
              <a:gdLst/>
              <a:ahLst/>
              <a:cxnLst/>
              <a:rect l="l" t="t" r="r" b="b"/>
              <a:pathLst>
                <a:path w="16510" h="60959">
                  <a:moveTo>
                    <a:pt x="8864" y="60604"/>
                  </a:moveTo>
                  <a:lnTo>
                    <a:pt x="0" y="0"/>
                  </a:lnTo>
                  <a:lnTo>
                    <a:pt x="8864" y="60604"/>
                  </a:lnTo>
                  <a:close/>
                </a:path>
                <a:path w="16510" h="60959">
                  <a:moveTo>
                    <a:pt x="0" y="0"/>
                  </a:moveTo>
                  <a:lnTo>
                    <a:pt x="8864" y="5905"/>
                  </a:lnTo>
                  <a:lnTo>
                    <a:pt x="0" y="0"/>
                  </a:lnTo>
                  <a:close/>
                </a:path>
                <a:path w="16510" h="60959">
                  <a:moveTo>
                    <a:pt x="8864" y="5905"/>
                  </a:moveTo>
                  <a:lnTo>
                    <a:pt x="16256" y="0"/>
                  </a:lnTo>
                  <a:lnTo>
                    <a:pt x="8864" y="5905"/>
                  </a:lnTo>
                  <a:close/>
                </a:path>
                <a:path w="16510" h="60959">
                  <a:moveTo>
                    <a:pt x="16256" y="0"/>
                  </a:moveTo>
                  <a:lnTo>
                    <a:pt x="8864" y="60604"/>
                  </a:lnTo>
                  <a:lnTo>
                    <a:pt x="1625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047276" y="6571765"/>
              <a:ext cx="7620" cy="48895"/>
            </a:xfrm>
            <a:custGeom>
              <a:avLst/>
              <a:gdLst/>
              <a:ahLst/>
              <a:cxnLst/>
              <a:rect l="l" t="t" r="r" b="b"/>
              <a:pathLst>
                <a:path w="7619" h="48895">
                  <a:moveTo>
                    <a:pt x="5918" y="48780"/>
                  </a:moveTo>
                  <a:lnTo>
                    <a:pt x="7391" y="48780"/>
                  </a:lnTo>
                  <a:lnTo>
                    <a:pt x="5918" y="48780"/>
                  </a:lnTo>
                  <a:close/>
                </a:path>
                <a:path w="7619" h="48895">
                  <a:moveTo>
                    <a:pt x="5918" y="47307"/>
                  </a:moveTo>
                  <a:lnTo>
                    <a:pt x="7391" y="47307"/>
                  </a:lnTo>
                </a:path>
                <a:path w="7619" h="48895">
                  <a:moveTo>
                    <a:pt x="5918" y="45821"/>
                  </a:moveTo>
                  <a:lnTo>
                    <a:pt x="7391" y="45821"/>
                  </a:lnTo>
                </a:path>
                <a:path w="7619" h="48895">
                  <a:moveTo>
                    <a:pt x="5918" y="44348"/>
                  </a:moveTo>
                  <a:lnTo>
                    <a:pt x="7391" y="44348"/>
                  </a:lnTo>
                </a:path>
                <a:path w="7619" h="48895">
                  <a:moveTo>
                    <a:pt x="5918" y="42862"/>
                  </a:moveTo>
                  <a:lnTo>
                    <a:pt x="7391" y="42862"/>
                  </a:lnTo>
                </a:path>
                <a:path w="7619" h="48895">
                  <a:moveTo>
                    <a:pt x="5918" y="41389"/>
                  </a:moveTo>
                  <a:lnTo>
                    <a:pt x="7391" y="41389"/>
                  </a:lnTo>
                </a:path>
                <a:path w="7619" h="48895">
                  <a:moveTo>
                    <a:pt x="5918" y="39916"/>
                  </a:moveTo>
                  <a:lnTo>
                    <a:pt x="7391" y="39916"/>
                  </a:lnTo>
                </a:path>
                <a:path w="7619" h="48895">
                  <a:moveTo>
                    <a:pt x="4445" y="38430"/>
                  </a:moveTo>
                  <a:lnTo>
                    <a:pt x="7391" y="38430"/>
                  </a:lnTo>
                </a:path>
                <a:path w="7619" h="48895">
                  <a:moveTo>
                    <a:pt x="4445" y="36957"/>
                  </a:moveTo>
                  <a:lnTo>
                    <a:pt x="7391" y="36957"/>
                  </a:lnTo>
                </a:path>
                <a:path w="7619" h="48895">
                  <a:moveTo>
                    <a:pt x="4445" y="35471"/>
                  </a:moveTo>
                  <a:lnTo>
                    <a:pt x="7391" y="35471"/>
                  </a:lnTo>
                </a:path>
                <a:path w="7619" h="48895">
                  <a:moveTo>
                    <a:pt x="4445" y="33997"/>
                  </a:moveTo>
                  <a:lnTo>
                    <a:pt x="7391" y="33997"/>
                  </a:lnTo>
                </a:path>
                <a:path w="7619" h="48895">
                  <a:moveTo>
                    <a:pt x="4445" y="32524"/>
                  </a:moveTo>
                  <a:lnTo>
                    <a:pt x="7391" y="32524"/>
                  </a:lnTo>
                </a:path>
                <a:path w="7619" h="48895">
                  <a:moveTo>
                    <a:pt x="4445" y="31038"/>
                  </a:moveTo>
                  <a:lnTo>
                    <a:pt x="7391" y="31038"/>
                  </a:lnTo>
                </a:path>
                <a:path w="7619" h="48895">
                  <a:moveTo>
                    <a:pt x="4445" y="29565"/>
                  </a:moveTo>
                  <a:lnTo>
                    <a:pt x="7391" y="29565"/>
                  </a:lnTo>
                </a:path>
                <a:path w="7619" h="48895">
                  <a:moveTo>
                    <a:pt x="2959" y="28079"/>
                  </a:moveTo>
                  <a:lnTo>
                    <a:pt x="7391" y="28079"/>
                  </a:lnTo>
                </a:path>
                <a:path w="7619" h="48895">
                  <a:moveTo>
                    <a:pt x="2959" y="26606"/>
                  </a:moveTo>
                  <a:lnTo>
                    <a:pt x="7391" y="26606"/>
                  </a:lnTo>
                </a:path>
                <a:path w="7619" h="48895">
                  <a:moveTo>
                    <a:pt x="2959" y="25133"/>
                  </a:moveTo>
                  <a:lnTo>
                    <a:pt x="7391" y="25133"/>
                  </a:lnTo>
                </a:path>
                <a:path w="7619" h="48895">
                  <a:moveTo>
                    <a:pt x="2959" y="23647"/>
                  </a:moveTo>
                  <a:lnTo>
                    <a:pt x="7391" y="23647"/>
                  </a:lnTo>
                </a:path>
                <a:path w="7619" h="48895">
                  <a:moveTo>
                    <a:pt x="2959" y="22174"/>
                  </a:moveTo>
                  <a:lnTo>
                    <a:pt x="7391" y="22174"/>
                  </a:lnTo>
                </a:path>
                <a:path w="7619" h="48895">
                  <a:moveTo>
                    <a:pt x="2959" y="20688"/>
                  </a:moveTo>
                  <a:lnTo>
                    <a:pt x="7391" y="20688"/>
                  </a:lnTo>
                </a:path>
                <a:path w="7619" h="48895">
                  <a:moveTo>
                    <a:pt x="2959" y="19215"/>
                  </a:moveTo>
                  <a:lnTo>
                    <a:pt x="7391" y="19215"/>
                  </a:lnTo>
                </a:path>
                <a:path w="7619" h="48895">
                  <a:moveTo>
                    <a:pt x="1485" y="17741"/>
                  </a:moveTo>
                  <a:lnTo>
                    <a:pt x="7391" y="17741"/>
                  </a:lnTo>
                </a:path>
                <a:path w="7619" h="48895">
                  <a:moveTo>
                    <a:pt x="1485" y="16256"/>
                  </a:moveTo>
                  <a:lnTo>
                    <a:pt x="7391" y="16256"/>
                  </a:lnTo>
                </a:path>
                <a:path w="7619" h="48895">
                  <a:moveTo>
                    <a:pt x="1485" y="14782"/>
                  </a:moveTo>
                  <a:lnTo>
                    <a:pt x="7391" y="14782"/>
                  </a:lnTo>
                </a:path>
                <a:path w="7619" h="48895">
                  <a:moveTo>
                    <a:pt x="1485" y="13296"/>
                  </a:moveTo>
                  <a:lnTo>
                    <a:pt x="7391" y="13296"/>
                  </a:lnTo>
                </a:path>
                <a:path w="7619" h="48895">
                  <a:moveTo>
                    <a:pt x="1485" y="11823"/>
                  </a:moveTo>
                  <a:lnTo>
                    <a:pt x="7391" y="11823"/>
                  </a:lnTo>
                </a:path>
                <a:path w="7619" h="48895">
                  <a:moveTo>
                    <a:pt x="1485" y="10350"/>
                  </a:moveTo>
                  <a:lnTo>
                    <a:pt x="7391" y="10350"/>
                  </a:lnTo>
                </a:path>
                <a:path w="7619" h="48895">
                  <a:moveTo>
                    <a:pt x="1485" y="8864"/>
                  </a:moveTo>
                  <a:lnTo>
                    <a:pt x="7391" y="8864"/>
                  </a:lnTo>
                </a:path>
                <a:path w="7619" h="48895">
                  <a:moveTo>
                    <a:pt x="0" y="7391"/>
                  </a:moveTo>
                  <a:lnTo>
                    <a:pt x="7391" y="7391"/>
                  </a:lnTo>
                </a:path>
                <a:path w="7619" h="48895">
                  <a:moveTo>
                    <a:pt x="0" y="5905"/>
                  </a:moveTo>
                  <a:lnTo>
                    <a:pt x="7391" y="5905"/>
                  </a:lnTo>
                </a:path>
                <a:path w="7619" h="48895">
                  <a:moveTo>
                    <a:pt x="0" y="4432"/>
                  </a:moveTo>
                  <a:lnTo>
                    <a:pt x="7391" y="4432"/>
                  </a:lnTo>
                </a:path>
                <a:path w="7619" h="48895">
                  <a:moveTo>
                    <a:pt x="0" y="2959"/>
                  </a:moveTo>
                  <a:lnTo>
                    <a:pt x="5918" y="2959"/>
                  </a:lnTo>
                </a:path>
                <a:path w="7619" h="48895">
                  <a:moveTo>
                    <a:pt x="0" y="1473"/>
                  </a:moveTo>
                  <a:lnTo>
                    <a:pt x="2959" y="1473"/>
                  </a:lnTo>
                </a:path>
                <a:path w="7619" h="48895">
                  <a:moveTo>
                    <a:pt x="0" y="0"/>
                  </a:moveTo>
                  <a:lnTo>
                    <a:pt x="148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054667" y="6571757"/>
              <a:ext cx="7620" cy="57785"/>
            </a:xfrm>
            <a:custGeom>
              <a:avLst/>
              <a:gdLst/>
              <a:ahLst/>
              <a:cxnLst/>
              <a:rect l="l" t="t" r="r" b="b"/>
              <a:pathLst>
                <a:path w="7619" h="57784">
                  <a:moveTo>
                    <a:pt x="0" y="57657"/>
                  </a:moveTo>
                  <a:lnTo>
                    <a:pt x="1473" y="57657"/>
                  </a:lnTo>
                  <a:lnTo>
                    <a:pt x="0" y="57657"/>
                  </a:lnTo>
                  <a:close/>
                </a:path>
                <a:path w="7619" h="57784">
                  <a:moveTo>
                    <a:pt x="0" y="56184"/>
                  </a:moveTo>
                  <a:lnTo>
                    <a:pt x="1473" y="56184"/>
                  </a:lnTo>
                </a:path>
                <a:path w="7619" h="57784">
                  <a:moveTo>
                    <a:pt x="0" y="54698"/>
                  </a:moveTo>
                  <a:lnTo>
                    <a:pt x="1473" y="54698"/>
                  </a:lnTo>
                </a:path>
                <a:path w="7619" h="57784">
                  <a:moveTo>
                    <a:pt x="0" y="53225"/>
                  </a:moveTo>
                  <a:lnTo>
                    <a:pt x="1473" y="53225"/>
                  </a:lnTo>
                </a:path>
                <a:path w="7619" h="57784">
                  <a:moveTo>
                    <a:pt x="0" y="51739"/>
                  </a:moveTo>
                  <a:lnTo>
                    <a:pt x="1473" y="51739"/>
                  </a:lnTo>
                </a:path>
                <a:path w="7619" h="57784">
                  <a:moveTo>
                    <a:pt x="0" y="50266"/>
                  </a:moveTo>
                  <a:lnTo>
                    <a:pt x="1473" y="50266"/>
                  </a:lnTo>
                </a:path>
                <a:path w="7619" h="57784">
                  <a:moveTo>
                    <a:pt x="0" y="48793"/>
                  </a:moveTo>
                  <a:lnTo>
                    <a:pt x="1473" y="48793"/>
                  </a:lnTo>
                </a:path>
                <a:path w="7619" h="57784">
                  <a:moveTo>
                    <a:pt x="0" y="47307"/>
                  </a:moveTo>
                  <a:lnTo>
                    <a:pt x="1473" y="47307"/>
                  </a:lnTo>
                </a:path>
                <a:path w="7619" h="57784">
                  <a:moveTo>
                    <a:pt x="0" y="45834"/>
                  </a:moveTo>
                  <a:lnTo>
                    <a:pt x="2959" y="45834"/>
                  </a:lnTo>
                </a:path>
                <a:path w="7619" h="57784">
                  <a:moveTo>
                    <a:pt x="0" y="44348"/>
                  </a:moveTo>
                  <a:lnTo>
                    <a:pt x="2959" y="44348"/>
                  </a:lnTo>
                </a:path>
                <a:path w="7619" h="57784">
                  <a:moveTo>
                    <a:pt x="0" y="42875"/>
                  </a:moveTo>
                  <a:lnTo>
                    <a:pt x="2959" y="42875"/>
                  </a:lnTo>
                </a:path>
                <a:path w="7619" h="57784">
                  <a:moveTo>
                    <a:pt x="0" y="41401"/>
                  </a:moveTo>
                  <a:lnTo>
                    <a:pt x="2959" y="41401"/>
                  </a:lnTo>
                </a:path>
                <a:path w="7619" h="57784">
                  <a:moveTo>
                    <a:pt x="0" y="39916"/>
                  </a:moveTo>
                  <a:lnTo>
                    <a:pt x="2959" y="39916"/>
                  </a:lnTo>
                </a:path>
                <a:path w="7619" h="57784">
                  <a:moveTo>
                    <a:pt x="0" y="38442"/>
                  </a:moveTo>
                  <a:lnTo>
                    <a:pt x="2959" y="38442"/>
                  </a:lnTo>
                </a:path>
                <a:path w="7619" h="57784">
                  <a:moveTo>
                    <a:pt x="0" y="36956"/>
                  </a:moveTo>
                  <a:lnTo>
                    <a:pt x="2959" y="36956"/>
                  </a:lnTo>
                </a:path>
                <a:path w="7619" h="57784">
                  <a:moveTo>
                    <a:pt x="0" y="35483"/>
                  </a:moveTo>
                  <a:lnTo>
                    <a:pt x="2959" y="35483"/>
                  </a:lnTo>
                </a:path>
                <a:path w="7619" h="57784">
                  <a:moveTo>
                    <a:pt x="0" y="34010"/>
                  </a:moveTo>
                  <a:lnTo>
                    <a:pt x="4432" y="34010"/>
                  </a:lnTo>
                </a:path>
                <a:path w="7619" h="57784">
                  <a:moveTo>
                    <a:pt x="0" y="32524"/>
                  </a:moveTo>
                  <a:lnTo>
                    <a:pt x="4432" y="32524"/>
                  </a:lnTo>
                </a:path>
                <a:path w="7619" h="57784">
                  <a:moveTo>
                    <a:pt x="0" y="31051"/>
                  </a:moveTo>
                  <a:lnTo>
                    <a:pt x="4432" y="31051"/>
                  </a:lnTo>
                </a:path>
                <a:path w="7619" h="57784">
                  <a:moveTo>
                    <a:pt x="0" y="29565"/>
                  </a:moveTo>
                  <a:lnTo>
                    <a:pt x="4432" y="29565"/>
                  </a:lnTo>
                </a:path>
                <a:path w="7619" h="57784">
                  <a:moveTo>
                    <a:pt x="0" y="28092"/>
                  </a:moveTo>
                  <a:lnTo>
                    <a:pt x="4432" y="28092"/>
                  </a:lnTo>
                </a:path>
                <a:path w="7619" h="57784">
                  <a:moveTo>
                    <a:pt x="0" y="26619"/>
                  </a:moveTo>
                  <a:lnTo>
                    <a:pt x="4432" y="26619"/>
                  </a:lnTo>
                </a:path>
                <a:path w="7619" h="57784">
                  <a:moveTo>
                    <a:pt x="0" y="25133"/>
                  </a:moveTo>
                  <a:lnTo>
                    <a:pt x="4432" y="25133"/>
                  </a:lnTo>
                </a:path>
                <a:path w="7619" h="57784">
                  <a:moveTo>
                    <a:pt x="0" y="23660"/>
                  </a:moveTo>
                  <a:lnTo>
                    <a:pt x="4432" y="23660"/>
                  </a:lnTo>
                </a:path>
                <a:path w="7619" h="57784">
                  <a:moveTo>
                    <a:pt x="0" y="22174"/>
                  </a:moveTo>
                  <a:lnTo>
                    <a:pt x="5918" y="22174"/>
                  </a:lnTo>
                </a:path>
                <a:path w="7619" h="57784">
                  <a:moveTo>
                    <a:pt x="0" y="20700"/>
                  </a:moveTo>
                  <a:lnTo>
                    <a:pt x="5918" y="20700"/>
                  </a:lnTo>
                </a:path>
                <a:path w="7619" h="57784">
                  <a:moveTo>
                    <a:pt x="0" y="19227"/>
                  </a:moveTo>
                  <a:lnTo>
                    <a:pt x="5918" y="19227"/>
                  </a:lnTo>
                </a:path>
                <a:path w="7619" h="57784">
                  <a:moveTo>
                    <a:pt x="0" y="17741"/>
                  </a:moveTo>
                  <a:lnTo>
                    <a:pt x="5918" y="17741"/>
                  </a:lnTo>
                </a:path>
                <a:path w="7619" h="57784">
                  <a:moveTo>
                    <a:pt x="0" y="16268"/>
                  </a:moveTo>
                  <a:lnTo>
                    <a:pt x="5918" y="16268"/>
                  </a:lnTo>
                </a:path>
                <a:path w="7619" h="57784">
                  <a:moveTo>
                    <a:pt x="0" y="14782"/>
                  </a:moveTo>
                  <a:lnTo>
                    <a:pt x="5918" y="14782"/>
                  </a:lnTo>
                </a:path>
                <a:path w="7619" h="57784">
                  <a:moveTo>
                    <a:pt x="0" y="13309"/>
                  </a:moveTo>
                  <a:lnTo>
                    <a:pt x="5918" y="13309"/>
                  </a:lnTo>
                </a:path>
                <a:path w="7619" h="57784">
                  <a:moveTo>
                    <a:pt x="0" y="11836"/>
                  </a:moveTo>
                  <a:lnTo>
                    <a:pt x="5918" y="11836"/>
                  </a:lnTo>
                </a:path>
                <a:path w="7619" h="57784">
                  <a:moveTo>
                    <a:pt x="0" y="10350"/>
                  </a:moveTo>
                  <a:lnTo>
                    <a:pt x="7391" y="10350"/>
                  </a:lnTo>
                </a:path>
                <a:path w="7619" h="57784">
                  <a:moveTo>
                    <a:pt x="0" y="8877"/>
                  </a:moveTo>
                  <a:lnTo>
                    <a:pt x="7391" y="8877"/>
                  </a:lnTo>
                </a:path>
                <a:path w="7619" h="57784">
                  <a:moveTo>
                    <a:pt x="0" y="7391"/>
                  </a:moveTo>
                  <a:lnTo>
                    <a:pt x="7391" y="7391"/>
                  </a:lnTo>
                </a:path>
                <a:path w="7619" h="57784">
                  <a:moveTo>
                    <a:pt x="0" y="5918"/>
                  </a:moveTo>
                  <a:lnTo>
                    <a:pt x="7391" y="5918"/>
                  </a:lnTo>
                </a:path>
                <a:path w="7619" h="57784">
                  <a:moveTo>
                    <a:pt x="0" y="4444"/>
                  </a:moveTo>
                  <a:lnTo>
                    <a:pt x="7391" y="4444"/>
                  </a:lnTo>
                </a:path>
                <a:path w="7619" h="57784">
                  <a:moveTo>
                    <a:pt x="2959" y="2959"/>
                  </a:moveTo>
                  <a:lnTo>
                    <a:pt x="7391" y="2959"/>
                  </a:lnTo>
                </a:path>
                <a:path w="7619" h="57784">
                  <a:moveTo>
                    <a:pt x="4432" y="1485"/>
                  </a:moveTo>
                  <a:lnTo>
                    <a:pt x="7391" y="1485"/>
                  </a:lnTo>
                </a:path>
                <a:path w="7619" h="57784">
                  <a:moveTo>
                    <a:pt x="5918" y="0"/>
                  </a:moveTo>
                  <a:lnTo>
                    <a:pt x="739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045802" y="6487500"/>
              <a:ext cx="16510" cy="62230"/>
            </a:xfrm>
            <a:custGeom>
              <a:avLst/>
              <a:gdLst/>
              <a:ahLst/>
              <a:cxnLst/>
              <a:rect l="l" t="t" r="r" b="b"/>
              <a:pathLst>
                <a:path w="16510" h="62229">
                  <a:moveTo>
                    <a:pt x="8864" y="0"/>
                  </a:moveTo>
                  <a:lnTo>
                    <a:pt x="16256" y="62090"/>
                  </a:lnTo>
                  <a:lnTo>
                    <a:pt x="8864" y="0"/>
                  </a:lnTo>
                  <a:close/>
                </a:path>
                <a:path w="16510" h="62229">
                  <a:moveTo>
                    <a:pt x="16256" y="62090"/>
                  </a:moveTo>
                  <a:lnTo>
                    <a:pt x="8864" y="54698"/>
                  </a:lnTo>
                  <a:lnTo>
                    <a:pt x="16256" y="62090"/>
                  </a:lnTo>
                  <a:close/>
                </a:path>
                <a:path w="16510" h="62229">
                  <a:moveTo>
                    <a:pt x="8864" y="54698"/>
                  </a:moveTo>
                  <a:lnTo>
                    <a:pt x="0" y="62090"/>
                  </a:lnTo>
                  <a:lnTo>
                    <a:pt x="8864" y="54698"/>
                  </a:lnTo>
                  <a:close/>
                </a:path>
                <a:path w="16510" h="62229">
                  <a:moveTo>
                    <a:pt x="0" y="62090"/>
                  </a:moveTo>
                  <a:lnTo>
                    <a:pt x="8864" y="0"/>
                  </a:lnTo>
                  <a:lnTo>
                    <a:pt x="0" y="620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054667" y="6488978"/>
              <a:ext cx="7620" cy="59690"/>
            </a:xfrm>
            <a:custGeom>
              <a:avLst/>
              <a:gdLst/>
              <a:ahLst/>
              <a:cxnLst/>
              <a:rect l="l" t="t" r="r" b="b"/>
              <a:pathLst>
                <a:path w="7619" h="59690">
                  <a:moveTo>
                    <a:pt x="5918" y="59131"/>
                  </a:moveTo>
                  <a:lnTo>
                    <a:pt x="7391" y="59131"/>
                  </a:lnTo>
                  <a:lnTo>
                    <a:pt x="5918" y="59131"/>
                  </a:lnTo>
                  <a:close/>
                </a:path>
                <a:path w="7619" h="59690">
                  <a:moveTo>
                    <a:pt x="4445" y="57658"/>
                  </a:moveTo>
                  <a:lnTo>
                    <a:pt x="7391" y="57658"/>
                  </a:lnTo>
                </a:path>
                <a:path w="7619" h="59690">
                  <a:moveTo>
                    <a:pt x="2959" y="56172"/>
                  </a:moveTo>
                  <a:lnTo>
                    <a:pt x="7391" y="56172"/>
                  </a:lnTo>
                </a:path>
                <a:path w="7619" h="59690">
                  <a:moveTo>
                    <a:pt x="1485" y="54698"/>
                  </a:moveTo>
                  <a:lnTo>
                    <a:pt x="7391" y="54698"/>
                  </a:lnTo>
                </a:path>
                <a:path w="7619" h="59690">
                  <a:moveTo>
                    <a:pt x="0" y="53213"/>
                  </a:moveTo>
                  <a:lnTo>
                    <a:pt x="7391" y="53213"/>
                  </a:lnTo>
                </a:path>
                <a:path w="7619" h="59690">
                  <a:moveTo>
                    <a:pt x="0" y="51739"/>
                  </a:moveTo>
                  <a:lnTo>
                    <a:pt x="7391" y="51739"/>
                  </a:lnTo>
                </a:path>
                <a:path w="7619" h="59690">
                  <a:moveTo>
                    <a:pt x="0" y="50266"/>
                  </a:moveTo>
                  <a:lnTo>
                    <a:pt x="7391" y="50266"/>
                  </a:lnTo>
                </a:path>
                <a:path w="7619" h="59690">
                  <a:moveTo>
                    <a:pt x="0" y="48780"/>
                  </a:moveTo>
                  <a:lnTo>
                    <a:pt x="7391" y="48780"/>
                  </a:lnTo>
                </a:path>
                <a:path w="7619" h="59690">
                  <a:moveTo>
                    <a:pt x="0" y="47307"/>
                  </a:moveTo>
                  <a:lnTo>
                    <a:pt x="5918" y="47307"/>
                  </a:lnTo>
                </a:path>
                <a:path w="7619" h="59690">
                  <a:moveTo>
                    <a:pt x="0" y="45821"/>
                  </a:moveTo>
                  <a:lnTo>
                    <a:pt x="5918" y="45821"/>
                  </a:lnTo>
                </a:path>
                <a:path w="7619" h="59690">
                  <a:moveTo>
                    <a:pt x="0" y="44348"/>
                  </a:moveTo>
                  <a:lnTo>
                    <a:pt x="5918" y="44348"/>
                  </a:lnTo>
                </a:path>
                <a:path w="7619" h="59690">
                  <a:moveTo>
                    <a:pt x="0" y="42875"/>
                  </a:moveTo>
                  <a:lnTo>
                    <a:pt x="5918" y="42875"/>
                  </a:lnTo>
                </a:path>
                <a:path w="7619" h="59690">
                  <a:moveTo>
                    <a:pt x="0" y="41389"/>
                  </a:moveTo>
                  <a:lnTo>
                    <a:pt x="5918" y="41389"/>
                  </a:lnTo>
                </a:path>
                <a:path w="7619" h="59690">
                  <a:moveTo>
                    <a:pt x="0" y="39916"/>
                  </a:moveTo>
                  <a:lnTo>
                    <a:pt x="5918" y="39916"/>
                  </a:lnTo>
                </a:path>
                <a:path w="7619" h="59690">
                  <a:moveTo>
                    <a:pt x="0" y="38430"/>
                  </a:moveTo>
                  <a:lnTo>
                    <a:pt x="5918" y="38430"/>
                  </a:lnTo>
                </a:path>
                <a:path w="7619" h="59690">
                  <a:moveTo>
                    <a:pt x="0" y="36957"/>
                  </a:moveTo>
                  <a:lnTo>
                    <a:pt x="5918" y="36957"/>
                  </a:lnTo>
                </a:path>
                <a:path w="7619" h="59690">
                  <a:moveTo>
                    <a:pt x="0" y="35483"/>
                  </a:moveTo>
                  <a:lnTo>
                    <a:pt x="4445" y="35483"/>
                  </a:lnTo>
                </a:path>
                <a:path w="7619" h="59690">
                  <a:moveTo>
                    <a:pt x="0" y="33997"/>
                  </a:moveTo>
                  <a:lnTo>
                    <a:pt x="4445" y="33997"/>
                  </a:lnTo>
                </a:path>
                <a:path w="7619" h="59690">
                  <a:moveTo>
                    <a:pt x="0" y="32524"/>
                  </a:moveTo>
                  <a:lnTo>
                    <a:pt x="4445" y="32524"/>
                  </a:lnTo>
                </a:path>
                <a:path w="7619" h="59690">
                  <a:moveTo>
                    <a:pt x="0" y="31038"/>
                  </a:moveTo>
                  <a:lnTo>
                    <a:pt x="4445" y="31038"/>
                  </a:lnTo>
                </a:path>
                <a:path w="7619" h="59690">
                  <a:moveTo>
                    <a:pt x="0" y="29565"/>
                  </a:moveTo>
                  <a:lnTo>
                    <a:pt x="4445" y="29565"/>
                  </a:lnTo>
                </a:path>
                <a:path w="7619" h="59690">
                  <a:moveTo>
                    <a:pt x="0" y="28092"/>
                  </a:moveTo>
                  <a:lnTo>
                    <a:pt x="4445" y="28092"/>
                  </a:lnTo>
                </a:path>
                <a:path w="7619" h="59690">
                  <a:moveTo>
                    <a:pt x="0" y="26606"/>
                  </a:moveTo>
                  <a:lnTo>
                    <a:pt x="4445" y="26606"/>
                  </a:lnTo>
                </a:path>
                <a:path w="7619" h="59690">
                  <a:moveTo>
                    <a:pt x="0" y="25133"/>
                  </a:moveTo>
                  <a:lnTo>
                    <a:pt x="4445" y="25133"/>
                  </a:lnTo>
                </a:path>
                <a:path w="7619" h="59690">
                  <a:moveTo>
                    <a:pt x="0" y="23647"/>
                  </a:moveTo>
                  <a:lnTo>
                    <a:pt x="4445" y="23647"/>
                  </a:lnTo>
                </a:path>
                <a:path w="7619" h="59690">
                  <a:moveTo>
                    <a:pt x="0" y="22174"/>
                  </a:moveTo>
                  <a:lnTo>
                    <a:pt x="2959" y="22174"/>
                  </a:lnTo>
                </a:path>
                <a:path w="7619" h="59690">
                  <a:moveTo>
                    <a:pt x="0" y="20701"/>
                  </a:moveTo>
                  <a:lnTo>
                    <a:pt x="2959" y="20701"/>
                  </a:lnTo>
                </a:path>
                <a:path w="7619" h="59690">
                  <a:moveTo>
                    <a:pt x="0" y="19215"/>
                  </a:moveTo>
                  <a:lnTo>
                    <a:pt x="2959" y="19215"/>
                  </a:lnTo>
                </a:path>
                <a:path w="7619" h="59690">
                  <a:moveTo>
                    <a:pt x="0" y="17741"/>
                  </a:moveTo>
                  <a:lnTo>
                    <a:pt x="2959" y="17741"/>
                  </a:lnTo>
                </a:path>
                <a:path w="7619" h="59690">
                  <a:moveTo>
                    <a:pt x="0" y="16256"/>
                  </a:moveTo>
                  <a:lnTo>
                    <a:pt x="2959" y="16256"/>
                  </a:lnTo>
                </a:path>
                <a:path w="7619" h="59690">
                  <a:moveTo>
                    <a:pt x="0" y="14782"/>
                  </a:moveTo>
                  <a:lnTo>
                    <a:pt x="2959" y="14782"/>
                  </a:lnTo>
                </a:path>
                <a:path w="7619" h="59690">
                  <a:moveTo>
                    <a:pt x="0" y="13309"/>
                  </a:moveTo>
                  <a:lnTo>
                    <a:pt x="2959" y="13309"/>
                  </a:lnTo>
                </a:path>
                <a:path w="7619" h="59690">
                  <a:moveTo>
                    <a:pt x="0" y="11823"/>
                  </a:moveTo>
                  <a:lnTo>
                    <a:pt x="2959" y="11823"/>
                  </a:lnTo>
                </a:path>
                <a:path w="7619" h="59690">
                  <a:moveTo>
                    <a:pt x="0" y="10350"/>
                  </a:moveTo>
                  <a:lnTo>
                    <a:pt x="1485" y="10350"/>
                  </a:lnTo>
                </a:path>
                <a:path w="7619" h="59690">
                  <a:moveTo>
                    <a:pt x="0" y="8864"/>
                  </a:moveTo>
                  <a:lnTo>
                    <a:pt x="1485" y="8864"/>
                  </a:lnTo>
                </a:path>
                <a:path w="7619" h="59690">
                  <a:moveTo>
                    <a:pt x="0" y="7391"/>
                  </a:moveTo>
                  <a:lnTo>
                    <a:pt x="1485" y="7391"/>
                  </a:lnTo>
                </a:path>
                <a:path w="7619" h="59690">
                  <a:moveTo>
                    <a:pt x="0" y="5918"/>
                  </a:moveTo>
                  <a:lnTo>
                    <a:pt x="1485" y="5918"/>
                  </a:lnTo>
                </a:path>
                <a:path w="7619" h="59690">
                  <a:moveTo>
                    <a:pt x="0" y="4432"/>
                  </a:moveTo>
                  <a:lnTo>
                    <a:pt x="1485" y="4432"/>
                  </a:lnTo>
                </a:path>
                <a:path w="7619" h="59690">
                  <a:moveTo>
                    <a:pt x="0" y="2959"/>
                  </a:moveTo>
                  <a:lnTo>
                    <a:pt x="1485" y="2959"/>
                  </a:lnTo>
                </a:path>
                <a:path w="7619" h="59690">
                  <a:moveTo>
                    <a:pt x="0" y="1473"/>
                  </a:moveTo>
                  <a:lnTo>
                    <a:pt x="1485" y="1473"/>
                  </a:lnTo>
                </a:path>
                <a:path w="7619" h="59690">
                  <a:moveTo>
                    <a:pt x="0" y="0"/>
                  </a:moveTo>
                  <a:lnTo>
                    <a:pt x="148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047276" y="6497843"/>
              <a:ext cx="7620" cy="50800"/>
            </a:xfrm>
            <a:custGeom>
              <a:avLst/>
              <a:gdLst/>
              <a:ahLst/>
              <a:cxnLst/>
              <a:rect l="l" t="t" r="r" b="b"/>
              <a:pathLst>
                <a:path w="7619" h="50800">
                  <a:moveTo>
                    <a:pt x="0" y="50266"/>
                  </a:moveTo>
                  <a:lnTo>
                    <a:pt x="1473" y="50266"/>
                  </a:lnTo>
                  <a:lnTo>
                    <a:pt x="0" y="50266"/>
                  </a:lnTo>
                  <a:close/>
                </a:path>
                <a:path w="7619" h="50800">
                  <a:moveTo>
                    <a:pt x="0" y="48793"/>
                  </a:moveTo>
                  <a:lnTo>
                    <a:pt x="2959" y="48793"/>
                  </a:lnTo>
                </a:path>
                <a:path w="7619" h="50800">
                  <a:moveTo>
                    <a:pt x="0" y="47307"/>
                  </a:moveTo>
                  <a:lnTo>
                    <a:pt x="4432" y="47307"/>
                  </a:lnTo>
                </a:path>
                <a:path w="7619" h="50800">
                  <a:moveTo>
                    <a:pt x="0" y="45834"/>
                  </a:moveTo>
                  <a:lnTo>
                    <a:pt x="5918" y="45834"/>
                  </a:lnTo>
                </a:path>
                <a:path w="7619" h="50800">
                  <a:moveTo>
                    <a:pt x="0" y="44348"/>
                  </a:moveTo>
                  <a:lnTo>
                    <a:pt x="7391" y="44348"/>
                  </a:lnTo>
                </a:path>
                <a:path w="7619" h="50800">
                  <a:moveTo>
                    <a:pt x="0" y="42875"/>
                  </a:moveTo>
                  <a:lnTo>
                    <a:pt x="7391" y="42875"/>
                  </a:lnTo>
                </a:path>
                <a:path w="7619" h="50800">
                  <a:moveTo>
                    <a:pt x="0" y="41401"/>
                  </a:moveTo>
                  <a:lnTo>
                    <a:pt x="7391" y="41401"/>
                  </a:lnTo>
                </a:path>
                <a:path w="7619" h="50800">
                  <a:moveTo>
                    <a:pt x="1473" y="39916"/>
                  </a:moveTo>
                  <a:lnTo>
                    <a:pt x="7391" y="39916"/>
                  </a:lnTo>
                </a:path>
                <a:path w="7619" h="50800">
                  <a:moveTo>
                    <a:pt x="1473" y="38442"/>
                  </a:moveTo>
                  <a:lnTo>
                    <a:pt x="7391" y="38442"/>
                  </a:lnTo>
                </a:path>
                <a:path w="7619" h="50800">
                  <a:moveTo>
                    <a:pt x="1473" y="36956"/>
                  </a:moveTo>
                  <a:lnTo>
                    <a:pt x="7391" y="36956"/>
                  </a:lnTo>
                </a:path>
                <a:path w="7619" h="50800">
                  <a:moveTo>
                    <a:pt x="1473" y="35483"/>
                  </a:moveTo>
                  <a:lnTo>
                    <a:pt x="7391" y="35483"/>
                  </a:lnTo>
                </a:path>
                <a:path w="7619" h="50800">
                  <a:moveTo>
                    <a:pt x="1473" y="34010"/>
                  </a:moveTo>
                  <a:lnTo>
                    <a:pt x="7391" y="34010"/>
                  </a:lnTo>
                </a:path>
                <a:path w="7619" h="50800">
                  <a:moveTo>
                    <a:pt x="1473" y="32524"/>
                  </a:moveTo>
                  <a:lnTo>
                    <a:pt x="7391" y="32524"/>
                  </a:lnTo>
                </a:path>
                <a:path w="7619" h="50800">
                  <a:moveTo>
                    <a:pt x="1473" y="31051"/>
                  </a:moveTo>
                  <a:lnTo>
                    <a:pt x="7391" y="31051"/>
                  </a:lnTo>
                </a:path>
                <a:path w="7619" h="50800">
                  <a:moveTo>
                    <a:pt x="2959" y="29565"/>
                  </a:moveTo>
                  <a:lnTo>
                    <a:pt x="7391" y="29565"/>
                  </a:lnTo>
                </a:path>
                <a:path w="7619" h="50800">
                  <a:moveTo>
                    <a:pt x="2959" y="28092"/>
                  </a:moveTo>
                  <a:lnTo>
                    <a:pt x="7391" y="28092"/>
                  </a:lnTo>
                </a:path>
                <a:path w="7619" h="50800">
                  <a:moveTo>
                    <a:pt x="2959" y="26619"/>
                  </a:moveTo>
                  <a:lnTo>
                    <a:pt x="7391" y="26619"/>
                  </a:lnTo>
                </a:path>
                <a:path w="7619" h="50800">
                  <a:moveTo>
                    <a:pt x="2959" y="25133"/>
                  </a:moveTo>
                  <a:lnTo>
                    <a:pt x="7391" y="25133"/>
                  </a:lnTo>
                </a:path>
                <a:path w="7619" h="50800">
                  <a:moveTo>
                    <a:pt x="2959" y="23660"/>
                  </a:moveTo>
                  <a:lnTo>
                    <a:pt x="7391" y="23660"/>
                  </a:lnTo>
                </a:path>
                <a:path w="7619" h="50800">
                  <a:moveTo>
                    <a:pt x="2959" y="22174"/>
                  </a:moveTo>
                  <a:lnTo>
                    <a:pt x="7391" y="22174"/>
                  </a:lnTo>
                </a:path>
                <a:path w="7619" h="50800">
                  <a:moveTo>
                    <a:pt x="2959" y="20700"/>
                  </a:moveTo>
                  <a:lnTo>
                    <a:pt x="7391" y="20700"/>
                  </a:lnTo>
                </a:path>
                <a:path w="7619" h="50800">
                  <a:moveTo>
                    <a:pt x="4432" y="19227"/>
                  </a:moveTo>
                  <a:lnTo>
                    <a:pt x="7391" y="19227"/>
                  </a:lnTo>
                </a:path>
                <a:path w="7619" h="50800">
                  <a:moveTo>
                    <a:pt x="4432" y="17741"/>
                  </a:moveTo>
                  <a:lnTo>
                    <a:pt x="7391" y="17741"/>
                  </a:lnTo>
                </a:path>
                <a:path w="7619" h="50800">
                  <a:moveTo>
                    <a:pt x="4432" y="16268"/>
                  </a:moveTo>
                  <a:lnTo>
                    <a:pt x="7391" y="16268"/>
                  </a:lnTo>
                </a:path>
                <a:path w="7619" h="50800">
                  <a:moveTo>
                    <a:pt x="4432" y="14782"/>
                  </a:moveTo>
                  <a:lnTo>
                    <a:pt x="7391" y="14782"/>
                  </a:lnTo>
                </a:path>
                <a:path w="7619" h="50800">
                  <a:moveTo>
                    <a:pt x="4432" y="13309"/>
                  </a:moveTo>
                  <a:lnTo>
                    <a:pt x="7391" y="13309"/>
                  </a:lnTo>
                </a:path>
                <a:path w="7619" h="50800">
                  <a:moveTo>
                    <a:pt x="4432" y="11836"/>
                  </a:moveTo>
                  <a:lnTo>
                    <a:pt x="7391" y="11836"/>
                  </a:lnTo>
                </a:path>
                <a:path w="7619" h="50800">
                  <a:moveTo>
                    <a:pt x="4432" y="10350"/>
                  </a:moveTo>
                  <a:lnTo>
                    <a:pt x="7391" y="10350"/>
                  </a:lnTo>
                </a:path>
                <a:path w="7619" h="50800">
                  <a:moveTo>
                    <a:pt x="5918" y="8877"/>
                  </a:moveTo>
                  <a:lnTo>
                    <a:pt x="7391" y="8877"/>
                  </a:lnTo>
                </a:path>
                <a:path w="7619" h="50800">
                  <a:moveTo>
                    <a:pt x="5918" y="7391"/>
                  </a:moveTo>
                  <a:lnTo>
                    <a:pt x="7391" y="7391"/>
                  </a:lnTo>
                </a:path>
                <a:path w="7619" h="50800">
                  <a:moveTo>
                    <a:pt x="5918" y="5918"/>
                  </a:moveTo>
                  <a:lnTo>
                    <a:pt x="7391" y="5918"/>
                  </a:lnTo>
                </a:path>
                <a:path w="7619" h="50800">
                  <a:moveTo>
                    <a:pt x="5918" y="4444"/>
                  </a:moveTo>
                  <a:lnTo>
                    <a:pt x="7391" y="4444"/>
                  </a:lnTo>
                </a:path>
                <a:path w="7619" h="50800">
                  <a:moveTo>
                    <a:pt x="5918" y="2959"/>
                  </a:moveTo>
                  <a:lnTo>
                    <a:pt x="7391" y="2959"/>
                  </a:lnTo>
                </a:path>
                <a:path w="7619" h="50800">
                  <a:moveTo>
                    <a:pt x="5918" y="1485"/>
                  </a:moveTo>
                  <a:lnTo>
                    <a:pt x="7391" y="1485"/>
                  </a:lnTo>
                </a:path>
                <a:path w="7619" h="50800">
                  <a:moveTo>
                    <a:pt x="5918" y="0"/>
                  </a:moveTo>
                  <a:lnTo>
                    <a:pt x="739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019183" y="6487498"/>
              <a:ext cx="222250" cy="367030"/>
            </a:xfrm>
            <a:custGeom>
              <a:avLst/>
              <a:gdLst/>
              <a:ahLst/>
              <a:cxnLst/>
              <a:rect l="l" t="t" r="r" b="b"/>
              <a:pathLst>
                <a:path w="222250" h="367029">
                  <a:moveTo>
                    <a:pt x="35483" y="143395"/>
                  </a:moveTo>
                  <a:lnTo>
                    <a:pt x="35483" y="0"/>
                  </a:lnTo>
                  <a:lnTo>
                    <a:pt x="35483" y="143395"/>
                  </a:lnTo>
                  <a:close/>
                </a:path>
                <a:path w="222250" h="367029">
                  <a:moveTo>
                    <a:pt x="35483" y="143395"/>
                  </a:moveTo>
                  <a:lnTo>
                    <a:pt x="35483" y="366610"/>
                  </a:lnTo>
                  <a:lnTo>
                    <a:pt x="35483" y="143395"/>
                  </a:lnTo>
                  <a:close/>
                </a:path>
                <a:path w="222250" h="367029">
                  <a:moveTo>
                    <a:pt x="221742" y="0"/>
                  </a:moveTo>
                  <a:lnTo>
                    <a:pt x="0" y="0"/>
                  </a:lnTo>
                  <a:lnTo>
                    <a:pt x="22174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490760" y="6633850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>
                  <a:moveTo>
                    <a:pt x="0" y="0"/>
                  </a:moveTo>
                  <a:lnTo>
                    <a:pt x="4287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490772" y="6633850"/>
              <a:ext cx="16510" cy="96520"/>
            </a:xfrm>
            <a:custGeom>
              <a:avLst/>
              <a:gdLst/>
              <a:ahLst/>
              <a:cxnLst/>
              <a:rect l="l" t="t" r="r" b="b"/>
              <a:pathLst>
                <a:path w="16510" h="96520">
                  <a:moveTo>
                    <a:pt x="8864" y="0"/>
                  </a:moveTo>
                  <a:lnTo>
                    <a:pt x="0" y="60604"/>
                  </a:lnTo>
                  <a:lnTo>
                    <a:pt x="8864" y="0"/>
                  </a:lnTo>
                  <a:close/>
                </a:path>
                <a:path w="16510" h="96520">
                  <a:moveTo>
                    <a:pt x="0" y="60604"/>
                  </a:moveTo>
                  <a:lnTo>
                    <a:pt x="8864" y="54698"/>
                  </a:lnTo>
                  <a:lnTo>
                    <a:pt x="0" y="60604"/>
                  </a:lnTo>
                  <a:close/>
                </a:path>
                <a:path w="16510" h="96520">
                  <a:moveTo>
                    <a:pt x="8864" y="54698"/>
                  </a:moveTo>
                  <a:lnTo>
                    <a:pt x="16255" y="60604"/>
                  </a:lnTo>
                  <a:lnTo>
                    <a:pt x="8864" y="54698"/>
                  </a:lnTo>
                  <a:close/>
                </a:path>
                <a:path w="16510" h="96520">
                  <a:moveTo>
                    <a:pt x="16255" y="60604"/>
                  </a:moveTo>
                  <a:lnTo>
                    <a:pt x="8864" y="0"/>
                  </a:lnTo>
                  <a:lnTo>
                    <a:pt x="16255" y="60604"/>
                  </a:lnTo>
                  <a:close/>
                </a:path>
                <a:path w="16510" h="96520">
                  <a:moveTo>
                    <a:pt x="8864" y="0"/>
                  </a:moveTo>
                  <a:lnTo>
                    <a:pt x="8864" y="96088"/>
                  </a:lnTo>
                  <a:lnTo>
                    <a:pt x="886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492246" y="6644200"/>
              <a:ext cx="7620" cy="48895"/>
            </a:xfrm>
            <a:custGeom>
              <a:avLst/>
              <a:gdLst/>
              <a:ahLst/>
              <a:cxnLst/>
              <a:rect l="l" t="t" r="r" b="b"/>
              <a:pathLst>
                <a:path w="7620" h="48895">
                  <a:moveTo>
                    <a:pt x="0" y="48780"/>
                  </a:moveTo>
                  <a:lnTo>
                    <a:pt x="1473" y="48780"/>
                  </a:lnTo>
                  <a:lnTo>
                    <a:pt x="0" y="48780"/>
                  </a:lnTo>
                  <a:close/>
                </a:path>
                <a:path w="7620" h="48895">
                  <a:moveTo>
                    <a:pt x="0" y="47307"/>
                  </a:moveTo>
                  <a:lnTo>
                    <a:pt x="2959" y="47307"/>
                  </a:lnTo>
                </a:path>
                <a:path w="7620" h="48895">
                  <a:moveTo>
                    <a:pt x="0" y="45821"/>
                  </a:moveTo>
                  <a:lnTo>
                    <a:pt x="5918" y="45821"/>
                  </a:lnTo>
                </a:path>
                <a:path w="7620" h="48895">
                  <a:moveTo>
                    <a:pt x="0" y="44348"/>
                  </a:moveTo>
                  <a:lnTo>
                    <a:pt x="7391" y="44348"/>
                  </a:lnTo>
                </a:path>
                <a:path w="7620" h="48895">
                  <a:moveTo>
                    <a:pt x="0" y="42862"/>
                  </a:moveTo>
                  <a:lnTo>
                    <a:pt x="7391" y="42862"/>
                  </a:lnTo>
                </a:path>
                <a:path w="7620" h="48895">
                  <a:moveTo>
                    <a:pt x="0" y="41389"/>
                  </a:moveTo>
                  <a:lnTo>
                    <a:pt x="7391" y="41389"/>
                  </a:lnTo>
                </a:path>
                <a:path w="7620" h="48895">
                  <a:moveTo>
                    <a:pt x="1473" y="39916"/>
                  </a:moveTo>
                  <a:lnTo>
                    <a:pt x="7391" y="39916"/>
                  </a:lnTo>
                </a:path>
                <a:path w="7620" h="48895">
                  <a:moveTo>
                    <a:pt x="1473" y="38430"/>
                  </a:moveTo>
                  <a:lnTo>
                    <a:pt x="7391" y="38430"/>
                  </a:lnTo>
                </a:path>
                <a:path w="7620" h="48895">
                  <a:moveTo>
                    <a:pt x="1473" y="36956"/>
                  </a:moveTo>
                  <a:lnTo>
                    <a:pt x="7391" y="36956"/>
                  </a:lnTo>
                </a:path>
                <a:path w="7620" h="48895">
                  <a:moveTo>
                    <a:pt x="1473" y="35471"/>
                  </a:moveTo>
                  <a:lnTo>
                    <a:pt x="7391" y="35471"/>
                  </a:lnTo>
                </a:path>
                <a:path w="7620" h="48895">
                  <a:moveTo>
                    <a:pt x="1473" y="33997"/>
                  </a:moveTo>
                  <a:lnTo>
                    <a:pt x="7391" y="33997"/>
                  </a:lnTo>
                </a:path>
                <a:path w="7620" h="48895">
                  <a:moveTo>
                    <a:pt x="1473" y="32524"/>
                  </a:moveTo>
                  <a:lnTo>
                    <a:pt x="7391" y="32524"/>
                  </a:lnTo>
                </a:path>
                <a:path w="7620" h="48895">
                  <a:moveTo>
                    <a:pt x="1473" y="31038"/>
                  </a:moveTo>
                  <a:lnTo>
                    <a:pt x="7391" y="31038"/>
                  </a:lnTo>
                </a:path>
                <a:path w="7620" h="48895">
                  <a:moveTo>
                    <a:pt x="2959" y="29565"/>
                  </a:moveTo>
                  <a:lnTo>
                    <a:pt x="7391" y="29565"/>
                  </a:lnTo>
                </a:path>
                <a:path w="7620" h="48895">
                  <a:moveTo>
                    <a:pt x="2959" y="28079"/>
                  </a:moveTo>
                  <a:lnTo>
                    <a:pt x="7391" y="28079"/>
                  </a:lnTo>
                </a:path>
                <a:path w="7620" h="48895">
                  <a:moveTo>
                    <a:pt x="2959" y="26606"/>
                  </a:moveTo>
                  <a:lnTo>
                    <a:pt x="7391" y="26606"/>
                  </a:lnTo>
                </a:path>
                <a:path w="7620" h="48895">
                  <a:moveTo>
                    <a:pt x="2959" y="25133"/>
                  </a:moveTo>
                  <a:lnTo>
                    <a:pt x="7391" y="25133"/>
                  </a:lnTo>
                </a:path>
                <a:path w="7620" h="48895">
                  <a:moveTo>
                    <a:pt x="2959" y="23647"/>
                  </a:moveTo>
                  <a:lnTo>
                    <a:pt x="7391" y="23647"/>
                  </a:lnTo>
                </a:path>
                <a:path w="7620" h="48895">
                  <a:moveTo>
                    <a:pt x="2959" y="22174"/>
                  </a:moveTo>
                  <a:lnTo>
                    <a:pt x="7391" y="22174"/>
                  </a:lnTo>
                </a:path>
                <a:path w="7620" h="48895">
                  <a:moveTo>
                    <a:pt x="2959" y="20688"/>
                  </a:moveTo>
                  <a:lnTo>
                    <a:pt x="7391" y="20688"/>
                  </a:lnTo>
                </a:path>
                <a:path w="7620" h="48895">
                  <a:moveTo>
                    <a:pt x="4432" y="19215"/>
                  </a:moveTo>
                  <a:lnTo>
                    <a:pt x="7391" y="19215"/>
                  </a:lnTo>
                </a:path>
                <a:path w="7620" h="48895">
                  <a:moveTo>
                    <a:pt x="4432" y="17741"/>
                  </a:moveTo>
                  <a:lnTo>
                    <a:pt x="7391" y="17741"/>
                  </a:lnTo>
                </a:path>
                <a:path w="7620" h="48895">
                  <a:moveTo>
                    <a:pt x="4432" y="16255"/>
                  </a:moveTo>
                  <a:lnTo>
                    <a:pt x="7391" y="16255"/>
                  </a:lnTo>
                </a:path>
                <a:path w="7620" h="48895">
                  <a:moveTo>
                    <a:pt x="4432" y="14782"/>
                  </a:moveTo>
                  <a:lnTo>
                    <a:pt x="7391" y="14782"/>
                  </a:lnTo>
                </a:path>
                <a:path w="7620" h="48895">
                  <a:moveTo>
                    <a:pt x="4432" y="13296"/>
                  </a:moveTo>
                  <a:lnTo>
                    <a:pt x="7391" y="13296"/>
                  </a:lnTo>
                </a:path>
                <a:path w="7620" h="48895">
                  <a:moveTo>
                    <a:pt x="4432" y="11823"/>
                  </a:moveTo>
                  <a:lnTo>
                    <a:pt x="7391" y="11823"/>
                  </a:lnTo>
                </a:path>
                <a:path w="7620" h="48895">
                  <a:moveTo>
                    <a:pt x="4432" y="10350"/>
                  </a:moveTo>
                  <a:lnTo>
                    <a:pt x="7391" y="10350"/>
                  </a:lnTo>
                </a:path>
                <a:path w="7620" h="48895">
                  <a:moveTo>
                    <a:pt x="5918" y="8864"/>
                  </a:moveTo>
                  <a:lnTo>
                    <a:pt x="7391" y="8864"/>
                  </a:lnTo>
                </a:path>
                <a:path w="7620" h="48895">
                  <a:moveTo>
                    <a:pt x="5918" y="7391"/>
                  </a:moveTo>
                  <a:lnTo>
                    <a:pt x="7391" y="7391"/>
                  </a:lnTo>
                </a:path>
                <a:path w="7620" h="48895">
                  <a:moveTo>
                    <a:pt x="5918" y="5905"/>
                  </a:moveTo>
                  <a:lnTo>
                    <a:pt x="7391" y="5905"/>
                  </a:lnTo>
                </a:path>
                <a:path w="7620" h="48895">
                  <a:moveTo>
                    <a:pt x="5918" y="4432"/>
                  </a:moveTo>
                  <a:lnTo>
                    <a:pt x="7391" y="4432"/>
                  </a:lnTo>
                </a:path>
                <a:path w="7620" h="48895">
                  <a:moveTo>
                    <a:pt x="5918" y="2959"/>
                  </a:moveTo>
                  <a:lnTo>
                    <a:pt x="7391" y="2959"/>
                  </a:lnTo>
                </a:path>
                <a:path w="7620" h="48895">
                  <a:moveTo>
                    <a:pt x="5918" y="1473"/>
                  </a:moveTo>
                  <a:lnTo>
                    <a:pt x="7391" y="1473"/>
                  </a:lnTo>
                </a:path>
                <a:path w="7620" h="48895">
                  <a:moveTo>
                    <a:pt x="5918" y="0"/>
                  </a:moveTo>
                  <a:lnTo>
                    <a:pt x="739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499624" y="6635323"/>
              <a:ext cx="7620" cy="57785"/>
            </a:xfrm>
            <a:custGeom>
              <a:avLst/>
              <a:gdLst/>
              <a:ahLst/>
              <a:cxnLst/>
              <a:rect l="l" t="t" r="r" b="b"/>
              <a:pathLst>
                <a:path w="7620" h="57784">
                  <a:moveTo>
                    <a:pt x="5918" y="57658"/>
                  </a:moveTo>
                  <a:lnTo>
                    <a:pt x="7391" y="57658"/>
                  </a:lnTo>
                  <a:lnTo>
                    <a:pt x="5918" y="57658"/>
                  </a:lnTo>
                  <a:close/>
                </a:path>
                <a:path w="7620" h="57784">
                  <a:moveTo>
                    <a:pt x="4445" y="56184"/>
                  </a:moveTo>
                  <a:lnTo>
                    <a:pt x="7391" y="56184"/>
                  </a:lnTo>
                </a:path>
                <a:path w="7620" h="57784">
                  <a:moveTo>
                    <a:pt x="2959" y="54698"/>
                  </a:moveTo>
                  <a:lnTo>
                    <a:pt x="7391" y="54698"/>
                  </a:lnTo>
                </a:path>
                <a:path w="7620" h="57784">
                  <a:moveTo>
                    <a:pt x="0" y="53225"/>
                  </a:moveTo>
                  <a:lnTo>
                    <a:pt x="7391" y="53225"/>
                  </a:lnTo>
                </a:path>
                <a:path w="7620" h="57784">
                  <a:moveTo>
                    <a:pt x="0" y="51739"/>
                  </a:moveTo>
                  <a:lnTo>
                    <a:pt x="7391" y="51739"/>
                  </a:lnTo>
                </a:path>
                <a:path w="7620" h="57784">
                  <a:moveTo>
                    <a:pt x="0" y="50266"/>
                  </a:moveTo>
                  <a:lnTo>
                    <a:pt x="7391" y="50266"/>
                  </a:lnTo>
                </a:path>
                <a:path w="7620" h="57784">
                  <a:moveTo>
                    <a:pt x="0" y="48793"/>
                  </a:moveTo>
                  <a:lnTo>
                    <a:pt x="7391" y="48793"/>
                  </a:lnTo>
                </a:path>
                <a:path w="7620" h="57784">
                  <a:moveTo>
                    <a:pt x="0" y="47307"/>
                  </a:moveTo>
                  <a:lnTo>
                    <a:pt x="7391" y="47307"/>
                  </a:lnTo>
                </a:path>
                <a:path w="7620" h="57784">
                  <a:moveTo>
                    <a:pt x="0" y="45834"/>
                  </a:moveTo>
                  <a:lnTo>
                    <a:pt x="5918" y="45834"/>
                  </a:lnTo>
                </a:path>
                <a:path w="7620" h="57784">
                  <a:moveTo>
                    <a:pt x="0" y="44348"/>
                  </a:moveTo>
                  <a:lnTo>
                    <a:pt x="5918" y="44348"/>
                  </a:lnTo>
                </a:path>
                <a:path w="7620" h="57784">
                  <a:moveTo>
                    <a:pt x="0" y="42875"/>
                  </a:moveTo>
                  <a:lnTo>
                    <a:pt x="5918" y="42875"/>
                  </a:lnTo>
                </a:path>
                <a:path w="7620" h="57784">
                  <a:moveTo>
                    <a:pt x="0" y="41402"/>
                  </a:moveTo>
                  <a:lnTo>
                    <a:pt x="5918" y="41402"/>
                  </a:lnTo>
                </a:path>
                <a:path w="7620" h="57784">
                  <a:moveTo>
                    <a:pt x="0" y="39916"/>
                  </a:moveTo>
                  <a:lnTo>
                    <a:pt x="5918" y="39916"/>
                  </a:lnTo>
                </a:path>
                <a:path w="7620" h="57784">
                  <a:moveTo>
                    <a:pt x="0" y="38442"/>
                  </a:moveTo>
                  <a:lnTo>
                    <a:pt x="5918" y="38442"/>
                  </a:lnTo>
                </a:path>
                <a:path w="7620" h="57784">
                  <a:moveTo>
                    <a:pt x="0" y="36957"/>
                  </a:moveTo>
                  <a:lnTo>
                    <a:pt x="5918" y="36957"/>
                  </a:lnTo>
                </a:path>
                <a:path w="7620" h="57784">
                  <a:moveTo>
                    <a:pt x="0" y="35483"/>
                  </a:moveTo>
                  <a:lnTo>
                    <a:pt x="5918" y="35483"/>
                  </a:lnTo>
                </a:path>
                <a:path w="7620" h="57784">
                  <a:moveTo>
                    <a:pt x="0" y="34010"/>
                  </a:moveTo>
                  <a:lnTo>
                    <a:pt x="4445" y="34010"/>
                  </a:lnTo>
                </a:path>
                <a:path w="7620" h="57784">
                  <a:moveTo>
                    <a:pt x="0" y="32524"/>
                  </a:moveTo>
                  <a:lnTo>
                    <a:pt x="4445" y="32524"/>
                  </a:lnTo>
                </a:path>
                <a:path w="7620" h="57784">
                  <a:moveTo>
                    <a:pt x="0" y="31051"/>
                  </a:moveTo>
                  <a:lnTo>
                    <a:pt x="4445" y="31051"/>
                  </a:lnTo>
                </a:path>
                <a:path w="7620" h="57784">
                  <a:moveTo>
                    <a:pt x="0" y="29565"/>
                  </a:moveTo>
                  <a:lnTo>
                    <a:pt x="4445" y="29565"/>
                  </a:lnTo>
                </a:path>
                <a:path w="7620" h="57784">
                  <a:moveTo>
                    <a:pt x="0" y="28092"/>
                  </a:moveTo>
                  <a:lnTo>
                    <a:pt x="4445" y="28092"/>
                  </a:lnTo>
                </a:path>
                <a:path w="7620" h="57784">
                  <a:moveTo>
                    <a:pt x="0" y="26619"/>
                  </a:moveTo>
                  <a:lnTo>
                    <a:pt x="4445" y="26619"/>
                  </a:lnTo>
                </a:path>
                <a:path w="7620" h="57784">
                  <a:moveTo>
                    <a:pt x="0" y="25133"/>
                  </a:moveTo>
                  <a:lnTo>
                    <a:pt x="4445" y="25133"/>
                  </a:lnTo>
                </a:path>
                <a:path w="7620" h="57784">
                  <a:moveTo>
                    <a:pt x="0" y="23660"/>
                  </a:moveTo>
                  <a:lnTo>
                    <a:pt x="4445" y="23660"/>
                  </a:lnTo>
                </a:path>
                <a:path w="7620" h="57784">
                  <a:moveTo>
                    <a:pt x="0" y="22174"/>
                  </a:moveTo>
                  <a:lnTo>
                    <a:pt x="2959" y="22174"/>
                  </a:lnTo>
                </a:path>
                <a:path w="7620" h="57784">
                  <a:moveTo>
                    <a:pt x="0" y="20701"/>
                  </a:moveTo>
                  <a:lnTo>
                    <a:pt x="2959" y="20701"/>
                  </a:lnTo>
                </a:path>
                <a:path w="7620" h="57784">
                  <a:moveTo>
                    <a:pt x="0" y="19227"/>
                  </a:moveTo>
                  <a:lnTo>
                    <a:pt x="2959" y="19227"/>
                  </a:lnTo>
                </a:path>
                <a:path w="7620" h="57784">
                  <a:moveTo>
                    <a:pt x="0" y="17741"/>
                  </a:moveTo>
                  <a:lnTo>
                    <a:pt x="2959" y="17741"/>
                  </a:lnTo>
                </a:path>
                <a:path w="7620" h="57784">
                  <a:moveTo>
                    <a:pt x="0" y="16268"/>
                  </a:moveTo>
                  <a:lnTo>
                    <a:pt x="2959" y="16268"/>
                  </a:lnTo>
                </a:path>
                <a:path w="7620" h="57784">
                  <a:moveTo>
                    <a:pt x="0" y="14782"/>
                  </a:moveTo>
                  <a:lnTo>
                    <a:pt x="2959" y="14782"/>
                  </a:lnTo>
                </a:path>
                <a:path w="7620" h="57784">
                  <a:moveTo>
                    <a:pt x="0" y="13309"/>
                  </a:moveTo>
                  <a:lnTo>
                    <a:pt x="2959" y="13309"/>
                  </a:lnTo>
                </a:path>
                <a:path w="7620" h="57784">
                  <a:moveTo>
                    <a:pt x="0" y="11836"/>
                  </a:moveTo>
                  <a:lnTo>
                    <a:pt x="2959" y="11836"/>
                  </a:lnTo>
                </a:path>
                <a:path w="7620" h="57784">
                  <a:moveTo>
                    <a:pt x="0" y="10350"/>
                  </a:moveTo>
                  <a:lnTo>
                    <a:pt x="1485" y="10350"/>
                  </a:lnTo>
                </a:path>
                <a:path w="7620" h="57784">
                  <a:moveTo>
                    <a:pt x="0" y="8877"/>
                  </a:moveTo>
                  <a:lnTo>
                    <a:pt x="1485" y="8877"/>
                  </a:lnTo>
                </a:path>
                <a:path w="7620" h="57784">
                  <a:moveTo>
                    <a:pt x="0" y="7391"/>
                  </a:moveTo>
                  <a:lnTo>
                    <a:pt x="1485" y="7391"/>
                  </a:lnTo>
                </a:path>
                <a:path w="7620" h="57784">
                  <a:moveTo>
                    <a:pt x="0" y="5918"/>
                  </a:moveTo>
                  <a:lnTo>
                    <a:pt x="1485" y="5918"/>
                  </a:lnTo>
                </a:path>
                <a:path w="7620" h="57784">
                  <a:moveTo>
                    <a:pt x="0" y="4445"/>
                  </a:moveTo>
                  <a:lnTo>
                    <a:pt x="1485" y="4445"/>
                  </a:lnTo>
                </a:path>
                <a:path w="7620" h="57784">
                  <a:moveTo>
                    <a:pt x="0" y="2959"/>
                  </a:moveTo>
                  <a:lnTo>
                    <a:pt x="1485" y="2959"/>
                  </a:lnTo>
                </a:path>
                <a:path w="7620" h="57784">
                  <a:moveTo>
                    <a:pt x="0" y="1485"/>
                  </a:moveTo>
                  <a:lnTo>
                    <a:pt x="1485" y="1485"/>
                  </a:lnTo>
                </a:path>
                <a:path w="7620" h="57784">
                  <a:moveTo>
                    <a:pt x="0" y="0"/>
                  </a:moveTo>
                  <a:lnTo>
                    <a:pt x="148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490772" y="6531848"/>
              <a:ext cx="16510" cy="96520"/>
            </a:xfrm>
            <a:custGeom>
              <a:avLst/>
              <a:gdLst/>
              <a:ahLst/>
              <a:cxnLst/>
              <a:rect l="l" t="t" r="r" b="b"/>
              <a:pathLst>
                <a:path w="16510" h="96520">
                  <a:moveTo>
                    <a:pt x="8864" y="96088"/>
                  </a:moveTo>
                  <a:lnTo>
                    <a:pt x="16255" y="35483"/>
                  </a:lnTo>
                  <a:lnTo>
                    <a:pt x="8864" y="96088"/>
                  </a:lnTo>
                  <a:close/>
                </a:path>
                <a:path w="16510" h="96520">
                  <a:moveTo>
                    <a:pt x="16255" y="35483"/>
                  </a:moveTo>
                  <a:lnTo>
                    <a:pt x="8864" y="41389"/>
                  </a:lnTo>
                  <a:lnTo>
                    <a:pt x="16255" y="35483"/>
                  </a:lnTo>
                  <a:close/>
                </a:path>
                <a:path w="16510" h="96520">
                  <a:moveTo>
                    <a:pt x="8864" y="41389"/>
                  </a:moveTo>
                  <a:lnTo>
                    <a:pt x="0" y="35483"/>
                  </a:lnTo>
                  <a:lnTo>
                    <a:pt x="8864" y="41389"/>
                  </a:lnTo>
                  <a:close/>
                </a:path>
                <a:path w="16510" h="96520">
                  <a:moveTo>
                    <a:pt x="0" y="35483"/>
                  </a:moveTo>
                  <a:lnTo>
                    <a:pt x="8864" y="96088"/>
                  </a:lnTo>
                  <a:lnTo>
                    <a:pt x="0" y="35483"/>
                  </a:lnTo>
                  <a:close/>
                </a:path>
                <a:path w="16510" h="96520">
                  <a:moveTo>
                    <a:pt x="8864" y="96088"/>
                  </a:moveTo>
                  <a:lnTo>
                    <a:pt x="8864" y="0"/>
                  </a:lnTo>
                  <a:lnTo>
                    <a:pt x="8864" y="9608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499637" y="6568800"/>
              <a:ext cx="7620" cy="57785"/>
            </a:xfrm>
            <a:custGeom>
              <a:avLst/>
              <a:gdLst/>
              <a:ahLst/>
              <a:cxnLst/>
              <a:rect l="l" t="t" r="r" b="b"/>
              <a:pathLst>
                <a:path w="7620" h="57784">
                  <a:moveTo>
                    <a:pt x="0" y="57657"/>
                  </a:moveTo>
                  <a:lnTo>
                    <a:pt x="1473" y="57657"/>
                  </a:lnTo>
                  <a:lnTo>
                    <a:pt x="0" y="57657"/>
                  </a:lnTo>
                  <a:close/>
                </a:path>
                <a:path w="7620" h="57784">
                  <a:moveTo>
                    <a:pt x="0" y="56184"/>
                  </a:moveTo>
                  <a:lnTo>
                    <a:pt x="1473" y="56184"/>
                  </a:lnTo>
                </a:path>
                <a:path w="7620" h="57784">
                  <a:moveTo>
                    <a:pt x="0" y="54698"/>
                  </a:moveTo>
                  <a:lnTo>
                    <a:pt x="1473" y="54698"/>
                  </a:lnTo>
                </a:path>
                <a:path w="7620" h="57784">
                  <a:moveTo>
                    <a:pt x="0" y="53225"/>
                  </a:moveTo>
                  <a:lnTo>
                    <a:pt x="1473" y="53225"/>
                  </a:lnTo>
                </a:path>
                <a:path w="7620" h="57784">
                  <a:moveTo>
                    <a:pt x="0" y="51739"/>
                  </a:moveTo>
                  <a:lnTo>
                    <a:pt x="1473" y="51739"/>
                  </a:lnTo>
                </a:path>
                <a:path w="7620" h="57784">
                  <a:moveTo>
                    <a:pt x="0" y="50266"/>
                  </a:moveTo>
                  <a:lnTo>
                    <a:pt x="1473" y="50266"/>
                  </a:lnTo>
                </a:path>
                <a:path w="7620" h="57784">
                  <a:moveTo>
                    <a:pt x="0" y="48793"/>
                  </a:moveTo>
                  <a:lnTo>
                    <a:pt x="1473" y="48793"/>
                  </a:lnTo>
                </a:path>
                <a:path w="7620" h="57784">
                  <a:moveTo>
                    <a:pt x="0" y="47307"/>
                  </a:moveTo>
                  <a:lnTo>
                    <a:pt x="1473" y="47307"/>
                  </a:lnTo>
                </a:path>
                <a:path w="7620" h="57784">
                  <a:moveTo>
                    <a:pt x="0" y="45834"/>
                  </a:moveTo>
                  <a:lnTo>
                    <a:pt x="2959" y="45834"/>
                  </a:lnTo>
                </a:path>
                <a:path w="7620" h="57784">
                  <a:moveTo>
                    <a:pt x="0" y="44348"/>
                  </a:moveTo>
                  <a:lnTo>
                    <a:pt x="2959" y="44348"/>
                  </a:lnTo>
                </a:path>
                <a:path w="7620" h="57784">
                  <a:moveTo>
                    <a:pt x="0" y="42875"/>
                  </a:moveTo>
                  <a:lnTo>
                    <a:pt x="2959" y="42875"/>
                  </a:lnTo>
                </a:path>
                <a:path w="7620" h="57784">
                  <a:moveTo>
                    <a:pt x="0" y="41401"/>
                  </a:moveTo>
                  <a:lnTo>
                    <a:pt x="2959" y="41401"/>
                  </a:lnTo>
                </a:path>
                <a:path w="7620" h="57784">
                  <a:moveTo>
                    <a:pt x="0" y="39916"/>
                  </a:moveTo>
                  <a:lnTo>
                    <a:pt x="2959" y="39916"/>
                  </a:lnTo>
                </a:path>
                <a:path w="7620" h="57784">
                  <a:moveTo>
                    <a:pt x="0" y="38442"/>
                  </a:moveTo>
                  <a:lnTo>
                    <a:pt x="2959" y="38442"/>
                  </a:lnTo>
                </a:path>
                <a:path w="7620" h="57784">
                  <a:moveTo>
                    <a:pt x="0" y="36956"/>
                  </a:moveTo>
                  <a:lnTo>
                    <a:pt x="2959" y="36956"/>
                  </a:lnTo>
                </a:path>
                <a:path w="7620" h="57784">
                  <a:moveTo>
                    <a:pt x="0" y="35483"/>
                  </a:moveTo>
                  <a:lnTo>
                    <a:pt x="2959" y="35483"/>
                  </a:lnTo>
                </a:path>
                <a:path w="7620" h="57784">
                  <a:moveTo>
                    <a:pt x="0" y="34010"/>
                  </a:moveTo>
                  <a:lnTo>
                    <a:pt x="4432" y="34010"/>
                  </a:lnTo>
                </a:path>
                <a:path w="7620" h="57784">
                  <a:moveTo>
                    <a:pt x="0" y="32524"/>
                  </a:moveTo>
                  <a:lnTo>
                    <a:pt x="4432" y="32524"/>
                  </a:lnTo>
                </a:path>
                <a:path w="7620" h="57784">
                  <a:moveTo>
                    <a:pt x="0" y="31051"/>
                  </a:moveTo>
                  <a:lnTo>
                    <a:pt x="4432" y="31051"/>
                  </a:lnTo>
                </a:path>
                <a:path w="7620" h="57784">
                  <a:moveTo>
                    <a:pt x="0" y="29565"/>
                  </a:moveTo>
                  <a:lnTo>
                    <a:pt x="4432" y="29565"/>
                  </a:lnTo>
                </a:path>
                <a:path w="7620" h="57784">
                  <a:moveTo>
                    <a:pt x="0" y="28092"/>
                  </a:moveTo>
                  <a:lnTo>
                    <a:pt x="4432" y="28092"/>
                  </a:lnTo>
                </a:path>
                <a:path w="7620" h="57784">
                  <a:moveTo>
                    <a:pt x="0" y="26619"/>
                  </a:moveTo>
                  <a:lnTo>
                    <a:pt x="4432" y="26619"/>
                  </a:lnTo>
                </a:path>
                <a:path w="7620" h="57784">
                  <a:moveTo>
                    <a:pt x="0" y="25133"/>
                  </a:moveTo>
                  <a:lnTo>
                    <a:pt x="4432" y="25133"/>
                  </a:lnTo>
                </a:path>
                <a:path w="7620" h="57784">
                  <a:moveTo>
                    <a:pt x="0" y="23660"/>
                  </a:moveTo>
                  <a:lnTo>
                    <a:pt x="4432" y="23660"/>
                  </a:lnTo>
                </a:path>
                <a:path w="7620" h="57784">
                  <a:moveTo>
                    <a:pt x="0" y="22174"/>
                  </a:moveTo>
                  <a:lnTo>
                    <a:pt x="5918" y="22174"/>
                  </a:lnTo>
                </a:path>
                <a:path w="7620" h="57784">
                  <a:moveTo>
                    <a:pt x="0" y="20700"/>
                  </a:moveTo>
                  <a:lnTo>
                    <a:pt x="5918" y="20700"/>
                  </a:lnTo>
                </a:path>
                <a:path w="7620" h="57784">
                  <a:moveTo>
                    <a:pt x="0" y="19227"/>
                  </a:moveTo>
                  <a:lnTo>
                    <a:pt x="5918" y="19227"/>
                  </a:lnTo>
                </a:path>
                <a:path w="7620" h="57784">
                  <a:moveTo>
                    <a:pt x="0" y="17741"/>
                  </a:moveTo>
                  <a:lnTo>
                    <a:pt x="5918" y="17741"/>
                  </a:lnTo>
                </a:path>
                <a:path w="7620" h="57784">
                  <a:moveTo>
                    <a:pt x="0" y="16268"/>
                  </a:moveTo>
                  <a:lnTo>
                    <a:pt x="5918" y="16268"/>
                  </a:lnTo>
                </a:path>
                <a:path w="7620" h="57784">
                  <a:moveTo>
                    <a:pt x="0" y="14782"/>
                  </a:moveTo>
                  <a:lnTo>
                    <a:pt x="5918" y="14782"/>
                  </a:lnTo>
                </a:path>
                <a:path w="7620" h="57784">
                  <a:moveTo>
                    <a:pt x="0" y="13309"/>
                  </a:moveTo>
                  <a:lnTo>
                    <a:pt x="5918" y="13309"/>
                  </a:lnTo>
                </a:path>
                <a:path w="7620" h="57784">
                  <a:moveTo>
                    <a:pt x="0" y="11836"/>
                  </a:moveTo>
                  <a:lnTo>
                    <a:pt x="5918" y="11836"/>
                  </a:lnTo>
                </a:path>
                <a:path w="7620" h="57784">
                  <a:moveTo>
                    <a:pt x="0" y="10350"/>
                  </a:moveTo>
                  <a:lnTo>
                    <a:pt x="7391" y="10350"/>
                  </a:lnTo>
                </a:path>
                <a:path w="7620" h="57784">
                  <a:moveTo>
                    <a:pt x="0" y="8877"/>
                  </a:moveTo>
                  <a:lnTo>
                    <a:pt x="7391" y="8877"/>
                  </a:lnTo>
                </a:path>
                <a:path w="7620" h="57784">
                  <a:moveTo>
                    <a:pt x="0" y="7391"/>
                  </a:moveTo>
                  <a:lnTo>
                    <a:pt x="7391" y="7391"/>
                  </a:lnTo>
                </a:path>
                <a:path w="7620" h="57784">
                  <a:moveTo>
                    <a:pt x="0" y="5918"/>
                  </a:moveTo>
                  <a:lnTo>
                    <a:pt x="7391" y="5918"/>
                  </a:lnTo>
                </a:path>
                <a:path w="7620" h="57784">
                  <a:moveTo>
                    <a:pt x="0" y="4444"/>
                  </a:moveTo>
                  <a:lnTo>
                    <a:pt x="7391" y="4444"/>
                  </a:lnTo>
                </a:path>
                <a:path w="7620" h="57784">
                  <a:moveTo>
                    <a:pt x="2959" y="2959"/>
                  </a:moveTo>
                  <a:lnTo>
                    <a:pt x="7391" y="2959"/>
                  </a:lnTo>
                </a:path>
                <a:path w="7620" h="57784">
                  <a:moveTo>
                    <a:pt x="4432" y="1485"/>
                  </a:moveTo>
                  <a:lnTo>
                    <a:pt x="7391" y="1485"/>
                  </a:lnTo>
                </a:path>
                <a:path w="7620" h="57784">
                  <a:moveTo>
                    <a:pt x="5918" y="0"/>
                  </a:moveTo>
                  <a:lnTo>
                    <a:pt x="739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492233" y="6568808"/>
              <a:ext cx="7620" cy="48895"/>
            </a:xfrm>
            <a:custGeom>
              <a:avLst/>
              <a:gdLst/>
              <a:ahLst/>
              <a:cxnLst/>
              <a:rect l="l" t="t" r="r" b="b"/>
              <a:pathLst>
                <a:path w="7620" h="48895">
                  <a:moveTo>
                    <a:pt x="5918" y="48780"/>
                  </a:moveTo>
                  <a:lnTo>
                    <a:pt x="7391" y="48780"/>
                  </a:lnTo>
                  <a:lnTo>
                    <a:pt x="5918" y="48780"/>
                  </a:lnTo>
                  <a:close/>
                </a:path>
                <a:path w="7620" h="48895">
                  <a:moveTo>
                    <a:pt x="5918" y="47307"/>
                  </a:moveTo>
                  <a:lnTo>
                    <a:pt x="7391" y="47307"/>
                  </a:lnTo>
                </a:path>
                <a:path w="7620" h="48895">
                  <a:moveTo>
                    <a:pt x="5918" y="45821"/>
                  </a:moveTo>
                  <a:lnTo>
                    <a:pt x="7391" y="45821"/>
                  </a:lnTo>
                </a:path>
                <a:path w="7620" h="48895">
                  <a:moveTo>
                    <a:pt x="5918" y="44348"/>
                  </a:moveTo>
                  <a:lnTo>
                    <a:pt x="7391" y="44348"/>
                  </a:lnTo>
                </a:path>
                <a:path w="7620" h="48895">
                  <a:moveTo>
                    <a:pt x="5918" y="42862"/>
                  </a:moveTo>
                  <a:lnTo>
                    <a:pt x="7391" y="42862"/>
                  </a:lnTo>
                </a:path>
                <a:path w="7620" h="48895">
                  <a:moveTo>
                    <a:pt x="5918" y="41389"/>
                  </a:moveTo>
                  <a:lnTo>
                    <a:pt x="7391" y="41389"/>
                  </a:lnTo>
                </a:path>
                <a:path w="7620" h="48895">
                  <a:moveTo>
                    <a:pt x="5918" y="39916"/>
                  </a:moveTo>
                  <a:lnTo>
                    <a:pt x="7391" y="39916"/>
                  </a:lnTo>
                </a:path>
                <a:path w="7620" h="48895">
                  <a:moveTo>
                    <a:pt x="4445" y="38430"/>
                  </a:moveTo>
                  <a:lnTo>
                    <a:pt x="7391" y="38430"/>
                  </a:lnTo>
                </a:path>
                <a:path w="7620" h="48895">
                  <a:moveTo>
                    <a:pt x="4445" y="36957"/>
                  </a:moveTo>
                  <a:lnTo>
                    <a:pt x="7391" y="36957"/>
                  </a:lnTo>
                </a:path>
                <a:path w="7620" h="48895">
                  <a:moveTo>
                    <a:pt x="4445" y="35471"/>
                  </a:moveTo>
                  <a:lnTo>
                    <a:pt x="7391" y="35471"/>
                  </a:lnTo>
                </a:path>
                <a:path w="7620" h="48895">
                  <a:moveTo>
                    <a:pt x="4445" y="33997"/>
                  </a:moveTo>
                  <a:lnTo>
                    <a:pt x="7391" y="33997"/>
                  </a:lnTo>
                </a:path>
                <a:path w="7620" h="48895">
                  <a:moveTo>
                    <a:pt x="4445" y="32524"/>
                  </a:moveTo>
                  <a:lnTo>
                    <a:pt x="7391" y="32524"/>
                  </a:lnTo>
                </a:path>
                <a:path w="7620" h="48895">
                  <a:moveTo>
                    <a:pt x="4445" y="31038"/>
                  </a:moveTo>
                  <a:lnTo>
                    <a:pt x="7391" y="31038"/>
                  </a:lnTo>
                </a:path>
                <a:path w="7620" h="48895">
                  <a:moveTo>
                    <a:pt x="4445" y="29565"/>
                  </a:moveTo>
                  <a:lnTo>
                    <a:pt x="7391" y="29565"/>
                  </a:lnTo>
                </a:path>
                <a:path w="7620" h="48895">
                  <a:moveTo>
                    <a:pt x="2959" y="28079"/>
                  </a:moveTo>
                  <a:lnTo>
                    <a:pt x="7391" y="28079"/>
                  </a:lnTo>
                </a:path>
                <a:path w="7620" h="48895">
                  <a:moveTo>
                    <a:pt x="2959" y="26606"/>
                  </a:moveTo>
                  <a:lnTo>
                    <a:pt x="7391" y="26606"/>
                  </a:lnTo>
                </a:path>
                <a:path w="7620" h="48895">
                  <a:moveTo>
                    <a:pt x="2959" y="25133"/>
                  </a:moveTo>
                  <a:lnTo>
                    <a:pt x="7391" y="25133"/>
                  </a:lnTo>
                </a:path>
                <a:path w="7620" h="48895">
                  <a:moveTo>
                    <a:pt x="2959" y="23647"/>
                  </a:moveTo>
                  <a:lnTo>
                    <a:pt x="7391" y="23647"/>
                  </a:lnTo>
                </a:path>
                <a:path w="7620" h="48895">
                  <a:moveTo>
                    <a:pt x="2959" y="22174"/>
                  </a:moveTo>
                  <a:lnTo>
                    <a:pt x="7391" y="22174"/>
                  </a:lnTo>
                </a:path>
                <a:path w="7620" h="48895">
                  <a:moveTo>
                    <a:pt x="2959" y="20688"/>
                  </a:moveTo>
                  <a:lnTo>
                    <a:pt x="7391" y="20688"/>
                  </a:lnTo>
                </a:path>
                <a:path w="7620" h="48895">
                  <a:moveTo>
                    <a:pt x="2959" y="19215"/>
                  </a:moveTo>
                  <a:lnTo>
                    <a:pt x="7391" y="19215"/>
                  </a:lnTo>
                </a:path>
                <a:path w="7620" h="48895">
                  <a:moveTo>
                    <a:pt x="1485" y="17741"/>
                  </a:moveTo>
                  <a:lnTo>
                    <a:pt x="7391" y="17741"/>
                  </a:lnTo>
                </a:path>
                <a:path w="7620" h="48895">
                  <a:moveTo>
                    <a:pt x="1485" y="16256"/>
                  </a:moveTo>
                  <a:lnTo>
                    <a:pt x="7391" y="16256"/>
                  </a:lnTo>
                </a:path>
                <a:path w="7620" h="48895">
                  <a:moveTo>
                    <a:pt x="1485" y="14782"/>
                  </a:moveTo>
                  <a:lnTo>
                    <a:pt x="7391" y="14782"/>
                  </a:lnTo>
                </a:path>
                <a:path w="7620" h="48895">
                  <a:moveTo>
                    <a:pt x="1485" y="13296"/>
                  </a:moveTo>
                  <a:lnTo>
                    <a:pt x="7391" y="13296"/>
                  </a:lnTo>
                </a:path>
                <a:path w="7620" h="48895">
                  <a:moveTo>
                    <a:pt x="1485" y="11823"/>
                  </a:moveTo>
                  <a:lnTo>
                    <a:pt x="7391" y="11823"/>
                  </a:lnTo>
                </a:path>
                <a:path w="7620" h="48895">
                  <a:moveTo>
                    <a:pt x="1485" y="10350"/>
                  </a:moveTo>
                  <a:lnTo>
                    <a:pt x="7391" y="10350"/>
                  </a:lnTo>
                </a:path>
                <a:path w="7620" h="48895">
                  <a:moveTo>
                    <a:pt x="1485" y="8864"/>
                  </a:moveTo>
                  <a:lnTo>
                    <a:pt x="7391" y="8864"/>
                  </a:lnTo>
                </a:path>
                <a:path w="7620" h="48895">
                  <a:moveTo>
                    <a:pt x="0" y="7391"/>
                  </a:moveTo>
                  <a:lnTo>
                    <a:pt x="7391" y="7391"/>
                  </a:lnTo>
                </a:path>
                <a:path w="7620" h="48895">
                  <a:moveTo>
                    <a:pt x="0" y="5905"/>
                  </a:moveTo>
                  <a:lnTo>
                    <a:pt x="7391" y="5905"/>
                  </a:lnTo>
                </a:path>
                <a:path w="7620" h="48895">
                  <a:moveTo>
                    <a:pt x="0" y="4432"/>
                  </a:moveTo>
                  <a:lnTo>
                    <a:pt x="7391" y="4432"/>
                  </a:lnTo>
                </a:path>
                <a:path w="7620" h="48895">
                  <a:moveTo>
                    <a:pt x="0" y="2959"/>
                  </a:moveTo>
                  <a:lnTo>
                    <a:pt x="5918" y="2959"/>
                  </a:lnTo>
                </a:path>
                <a:path w="7620" h="48895">
                  <a:moveTo>
                    <a:pt x="0" y="1473"/>
                  </a:moveTo>
                  <a:lnTo>
                    <a:pt x="2959" y="1473"/>
                  </a:lnTo>
                </a:path>
                <a:path w="7620" h="48895">
                  <a:moveTo>
                    <a:pt x="0" y="0"/>
                  </a:moveTo>
                  <a:lnTo>
                    <a:pt x="148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490772" y="6429850"/>
              <a:ext cx="43180" cy="204470"/>
            </a:xfrm>
            <a:custGeom>
              <a:avLst/>
              <a:gdLst/>
              <a:ahLst/>
              <a:cxnLst/>
              <a:rect l="l" t="t" r="r" b="b"/>
              <a:pathLst>
                <a:path w="43179" h="204470">
                  <a:moveTo>
                    <a:pt x="8864" y="204000"/>
                  </a:moveTo>
                  <a:lnTo>
                    <a:pt x="8864" y="198081"/>
                  </a:lnTo>
                  <a:lnTo>
                    <a:pt x="8864" y="204000"/>
                  </a:lnTo>
                  <a:close/>
                </a:path>
                <a:path w="43179" h="204470">
                  <a:moveTo>
                    <a:pt x="8864" y="198081"/>
                  </a:moveTo>
                  <a:lnTo>
                    <a:pt x="8864" y="0"/>
                  </a:lnTo>
                  <a:lnTo>
                    <a:pt x="8864" y="198081"/>
                  </a:lnTo>
                  <a:close/>
                </a:path>
                <a:path w="43179" h="204470">
                  <a:moveTo>
                    <a:pt x="0" y="198081"/>
                  </a:moveTo>
                  <a:lnTo>
                    <a:pt x="42862" y="198081"/>
                  </a:lnTo>
                  <a:lnTo>
                    <a:pt x="0" y="19808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348850" y="6626458"/>
              <a:ext cx="1249680" cy="4445"/>
            </a:xfrm>
            <a:custGeom>
              <a:avLst/>
              <a:gdLst/>
              <a:ahLst/>
              <a:cxnLst/>
              <a:rect l="l" t="t" r="r" b="b"/>
              <a:pathLst>
                <a:path w="1249679" h="4445">
                  <a:moveTo>
                    <a:pt x="0" y="0"/>
                  </a:moveTo>
                  <a:lnTo>
                    <a:pt x="499656" y="4432"/>
                  </a:lnTo>
                  <a:lnTo>
                    <a:pt x="0" y="0"/>
                  </a:lnTo>
                  <a:close/>
                </a:path>
                <a:path w="1249679" h="4445">
                  <a:moveTo>
                    <a:pt x="499656" y="4432"/>
                  </a:moveTo>
                  <a:lnTo>
                    <a:pt x="999312" y="2959"/>
                  </a:lnTo>
                  <a:lnTo>
                    <a:pt x="499656" y="4432"/>
                  </a:lnTo>
                  <a:close/>
                </a:path>
                <a:path w="1249679" h="4445">
                  <a:moveTo>
                    <a:pt x="999312" y="2959"/>
                  </a:moveTo>
                  <a:lnTo>
                    <a:pt x="1249146" y="0"/>
                  </a:lnTo>
                  <a:lnTo>
                    <a:pt x="999312" y="2959"/>
                  </a:lnTo>
                  <a:close/>
                </a:path>
              </a:pathLst>
            </a:custGeom>
            <a:ln w="7391">
              <a:solidFill>
                <a:srgbClr val="40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84903" y="6477894"/>
              <a:ext cx="164096" cy="156692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3218764" y="6487495"/>
              <a:ext cx="1379855" cy="147955"/>
            </a:xfrm>
            <a:custGeom>
              <a:avLst/>
              <a:gdLst/>
              <a:ahLst/>
              <a:cxnLst/>
              <a:rect l="l" t="t" r="r" b="b"/>
              <a:pathLst>
                <a:path w="1379854" h="147954">
                  <a:moveTo>
                    <a:pt x="1379232" y="143395"/>
                  </a:moveTo>
                  <a:lnTo>
                    <a:pt x="879576" y="147828"/>
                  </a:lnTo>
                  <a:lnTo>
                    <a:pt x="1379232" y="143395"/>
                  </a:lnTo>
                  <a:close/>
                </a:path>
                <a:path w="1379854" h="147954">
                  <a:moveTo>
                    <a:pt x="879576" y="147828"/>
                  </a:moveTo>
                  <a:lnTo>
                    <a:pt x="378434" y="146354"/>
                  </a:lnTo>
                  <a:lnTo>
                    <a:pt x="879576" y="147828"/>
                  </a:lnTo>
                  <a:close/>
                </a:path>
                <a:path w="1379854" h="147954">
                  <a:moveTo>
                    <a:pt x="378434" y="146354"/>
                  </a:moveTo>
                  <a:lnTo>
                    <a:pt x="130086" y="143395"/>
                  </a:lnTo>
                  <a:lnTo>
                    <a:pt x="378434" y="146354"/>
                  </a:lnTo>
                  <a:close/>
                </a:path>
                <a:path w="1379854" h="147954">
                  <a:moveTo>
                    <a:pt x="130086" y="143395"/>
                  </a:moveTo>
                  <a:lnTo>
                    <a:pt x="116776" y="140436"/>
                  </a:lnTo>
                  <a:lnTo>
                    <a:pt x="130086" y="143395"/>
                  </a:lnTo>
                  <a:close/>
                </a:path>
                <a:path w="1379854" h="147954">
                  <a:moveTo>
                    <a:pt x="116776" y="140436"/>
                  </a:moveTo>
                  <a:lnTo>
                    <a:pt x="106438" y="133045"/>
                  </a:lnTo>
                  <a:lnTo>
                    <a:pt x="116776" y="140436"/>
                  </a:lnTo>
                  <a:close/>
                </a:path>
                <a:path w="1379854" h="147954">
                  <a:moveTo>
                    <a:pt x="106438" y="133045"/>
                  </a:moveTo>
                  <a:lnTo>
                    <a:pt x="100520" y="121221"/>
                  </a:lnTo>
                  <a:lnTo>
                    <a:pt x="106438" y="133045"/>
                  </a:lnTo>
                  <a:close/>
                </a:path>
                <a:path w="1379854" h="147954">
                  <a:moveTo>
                    <a:pt x="100520" y="121221"/>
                  </a:moveTo>
                  <a:lnTo>
                    <a:pt x="99047" y="113830"/>
                  </a:lnTo>
                  <a:lnTo>
                    <a:pt x="100520" y="121221"/>
                  </a:lnTo>
                  <a:close/>
                </a:path>
                <a:path w="1379854" h="147954">
                  <a:moveTo>
                    <a:pt x="99047" y="113830"/>
                  </a:moveTo>
                  <a:lnTo>
                    <a:pt x="99047" y="63576"/>
                  </a:lnTo>
                  <a:lnTo>
                    <a:pt x="99047" y="113830"/>
                  </a:lnTo>
                  <a:close/>
                </a:path>
                <a:path w="1379854" h="147954">
                  <a:moveTo>
                    <a:pt x="99047" y="63576"/>
                  </a:moveTo>
                  <a:lnTo>
                    <a:pt x="97561" y="53225"/>
                  </a:lnTo>
                  <a:lnTo>
                    <a:pt x="99047" y="63576"/>
                  </a:lnTo>
                  <a:close/>
                </a:path>
                <a:path w="1379854" h="147954">
                  <a:moveTo>
                    <a:pt x="97561" y="53225"/>
                  </a:moveTo>
                  <a:lnTo>
                    <a:pt x="88696" y="45834"/>
                  </a:lnTo>
                  <a:lnTo>
                    <a:pt x="97561" y="53225"/>
                  </a:lnTo>
                  <a:close/>
                </a:path>
                <a:path w="1379854" h="147954">
                  <a:moveTo>
                    <a:pt x="88696" y="45834"/>
                  </a:moveTo>
                  <a:lnTo>
                    <a:pt x="78346" y="42875"/>
                  </a:lnTo>
                  <a:lnTo>
                    <a:pt x="88696" y="45834"/>
                  </a:lnTo>
                  <a:close/>
                </a:path>
                <a:path w="1379854" h="147954">
                  <a:moveTo>
                    <a:pt x="78346" y="42875"/>
                  </a:moveTo>
                  <a:lnTo>
                    <a:pt x="22174" y="42875"/>
                  </a:lnTo>
                  <a:lnTo>
                    <a:pt x="78346" y="42875"/>
                  </a:lnTo>
                  <a:close/>
                </a:path>
                <a:path w="1379854" h="147954">
                  <a:moveTo>
                    <a:pt x="22174" y="42875"/>
                  </a:moveTo>
                  <a:lnTo>
                    <a:pt x="10350" y="39916"/>
                  </a:lnTo>
                  <a:lnTo>
                    <a:pt x="22174" y="42875"/>
                  </a:lnTo>
                  <a:close/>
                </a:path>
                <a:path w="1379854" h="147954">
                  <a:moveTo>
                    <a:pt x="10350" y="39916"/>
                  </a:moveTo>
                  <a:lnTo>
                    <a:pt x="2959" y="32524"/>
                  </a:lnTo>
                  <a:lnTo>
                    <a:pt x="10350" y="39916"/>
                  </a:lnTo>
                  <a:close/>
                </a:path>
                <a:path w="1379854" h="147954">
                  <a:moveTo>
                    <a:pt x="2959" y="32524"/>
                  </a:moveTo>
                  <a:lnTo>
                    <a:pt x="0" y="20701"/>
                  </a:lnTo>
                  <a:lnTo>
                    <a:pt x="2959" y="32524"/>
                  </a:lnTo>
                  <a:close/>
                </a:path>
                <a:path w="1379854" h="147954">
                  <a:moveTo>
                    <a:pt x="0" y="20701"/>
                  </a:moveTo>
                  <a:lnTo>
                    <a:pt x="2959" y="10350"/>
                  </a:lnTo>
                  <a:lnTo>
                    <a:pt x="0" y="20701"/>
                  </a:lnTo>
                  <a:close/>
                </a:path>
                <a:path w="1379854" h="147954">
                  <a:moveTo>
                    <a:pt x="2959" y="10350"/>
                  </a:moveTo>
                  <a:lnTo>
                    <a:pt x="11823" y="2959"/>
                  </a:lnTo>
                  <a:lnTo>
                    <a:pt x="2959" y="10350"/>
                  </a:lnTo>
                  <a:close/>
                </a:path>
                <a:path w="1379854" h="147954">
                  <a:moveTo>
                    <a:pt x="11823" y="2959"/>
                  </a:moveTo>
                  <a:lnTo>
                    <a:pt x="22174" y="0"/>
                  </a:lnTo>
                  <a:lnTo>
                    <a:pt x="11823" y="2959"/>
                  </a:lnTo>
                  <a:close/>
                </a:path>
                <a:path w="1379854" h="147954">
                  <a:moveTo>
                    <a:pt x="22174" y="0"/>
                  </a:moveTo>
                  <a:lnTo>
                    <a:pt x="32524" y="2959"/>
                  </a:lnTo>
                  <a:lnTo>
                    <a:pt x="22174" y="0"/>
                  </a:lnTo>
                  <a:close/>
                </a:path>
                <a:path w="1379854" h="147954">
                  <a:moveTo>
                    <a:pt x="32524" y="2959"/>
                  </a:moveTo>
                  <a:lnTo>
                    <a:pt x="39916" y="10350"/>
                  </a:lnTo>
                  <a:lnTo>
                    <a:pt x="32524" y="2959"/>
                  </a:lnTo>
                  <a:close/>
                </a:path>
                <a:path w="1379854" h="147954">
                  <a:moveTo>
                    <a:pt x="39916" y="10350"/>
                  </a:moveTo>
                  <a:lnTo>
                    <a:pt x="35471" y="13309"/>
                  </a:lnTo>
                  <a:lnTo>
                    <a:pt x="39916" y="10350"/>
                  </a:lnTo>
                  <a:close/>
                </a:path>
                <a:path w="1379854" h="147954">
                  <a:moveTo>
                    <a:pt x="35471" y="13309"/>
                  </a:moveTo>
                  <a:lnTo>
                    <a:pt x="28079" y="7391"/>
                  </a:lnTo>
                  <a:lnTo>
                    <a:pt x="35471" y="13309"/>
                  </a:lnTo>
                  <a:close/>
                </a:path>
                <a:path w="1379854" h="147954">
                  <a:moveTo>
                    <a:pt x="28079" y="7391"/>
                  </a:moveTo>
                  <a:lnTo>
                    <a:pt x="19215" y="5918"/>
                  </a:lnTo>
                  <a:lnTo>
                    <a:pt x="28079" y="7391"/>
                  </a:lnTo>
                  <a:close/>
                </a:path>
                <a:path w="1379854" h="147954">
                  <a:moveTo>
                    <a:pt x="19215" y="5918"/>
                  </a:moveTo>
                  <a:lnTo>
                    <a:pt x="10350" y="10350"/>
                  </a:lnTo>
                  <a:lnTo>
                    <a:pt x="19215" y="5918"/>
                  </a:lnTo>
                  <a:close/>
                </a:path>
                <a:path w="1379854" h="147954">
                  <a:moveTo>
                    <a:pt x="10350" y="10350"/>
                  </a:moveTo>
                  <a:lnTo>
                    <a:pt x="5905" y="19227"/>
                  </a:lnTo>
                  <a:lnTo>
                    <a:pt x="10350" y="10350"/>
                  </a:lnTo>
                  <a:close/>
                </a:path>
                <a:path w="1379854" h="147954">
                  <a:moveTo>
                    <a:pt x="5905" y="19227"/>
                  </a:moveTo>
                  <a:lnTo>
                    <a:pt x="7391" y="28092"/>
                  </a:lnTo>
                  <a:lnTo>
                    <a:pt x="5905" y="19227"/>
                  </a:lnTo>
                  <a:close/>
                </a:path>
                <a:path w="1379854" h="147954">
                  <a:moveTo>
                    <a:pt x="7391" y="28092"/>
                  </a:moveTo>
                  <a:lnTo>
                    <a:pt x="13296" y="35483"/>
                  </a:lnTo>
                  <a:lnTo>
                    <a:pt x="7391" y="28092"/>
                  </a:lnTo>
                  <a:close/>
                </a:path>
                <a:path w="1379854" h="147954">
                  <a:moveTo>
                    <a:pt x="13296" y="35483"/>
                  </a:moveTo>
                  <a:lnTo>
                    <a:pt x="22174" y="36957"/>
                  </a:lnTo>
                  <a:lnTo>
                    <a:pt x="13296" y="35483"/>
                  </a:lnTo>
                  <a:close/>
                </a:path>
                <a:path w="1379854" h="147954">
                  <a:moveTo>
                    <a:pt x="22174" y="36957"/>
                  </a:moveTo>
                  <a:lnTo>
                    <a:pt x="78346" y="36957"/>
                  </a:lnTo>
                  <a:lnTo>
                    <a:pt x="22174" y="36957"/>
                  </a:lnTo>
                  <a:close/>
                </a:path>
                <a:path w="1379854" h="147954">
                  <a:moveTo>
                    <a:pt x="78346" y="36957"/>
                  </a:moveTo>
                  <a:lnTo>
                    <a:pt x="90169" y="39916"/>
                  </a:lnTo>
                  <a:lnTo>
                    <a:pt x="78346" y="36957"/>
                  </a:lnTo>
                  <a:close/>
                </a:path>
                <a:path w="1379854" h="147954">
                  <a:moveTo>
                    <a:pt x="90169" y="39916"/>
                  </a:moveTo>
                  <a:lnTo>
                    <a:pt x="100520" y="48793"/>
                  </a:lnTo>
                  <a:lnTo>
                    <a:pt x="90169" y="39916"/>
                  </a:lnTo>
                  <a:close/>
                </a:path>
                <a:path w="1379854" h="147954">
                  <a:moveTo>
                    <a:pt x="100520" y="48793"/>
                  </a:moveTo>
                  <a:lnTo>
                    <a:pt x="104952" y="60617"/>
                  </a:lnTo>
                  <a:lnTo>
                    <a:pt x="100520" y="48793"/>
                  </a:lnTo>
                  <a:close/>
                </a:path>
                <a:path w="1379854" h="147954">
                  <a:moveTo>
                    <a:pt x="104952" y="60617"/>
                  </a:moveTo>
                  <a:lnTo>
                    <a:pt x="104952" y="63576"/>
                  </a:lnTo>
                  <a:lnTo>
                    <a:pt x="104952" y="60617"/>
                  </a:lnTo>
                  <a:close/>
                </a:path>
                <a:path w="1379854" h="147954">
                  <a:moveTo>
                    <a:pt x="104952" y="63576"/>
                  </a:moveTo>
                  <a:lnTo>
                    <a:pt x="104952" y="113830"/>
                  </a:lnTo>
                  <a:lnTo>
                    <a:pt x="104952" y="63576"/>
                  </a:lnTo>
                  <a:close/>
                </a:path>
                <a:path w="1379854" h="147954">
                  <a:moveTo>
                    <a:pt x="104952" y="113830"/>
                  </a:moveTo>
                  <a:lnTo>
                    <a:pt x="107911" y="125653"/>
                  </a:lnTo>
                  <a:lnTo>
                    <a:pt x="104952" y="113830"/>
                  </a:lnTo>
                  <a:close/>
                </a:path>
                <a:path w="1379854" h="147954">
                  <a:moveTo>
                    <a:pt x="107911" y="125653"/>
                  </a:moveTo>
                  <a:lnTo>
                    <a:pt x="115303" y="134531"/>
                  </a:lnTo>
                  <a:lnTo>
                    <a:pt x="107911" y="125653"/>
                  </a:lnTo>
                  <a:close/>
                </a:path>
                <a:path w="1379854" h="147954">
                  <a:moveTo>
                    <a:pt x="115303" y="134531"/>
                  </a:moveTo>
                  <a:lnTo>
                    <a:pt x="127126" y="138963"/>
                  </a:lnTo>
                  <a:lnTo>
                    <a:pt x="115303" y="134531"/>
                  </a:lnTo>
                  <a:close/>
                </a:path>
                <a:path w="1379854" h="147954">
                  <a:moveTo>
                    <a:pt x="127126" y="138963"/>
                  </a:moveTo>
                  <a:lnTo>
                    <a:pt x="130086" y="138963"/>
                  </a:lnTo>
                  <a:lnTo>
                    <a:pt x="127126" y="138963"/>
                  </a:lnTo>
                  <a:close/>
                </a:path>
              </a:pathLst>
            </a:custGeom>
            <a:ln w="7391">
              <a:solidFill>
                <a:srgbClr val="40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220250" y="6481592"/>
              <a:ext cx="1425575" cy="155575"/>
            </a:xfrm>
            <a:custGeom>
              <a:avLst/>
              <a:gdLst/>
              <a:ahLst/>
              <a:cxnLst/>
              <a:rect l="l" t="t" r="r" b="b"/>
              <a:pathLst>
                <a:path w="1425575" h="155575">
                  <a:moveTo>
                    <a:pt x="1376273" y="149301"/>
                  </a:moveTo>
                  <a:lnTo>
                    <a:pt x="1382191" y="144868"/>
                  </a:lnTo>
                  <a:lnTo>
                    <a:pt x="1376273" y="149301"/>
                  </a:lnTo>
                  <a:close/>
                </a:path>
                <a:path w="1425575" h="155575">
                  <a:moveTo>
                    <a:pt x="1401406" y="124167"/>
                  </a:moveTo>
                  <a:lnTo>
                    <a:pt x="1407312" y="118262"/>
                  </a:lnTo>
                  <a:lnTo>
                    <a:pt x="1401406" y="124167"/>
                  </a:lnTo>
                  <a:close/>
                </a:path>
                <a:path w="1425575" h="155575">
                  <a:moveTo>
                    <a:pt x="1402880" y="99034"/>
                  </a:moveTo>
                  <a:lnTo>
                    <a:pt x="1407312" y="93129"/>
                  </a:lnTo>
                  <a:lnTo>
                    <a:pt x="1402880" y="99034"/>
                  </a:lnTo>
                  <a:close/>
                </a:path>
                <a:path w="1425575" h="155575">
                  <a:moveTo>
                    <a:pt x="1351140" y="150774"/>
                  </a:moveTo>
                  <a:lnTo>
                    <a:pt x="1357058" y="144868"/>
                  </a:lnTo>
                  <a:lnTo>
                    <a:pt x="1351140" y="150774"/>
                  </a:lnTo>
                  <a:close/>
                </a:path>
                <a:path w="1425575" h="155575">
                  <a:moveTo>
                    <a:pt x="1326007" y="150774"/>
                  </a:moveTo>
                  <a:lnTo>
                    <a:pt x="1331925" y="144868"/>
                  </a:lnTo>
                  <a:lnTo>
                    <a:pt x="1326007" y="150774"/>
                  </a:lnTo>
                  <a:close/>
                </a:path>
                <a:path w="1425575" h="155575">
                  <a:moveTo>
                    <a:pt x="1402880" y="73914"/>
                  </a:moveTo>
                  <a:lnTo>
                    <a:pt x="1407312" y="69469"/>
                  </a:lnTo>
                  <a:lnTo>
                    <a:pt x="1402880" y="73914"/>
                  </a:lnTo>
                  <a:close/>
                </a:path>
                <a:path w="1425575" h="155575">
                  <a:moveTo>
                    <a:pt x="1394015" y="57645"/>
                  </a:moveTo>
                  <a:lnTo>
                    <a:pt x="1398447" y="54686"/>
                  </a:lnTo>
                  <a:lnTo>
                    <a:pt x="1394015" y="57645"/>
                  </a:lnTo>
                  <a:close/>
                </a:path>
                <a:path w="1425575" h="155575">
                  <a:moveTo>
                    <a:pt x="1300886" y="150774"/>
                  </a:moveTo>
                  <a:lnTo>
                    <a:pt x="1306791" y="146342"/>
                  </a:lnTo>
                  <a:lnTo>
                    <a:pt x="1300886" y="150774"/>
                  </a:lnTo>
                  <a:close/>
                </a:path>
                <a:path w="1425575" h="155575">
                  <a:moveTo>
                    <a:pt x="1275753" y="150774"/>
                  </a:moveTo>
                  <a:lnTo>
                    <a:pt x="1281658" y="146342"/>
                  </a:lnTo>
                  <a:lnTo>
                    <a:pt x="1275753" y="150774"/>
                  </a:lnTo>
                  <a:close/>
                </a:path>
                <a:path w="1425575" h="155575">
                  <a:moveTo>
                    <a:pt x="1373314" y="53213"/>
                  </a:moveTo>
                  <a:lnTo>
                    <a:pt x="1379232" y="48780"/>
                  </a:lnTo>
                  <a:lnTo>
                    <a:pt x="1373314" y="53213"/>
                  </a:lnTo>
                  <a:close/>
                </a:path>
                <a:path w="1425575" h="155575">
                  <a:moveTo>
                    <a:pt x="1422095" y="4432"/>
                  </a:moveTo>
                  <a:lnTo>
                    <a:pt x="1425054" y="1473"/>
                  </a:lnTo>
                  <a:lnTo>
                    <a:pt x="1422095" y="4432"/>
                  </a:lnTo>
                  <a:close/>
                </a:path>
                <a:path w="1425575" h="155575">
                  <a:moveTo>
                    <a:pt x="1396974" y="4432"/>
                  </a:moveTo>
                  <a:lnTo>
                    <a:pt x="1402880" y="0"/>
                  </a:lnTo>
                  <a:lnTo>
                    <a:pt x="1396974" y="4432"/>
                  </a:lnTo>
                  <a:close/>
                </a:path>
                <a:path w="1425575" h="155575">
                  <a:moveTo>
                    <a:pt x="1348181" y="53213"/>
                  </a:moveTo>
                  <a:lnTo>
                    <a:pt x="1354099" y="48780"/>
                  </a:lnTo>
                  <a:lnTo>
                    <a:pt x="1348181" y="53213"/>
                  </a:lnTo>
                  <a:close/>
                </a:path>
                <a:path w="1425575" h="155575">
                  <a:moveTo>
                    <a:pt x="1250619" y="152260"/>
                  </a:moveTo>
                  <a:lnTo>
                    <a:pt x="1256538" y="146342"/>
                  </a:lnTo>
                  <a:lnTo>
                    <a:pt x="1250619" y="152260"/>
                  </a:lnTo>
                  <a:close/>
                </a:path>
                <a:path w="1425575" h="155575">
                  <a:moveTo>
                    <a:pt x="1225486" y="152260"/>
                  </a:moveTo>
                  <a:lnTo>
                    <a:pt x="1231404" y="146342"/>
                  </a:lnTo>
                  <a:lnTo>
                    <a:pt x="1225486" y="152260"/>
                  </a:lnTo>
                  <a:close/>
                </a:path>
                <a:path w="1425575" h="155575">
                  <a:moveTo>
                    <a:pt x="1324533" y="53213"/>
                  </a:moveTo>
                  <a:lnTo>
                    <a:pt x="1328966" y="48780"/>
                  </a:lnTo>
                  <a:lnTo>
                    <a:pt x="1324533" y="53213"/>
                  </a:lnTo>
                  <a:close/>
                </a:path>
                <a:path w="1425575" h="155575">
                  <a:moveTo>
                    <a:pt x="1371841" y="5905"/>
                  </a:moveTo>
                  <a:lnTo>
                    <a:pt x="1377746" y="0"/>
                  </a:lnTo>
                  <a:lnTo>
                    <a:pt x="1371841" y="5905"/>
                  </a:lnTo>
                  <a:close/>
                </a:path>
                <a:path w="1425575" h="155575">
                  <a:moveTo>
                    <a:pt x="1346708" y="5905"/>
                  </a:moveTo>
                  <a:lnTo>
                    <a:pt x="1352626" y="0"/>
                  </a:lnTo>
                  <a:lnTo>
                    <a:pt x="1346708" y="5905"/>
                  </a:lnTo>
                  <a:close/>
                </a:path>
                <a:path w="1425575" h="155575">
                  <a:moveTo>
                    <a:pt x="1299400" y="53213"/>
                  </a:moveTo>
                  <a:lnTo>
                    <a:pt x="1305318" y="48780"/>
                  </a:lnTo>
                  <a:lnTo>
                    <a:pt x="1299400" y="53213"/>
                  </a:lnTo>
                  <a:close/>
                </a:path>
                <a:path w="1425575" h="155575">
                  <a:moveTo>
                    <a:pt x="1201839" y="152260"/>
                  </a:moveTo>
                  <a:lnTo>
                    <a:pt x="1206271" y="146342"/>
                  </a:lnTo>
                  <a:lnTo>
                    <a:pt x="1201839" y="152260"/>
                  </a:lnTo>
                  <a:close/>
                </a:path>
                <a:path w="1425575" h="155575">
                  <a:moveTo>
                    <a:pt x="1176705" y="152260"/>
                  </a:moveTo>
                  <a:lnTo>
                    <a:pt x="1181138" y="147828"/>
                  </a:lnTo>
                  <a:lnTo>
                    <a:pt x="1176705" y="152260"/>
                  </a:lnTo>
                  <a:close/>
                </a:path>
                <a:path w="1425575" h="155575">
                  <a:moveTo>
                    <a:pt x="1278712" y="48780"/>
                  </a:moveTo>
                  <a:lnTo>
                    <a:pt x="1283144" y="45821"/>
                  </a:lnTo>
                  <a:lnTo>
                    <a:pt x="1278712" y="48780"/>
                  </a:lnTo>
                  <a:close/>
                </a:path>
                <a:path w="1425575" h="155575">
                  <a:moveTo>
                    <a:pt x="1323060" y="5905"/>
                  </a:moveTo>
                  <a:lnTo>
                    <a:pt x="1327492" y="1473"/>
                  </a:lnTo>
                  <a:lnTo>
                    <a:pt x="1323060" y="5905"/>
                  </a:lnTo>
                  <a:close/>
                </a:path>
                <a:path w="1425575" h="155575">
                  <a:moveTo>
                    <a:pt x="1297927" y="5905"/>
                  </a:moveTo>
                  <a:lnTo>
                    <a:pt x="1302359" y="1473"/>
                  </a:lnTo>
                  <a:lnTo>
                    <a:pt x="1297927" y="5905"/>
                  </a:lnTo>
                  <a:close/>
                </a:path>
                <a:path w="1425575" h="155575">
                  <a:moveTo>
                    <a:pt x="1268361" y="35471"/>
                  </a:moveTo>
                  <a:lnTo>
                    <a:pt x="1272794" y="31038"/>
                  </a:lnTo>
                  <a:lnTo>
                    <a:pt x="1268361" y="35471"/>
                  </a:lnTo>
                  <a:close/>
                </a:path>
                <a:path w="1425575" h="155575">
                  <a:moveTo>
                    <a:pt x="1151572" y="152260"/>
                  </a:moveTo>
                  <a:lnTo>
                    <a:pt x="1156004" y="147828"/>
                  </a:lnTo>
                  <a:lnTo>
                    <a:pt x="1151572" y="152260"/>
                  </a:lnTo>
                  <a:close/>
                </a:path>
                <a:path w="1425575" h="155575">
                  <a:moveTo>
                    <a:pt x="1126439" y="152260"/>
                  </a:moveTo>
                  <a:lnTo>
                    <a:pt x="1132357" y="147828"/>
                  </a:lnTo>
                  <a:lnTo>
                    <a:pt x="1126439" y="152260"/>
                  </a:lnTo>
                  <a:close/>
                </a:path>
                <a:path w="1425575" h="155575">
                  <a:moveTo>
                    <a:pt x="1101318" y="153733"/>
                  </a:moveTo>
                  <a:lnTo>
                    <a:pt x="1107224" y="147828"/>
                  </a:lnTo>
                  <a:lnTo>
                    <a:pt x="1101318" y="153733"/>
                  </a:lnTo>
                  <a:close/>
                </a:path>
                <a:path w="1425575" h="155575">
                  <a:moveTo>
                    <a:pt x="1076185" y="153733"/>
                  </a:moveTo>
                  <a:lnTo>
                    <a:pt x="1082090" y="147828"/>
                  </a:lnTo>
                  <a:lnTo>
                    <a:pt x="1076185" y="153733"/>
                  </a:lnTo>
                  <a:close/>
                </a:path>
                <a:path w="1425575" h="155575">
                  <a:moveTo>
                    <a:pt x="1051052" y="153733"/>
                  </a:moveTo>
                  <a:lnTo>
                    <a:pt x="1056970" y="147828"/>
                  </a:lnTo>
                  <a:lnTo>
                    <a:pt x="1051052" y="153733"/>
                  </a:lnTo>
                  <a:close/>
                </a:path>
                <a:path w="1425575" h="155575">
                  <a:moveTo>
                    <a:pt x="1027404" y="153733"/>
                  </a:moveTo>
                  <a:lnTo>
                    <a:pt x="1031836" y="147828"/>
                  </a:lnTo>
                  <a:lnTo>
                    <a:pt x="1027404" y="153733"/>
                  </a:lnTo>
                  <a:close/>
                </a:path>
                <a:path w="1425575" h="155575">
                  <a:moveTo>
                    <a:pt x="1002271" y="153733"/>
                  </a:moveTo>
                  <a:lnTo>
                    <a:pt x="1006703" y="147828"/>
                  </a:lnTo>
                  <a:lnTo>
                    <a:pt x="1002271" y="153733"/>
                  </a:lnTo>
                  <a:close/>
                </a:path>
                <a:path w="1425575" h="155575">
                  <a:moveTo>
                    <a:pt x="977138" y="153733"/>
                  </a:moveTo>
                  <a:lnTo>
                    <a:pt x="983056" y="149301"/>
                  </a:lnTo>
                  <a:lnTo>
                    <a:pt x="977138" y="153733"/>
                  </a:lnTo>
                  <a:close/>
                </a:path>
                <a:path w="1425575" h="155575">
                  <a:moveTo>
                    <a:pt x="952004" y="153733"/>
                  </a:moveTo>
                  <a:lnTo>
                    <a:pt x="957922" y="149301"/>
                  </a:lnTo>
                  <a:lnTo>
                    <a:pt x="952004" y="153733"/>
                  </a:lnTo>
                  <a:close/>
                </a:path>
                <a:path w="1425575" h="155575">
                  <a:moveTo>
                    <a:pt x="926871" y="153733"/>
                  </a:moveTo>
                  <a:lnTo>
                    <a:pt x="932789" y="149301"/>
                  </a:lnTo>
                  <a:lnTo>
                    <a:pt x="926871" y="153733"/>
                  </a:lnTo>
                  <a:close/>
                </a:path>
                <a:path w="1425575" h="155575">
                  <a:moveTo>
                    <a:pt x="903224" y="153733"/>
                  </a:moveTo>
                  <a:lnTo>
                    <a:pt x="907656" y="149301"/>
                  </a:lnTo>
                  <a:lnTo>
                    <a:pt x="903224" y="153733"/>
                  </a:lnTo>
                  <a:close/>
                </a:path>
                <a:path w="1425575" h="155575">
                  <a:moveTo>
                    <a:pt x="878090" y="153733"/>
                  </a:moveTo>
                  <a:lnTo>
                    <a:pt x="882522" y="149301"/>
                  </a:lnTo>
                  <a:lnTo>
                    <a:pt x="878090" y="153733"/>
                  </a:lnTo>
                  <a:close/>
                </a:path>
                <a:path w="1425575" h="155575">
                  <a:moveTo>
                    <a:pt x="852957" y="153733"/>
                  </a:moveTo>
                  <a:lnTo>
                    <a:pt x="858875" y="149301"/>
                  </a:lnTo>
                  <a:lnTo>
                    <a:pt x="852957" y="153733"/>
                  </a:lnTo>
                  <a:close/>
                </a:path>
                <a:path w="1425575" h="155575">
                  <a:moveTo>
                    <a:pt x="827836" y="153733"/>
                  </a:moveTo>
                  <a:lnTo>
                    <a:pt x="833742" y="149301"/>
                  </a:lnTo>
                  <a:lnTo>
                    <a:pt x="827836" y="153733"/>
                  </a:lnTo>
                  <a:close/>
                </a:path>
                <a:path w="1425575" h="155575">
                  <a:moveTo>
                    <a:pt x="804176" y="155219"/>
                  </a:moveTo>
                  <a:lnTo>
                    <a:pt x="808608" y="149301"/>
                  </a:lnTo>
                  <a:lnTo>
                    <a:pt x="804176" y="155219"/>
                  </a:lnTo>
                  <a:close/>
                </a:path>
                <a:path w="1425575" h="155575">
                  <a:moveTo>
                    <a:pt x="779043" y="155219"/>
                  </a:moveTo>
                  <a:lnTo>
                    <a:pt x="784961" y="149301"/>
                  </a:lnTo>
                  <a:lnTo>
                    <a:pt x="779043" y="155219"/>
                  </a:lnTo>
                  <a:close/>
                </a:path>
                <a:path w="1425575" h="155575">
                  <a:moveTo>
                    <a:pt x="753922" y="155219"/>
                  </a:moveTo>
                  <a:lnTo>
                    <a:pt x="759828" y="149301"/>
                  </a:lnTo>
                  <a:lnTo>
                    <a:pt x="753922" y="155219"/>
                  </a:lnTo>
                  <a:close/>
                </a:path>
                <a:path w="1425575" h="155575">
                  <a:moveTo>
                    <a:pt x="730262" y="155219"/>
                  </a:moveTo>
                  <a:lnTo>
                    <a:pt x="734694" y="149301"/>
                  </a:lnTo>
                  <a:lnTo>
                    <a:pt x="730262" y="155219"/>
                  </a:lnTo>
                  <a:close/>
                </a:path>
                <a:path w="1425575" h="155575">
                  <a:moveTo>
                    <a:pt x="705129" y="155219"/>
                  </a:moveTo>
                  <a:lnTo>
                    <a:pt x="709574" y="149301"/>
                  </a:lnTo>
                  <a:lnTo>
                    <a:pt x="705129" y="155219"/>
                  </a:lnTo>
                  <a:close/>
                </a:path>
                <a:path w="1425575" h="155575">
                  <a:moveTo>
                    <a:pt x="680008" y="153733"/>
                  </a:moveTo>
                  <a:lnTo>
                    <a:pt x="685914" y="149301"/>
                  </a:lnTo>
                  <a:lnTo>
                    <a:pt x="680008" y="153733"/>
                  </a:lnTo>
                  <a:close/>
                </a:path>
                <a:path w="1425575" h="155575">
                  <a:moveTo>
                    <a:pt x="656348" y="153733"/>
                  </a:moveTo>
                  <a:lnTo>
                    <a:pt x="660780" y="149301"/>
                  </a:lnTo>
                  <a:lnTo>
                    <a:pt x="656348" y="153733"/>
                  </a:lnTo>
                  <a:close/>
                </a:path>
                <a:path w="1425575" h="155575">
                  <a:moveTo>
                    <a:pt x="631215" y="153733"/>
                  </a:moveTo>
                  <a:lnTo>
                    <a:pt x="635660" y="149301"/>
                  </a:lnTo>
                  <a:lnTo>
                    <a:pt x="631215" y="153733"/>
                  </a:lnTo>
                  <a:close/>
                </a:path>
                <a:path w="1425575" h="155575">
                  <a:moveTo>
                    <a:pt x="606094" y="153733"/>
                  </a:moveTo>
                  <a:lnTo>
                    <a:pt x="612000" y="149301"/>
                  </a:lnTo>
                  <a:lnTo>
                    <a:pt x="606094" y="153733"/>
                  </a:lnTo>
                  <a:close/>
                </a:path>
                <a:path w="1425575" h="155575">
                  <a:moveTo>
                    <a:pt x="582434" y="153733"/>
                  </a:moveTo>
                  <a:lnTo>
                    <a:pt x="586866" y="149301"/>
                  </a:lnTo>
                  <a:lnTo>
                    <a:pt x="582434" y="153733"/>
                  </a:lnTo>
                  <a:close/>
                </a:path>
                <a:path w="1425575" h="155575">
                  <a:moveTo>
                    <a:pt x="557301" y="153733"/>
                  </a:moveTo>
                  <a:lnTo>
                    <a:pt x="561746" y="149301"/>
                  </a:lnTo>
                  <a:lnTo>
                    <a:pt x="557301" y="153733"/>
                  </a:lnTo>
                  <a:close/>
                </a:path>
                <a:path w="1425575" h="155575">
                  <a:moveTo>
                    <a:pt x="532180" y="153733"/>
                  </a:moveTo>
                  <a:lnTo>
                    <a:pt x="538086" y="149301"/>
                  </a:lnTo>
                  <a:lnTo>
                    <a:pt x="532180" y="153733"/>
                  </a:lnTo>
                  <a:close/>
                </a:path>
                <a:path w="1425575" h="155575">
                  <a:moveTo>
                    <a:pt x="508520" y="153733"/>
                  </a:moveTo>
                  <a:lnTo>
                    <a:pt x="512953" y="149301"/>
                  </a:lnTo>
                  <a:lnTo>
                    <a:pt x="508520" y="153733"/>
                  </a:lnTo>
                  <a:close/>
                </a:path>
                <a:path w="1425575" h="155575">
                  <a:moveTo>
                    <a:pt x="483387" y="153733"/>
                  </a:moveTo>
                  <a:lnTo>
                    <a:pt x="489305" y="147828"/>
                  </a:lnTo>
                  <a:lnTo>
                    <a:pt x="483387" y="153733"/>
                  </a:lnTo>
                  <a:close/>
                </a:path>
                <a:path w="1425575" h="155575">
                  <a:moveTo>
                    <a:pt x="459739" y="153733"/>
                  </a:moveTo>
                  <a:lnTo>
                    <a:pt x="464172" y="147828"/>
                  </a:lnTo>
                  <a:lnTo>
                    <a:pt x="459739" y="153733"/>
                  </a:lnTo>
                  <a:close/>
                </a:path>
                <a:path w="1425575" h="155575">
                  <a:moveTo>
                    <a:pt x="434606" y="153733"/>
                  </a:moveTo>
                  <a:lnTo>
                    <a:pt x="439038" y="147828"/>
                  </a:lnTo>
                  <a:lnTo>
                    <a:pt x="434606" y="153733"/>
                  </a:lnTo>
                  <a:close/>
                </a:path>
                <a:path w="1425575" h="155575">
                  <a:moveTo>
                    <a:pt x="409473" y="153733"/>
                  </a:moveTo>
                  <a:lnTo>
                    <a:pt x="415391" y="147828"/>
                  </a:lnTo>
                  <a:lnTo>
                    <a:pt x="409473" y="153733"/>
                  </a:lnTo>
                  <a:close/>
                </a:path>
                <a:path w="1425575" h="155575">
                  <a:moveTo>
                    <a:pt x="385825" y="152260"/>
                  </a:moveTo>
                  <a:lnTo>
                    <a:pt x="390258" y="147828"/>
                  </a:lnTo>
                  <a:lnTo>
                    <a:pt x="385825" y="152260"/>
                  </a:lnTo>
                  <a:close/>
                </a:path>
                <a:path w="1425575" h="155575">
                  <a:moveTo>
                    <a:pt x="360692" y="152260"/>
                  </a:moveTo>
                  <a:lnTo>
                    <a:pt x="366610" y="147828"/>
                  </a:lnTo>
                  <a:lnTo>
                    <a:pt x="360692" y="152260"/>
                  </a:lnTo>
                  <a:close/>
                </a:path>
                <a:path w="1425575" h="155575">
                  <a:moveTo>
                    <a:pt x="337045" y="152260"/>
                  </a:moveTo>
                  <a:lnTo>
                    <a:pt x="341477" y="147828"/>
                  </a:lnTo>
                  <a:lnTo>
                    <a:pt x="337045" y="152260"/>
                  </a:lnTo>
                  <a:close/>
                </a:path>
                <a:path w="1425575" h="155575">
                  <a:moveTo>
                    <a:pt x="311911" y="152260"/>
                  </a:moveTo>
                  <a:lnTo>
                    <a:pt x="317830" y="146342"/>
                  </a:lnTo>
                  <a:lnTo>
                    <a:pt x="311911" y="152260"/>
                  </a:lnTo>
                  <a:close/>
                </a:path>
                <a:path w="1425575" h="155575">
                  <a:moveTo>
                    <a:pt x="288264" y="152260"/>
                  </a:moveTo>
                  <a:lnTo>
                    <a:pt x="292696" y="146342"/>
                  </a:lnTo>
                  <a:lnTo>
                    <a:pt x="288264" y="152260"/>
                  </a:lnTo>
                  <a:close/>
                </a:path>
                <a:path w="1425575" h="155575">
                  <a:moveTo>
                    <a:pt x="263131" y="152260"/>
                  </a:moveTo>
                  <a:lnTo>
                    <a:pt x="269036" y="146342"/>
                  </a:lnTo>
                  <a:lnTo>
                    <a:pt x="263131" y="152260"/>
                  </a:lnTo>
                  <a:close/>
                </a:path>
                <a:path w="1425575" h="155575">
                  <a:moveTo>
                    <a:pt x="239471" y="150774"/>
                  </a:moveTo>
                  <a:lnTo>
                    <a:pt x="243916" y="146342"/>
                  </a:lnTo>
                  <a:lnTo>
                    <a:pt x="239471" y="150774"/>
                  </a:lnTo>
                  <a:close/>
                </a:path>
                <a:path w="1425575" h="155575">
                  <a:moveTo>
                    <a:pt x="214350" y="150774"/>
                  </a:moveTo>
                  <a:lnTo>
                    <a:pt x="220256" y="146342"/>
                  </a:lnTo>
                  <a:lnTo>
                    <a:pt x="214350" y="150774"/>
                  </a:lnTo>
                  <a:close/>
                </a:path>
                <a:path w="1425575" h="155575">
                  <a:moveTo>
                    <a:pt x="190690" y="150774"/>
                  </a:moveTo>
                  <a:lnTo>
                    <a:pt x="195122" y="144868"/>
                  </a:lnTo>
                  <a:lnTo>
                    <a:pt x="190690" y="150774"/>
                  </a:lnTo>
                  <a:close/>
                </a:path>
                <a:path w="1425575" h="155575">
                  <a:moveTo>
                    <a:pt x="165557" y="150774"/>
                  </a:moveTo>
                  <a:lnTo>
                    <a:pt x="171475" y="144868"/>
                  </a:lnTo>
                  <a:lnTo>
                    <a:pt x="165557" y="150774"/>
                  </a:lnTo>
                  <a:close/>
                </a:path>
                <a:path w="1425575" h="155575">
                  <a:moveTo>
                    <a:pt x="141909" y="150774"/>
                  </a:moveTo>
                  <a:lnTo>
                    <a:pt x="146342" y="144868"/>
                  </a:lnTo>
                  <a:lnTo>
                    <a:pt x="141909" y="150774"/>
                  </a:lnTo>
                  <a:close/>
                </a:path>
                <a:path w="1425575" h="155575">
                  <a:moveTo>
                    <a:pt x="118262" y="147828"/>
                  </a:moveTo>
                  <a:lnTo>
                    <a:pt x="122694" y="143383"/>
                  </a:lnTo>
                  <a:lnTo>
                    <a:pt x="118262" y="147828"/>
                  </a:lnTo>
                  <a:close/>
                </a:path>
                <a:path w="1425575" h="155575">
                  <a:moveTo>
                    <a:pt x="104952" y="137477"/>
                  </a:moveTo>
                  <a:lnTo>
                    <a:pt x="107911" y="134518"/>
                  </a:lnTo>
                  <a:lnTo>
                    <a:pt x="104952" y="137477"/>
                  </a:lnTo>
                  <a:close/>
                </a:path>
                <a:path w="1425575" h="155575">
                  <a:moveTo>
                    <a:pt x="97561" y="119735"/>
                  </a:moveTo>
                  <a:lnTo>
                    <a:pt x="103479" y="113817"/>
                  </a:lnTo>
                  <a:lnTo>
                    <a:pt x="97561" y="119735"/>
                  </a:lnTo>
                  <a:close/>
                </a:path>
                <a:path w="1425575" h="155575">
                  <a:moveTo>
                    <a:pt x="97561" y="94602"/>
                  </a:moveTo>
                  <a:lnTo>
                    <a:pt x="103479" y="88696"/>
                  </a:lnTo>
                  <a:lnTo>
                    <a:pt x="97561" y="94602"/>
                  </a:lnTo>
                  <a:close/>
                </a:path>
                <a:path w="1425575" h="155575">
                  <a:moveTo>
                    <a:pt x="97561" y="69469"/>
                  </a:moveTo>
                  <a:lnTo>
                    <a:pt x="103479" y="65036"/>
                  </a:lnTo>
                  <a:lnTo>
                    <a:pt x="97561" y="69469"/>
                  </a:lnTo>
                  <a:close/>
                </a:path>
                <a:path w="1425575" h="155575">
                  <a:moveTo>
                    <a:pt x="90169" y="53213"/>
                  </a:moveTo>
                  <a:lnTo>
                    <a:pt x="94602" y="48780"/>
                  </a:lnTo>
                  <a:lnTo>
                    <a:pt x="90169" y="53213"/>
                  </a:lnTo>
                  <a:close/>
                </a:path>
                <a:path w="1425575" h="155575">
                  <a:moveTo>
                    <a:pt x="69468" y="48780"/>
                  </a:moveTo>
                  <a:lnTo>
                    <a:pt x="75387" y="42862"/>
                  </a:lnTo>
                  <a:lnTo>
                    <a:pt x="69468" y="48780"/>
                  </a:lnTo>
                  <a:close/>
                </a:path>
                <a:path w="1425575" h="155575">
                  <a:moveTo>
                    <a:pt x="45821" y="48780"/>
                  </a:moveTo>
                  <a:lnTo>
                    <a:pt x="50253" y="42862"/>
                  </a:lnTo>
                  <a:lnTo>
                    <a:pt x="45821" y="48780"/>
                  </a:lnTo>
                  <a:close/>
                </a:path>
                <a:path w="1425575" h="155575">
                  <a:moveTo>
                    <a:pt x="20688" y="48780"/>
                  </a:moveTo>
                  <a:lnTo>
                    <a:pt x="26606" y="42862"/>
                  </a:lnTo>
                  <a:lnTo>
                    <a:pt x="20688" y="48780"/>
                  </a:lnTo>
                  <a:close/>
                </a:path>
                <a:path w="1425575" h="155575">
                  <a:moveTo>
                    <a:pt x="2946" y="41389"/>
                  </a:moveTo>
                  <a:lnTo>
                    <a:pt x="7391" y="36957"/>
                  </a:lnTo>
                  <a:lnTo>
                    <a:pt x="2946" y="41389"/>
                  </a:lnTo>
                  <a:close/>
                </a:path>
                <a:path w="1425575" h="155575">
                  <a:moveTo>
                    <a:pt x="29565" y="14782"/>
                  </a:moveTo>
                  <a:lnTo>
                    <a:pt x="33997" y="10337"/>
                  </a:lnTo>
                  <a:lnTo>
                    <a:pt x="29565" y="14782"/>
                  </a:lnTo>
                  <a:close/>
                </a:path>
                <a:path w="1425575" h="155575">
                  <a:moveTo>
                    <a:pt x="0" y="19215"/>
                  </a:moveTo>
                  <a:lnTo>
                    <a:pt x="11823" y="7391"/>
                  </a:lnTo>
                  <a:lnTo>
                    <a:pt x="0" y="1921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322243" y="6796463"/>
              <a:ext cx="75565" cy="13335"/>
            </a:xfrm>
            <a:custGeom>
              <a:avLst/>
              <a:gdLst/>
              <a:ahLst/>
              <a:cxnLst/>
              <a:rect l="l" t="t" r="r" b="b"/>
              <a:pathLst>
                <a:path w="75564" h="13334">
                  <a:moveTo>
                    <a:pt x="11823" y="13296"/>
                  </a:moveTo>
                  <a:lnTo>
                    <a:pt x="75387" y="13296"/>
                  </a:lnTo>
                </a:path>
                <a:path w="75564" h="13334">
                  <a:moveTo>
                    <a:pt x="7391" y="11823"/>
                  </a:moveTo>
                  <a:lnTo>
                    <a:pt x="75387" y="11823"/>
                  </a:lnTo>
                </a:path>
                <a:path w="75564" h="13334">
                  <a:moveTo>
                    <a:pt x="4432" y="10350"/>
                  </a:moveTo>
                  <a:lnTo>
                    <a:pt x="75387" y="10350"/>
                  </a:lnTo>
                </a:path>
                <a:path w="75564" h="13334">
                  <a:moveTo>
                    <a:pt x="0" y="8864"/>
                  </a:moveTo>
                  <a:lnTo>
                    <a:pt x="75387" y="8864"/>
                  </a:lnTo>
                </a:path>
                <a:path w="75564" h="13334">
                  <a:moveTo>
                    <a:pt x="0" y="5905"/>
                  </a:moveTo>
                  <a:lnTo>
                    <a:pt x="75387" y="5905"/>
                  </a:lnTo>
                </a:path>
                <a:path w="75564" h="13334">
                  <a:moveTo>
                    <a:pt x="2946" y="4432"/>
                  </a:moveTo>
                  <a:lnTo>
                    <a:pt x="75387" y="4432"/>
                  </a:lnTo>
                </a:path>
                <a:path w="75564" h="13334">
                  <a:moveTo>
                    <a:pt x="7391" y="2959"/>
                  </a:moveTo>
                  <a:lnTo>
                    <a:pt x="75387" y="2959"/>
                  </a:lnTo>
                </a:path>
                <a:path w="75564" h="13334">
                  <a:moveTo>
                    <a:pt x="10337" y="1473"/>
                  </a:moveTo>
                  <a:lnTo>
                    <a:pt x="75387" y="1473"/>
                  </a:lnTo>
                </a:path>
                <a:path w="75564" h="13334">
                  <a:moveTo>
                    <a:pt x="13296" y="0"/>
                  </a:moveTo>
                  <a:lnTo>
                    <a:pt x="75387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317811" y="6794987"/>
              <a:ext cx="62230" cy="16510"/>
            </a:xfrm>
            <a:custGeom>
              <a:avLst/>
              <a:gdLst/>
              <a:ahLst/>
              <a:cxnLst/>
              <a:rect l="l" t="t" r="r" b="b"/>
              <a:pathLst>
                <a:path w="62229" h="16509">
                  <a:moveTo>
                    <a:pt x="0" y="8864"/>
                  </a:moveTo>
                  <a:lnTo>
                    <a:pt x="62090" y="0"/>
                  </a:lnTo>
                  <a:lnTo>
                    <a:pt x="0" y="8864"/>
                  </a:lnTo>
                  <a:close/>
                </a:path>
                <a:path w="62229" h="16509">
                  <a:moveTo>
                    <a:pt x="62090" y="0"/>
                  </a:moveTo>
                  <a:lnTo>
                    <a:pt x="56172" y="8864"/>
                  </a:lnTo>
                  <a:lnTo>
                    <a:pt x="62090" y="0"/>
                  </a:lnTo>
                  <a:close/>
                </a:path>
                <a:path w="62229" h="16509">
                  <a:moveTo>
                    <a:pt x="56172" y="8864"/>
                  </a:moveTo>
                  <a:lnTo>
                    <a:pt x="62090" y="16256"/>
                  </a:lnTo>
                  <a:lnTo>
                    <a:pt x="56172" y="8864"/>
                  </a:lnTo>
                  <a:close/>
                </a:path>
                <a:path w="62229" h="16509">
                  <a:moveTo>
                    <a:pt x="62090" y="16256"/>
                  </a:moveTo>
                  <a:lnTo>
                    <a:pt x="0" y="8864"/>
                  </a:lnTo>
                  <a:lnTo>
                    <a:pt x="62090" y="1625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328149" y="6796455"/>
              <a:ext cx="52069" cy="6350"/>
            </a:xfrm>
            <a:custGeom>
              <a:avLst/>
              <a:gdLst/>
              <a:ahLst/>
              <a:cxnLst/>
              <a:rect l="l" t="t" r="r" b="b"/>
              <a:pathLst>
                <a:path w="52070" h="6350">
                  <a:moveTo>
                    <a:pt x="0" y="5918"/>
                  </a:moveTo>
                  <a:lnTo>
                    <a:pt x="47307" y="5918"/>
                  </a:lnTo>
                  <a:lnTo>
                    <a:pt x="0" y="5918"/>
                  </a:lnTo>
                  <a:close/>
                </a:path>
                <a:path w="52070" h="6350">
                  <a:moveTo>
                    <a:pt x="10350" y="4444"/>
                  </a:moveTo>
                  <a:lnTo>
                    <a:pt x="48780" y="4444"/>
                  </a:lnTo>
                </a:path>
                <a:path w="52070" h="6350">
                  <a:moveTo>
                    <a:pt x="20701" y="2959"/>
                  </a:moveTo>
                  <a:lnTo>
                    <a:pt x="48780" y="2959"/>
                  </a:lnTo>
                </a:path>
                <a:path w="52070" h="6350">
                  <a:moveTo>
                    <a:pt x="31038" y="1485"/>
                  </a:moveTo>
                  <a:lnTo>
                    <a:pt x="50266" y="1485"/>
                  </a:lnTo>
                </a:path>
                <a:path w="52070" h="6350">
                  <a:moveTo>
                    <a:pt x="41389" y="0"/>
                  </a:moveTo>
                  <a:lnTo>
                    <a:pt x="517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317798" y="6803848"/>
              <a:ext cx="62230" cy="6350"/>
            </a:xfrm>
            <a:custGeom>
              <a:avLst/>
              <a:gdLst/>
              <a:ahLst/>
              <a:cxnLst/>
              <a:rect l="l" t="t" r="r" b="b"/>
              <a:pathLst>
                <a:path w="62229" h="6350">
                  <a:moveTo>
                    <a:pt x="50266" y="5918"/>
                  </a:moveTo>
                  <a:lnTo>
                    <a:pt x="62090" y="5918"/>
                  </a:lnTo>
                  <a:lnTo>
                    <a:pt x="50266" y="5918"/>
                  </a:lnTo>
                  <a:close/>
                </a:path>
                <a:path w="62229" h="6350">
                  <a:moveTo>
                    <a:pt x="38442" y="4444"/>
                  </a:moveTo>
                  <a:lnTo>
                    <a:pt x="60617" y="4444"/>
                  </a:lnTo>
                </a:path>
                <a:path w="62229" h="6350">
                  <a:moveTo>
                    <a:pt x="25133" y="2959"/>
                  </a:moveTo>
                  <a:lnTo>
                    <a:pt x="59131" y="2959"/>
                  </a:lnTo>
                </a:path>
                <a:path w="62229" h="6350">
                  <a:moveTo>
                    <a:pt x="13309" y="1485"/>
                  </a:moveTo>
                  <a:lnTo>
                    <a:pt x="57658" y="1485"/>
                  </a:lnTo>
                </a:path>
                <a:path w="62229" h="6350">
                  <a:moveTo>
                    <a:pt x="0" y="0"/>
                  </a:moveTo>
                  <a:lnTo>
                    <a:pt x="5618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549216" y="6796463"/>
              <a:ext cx="75565" cy="13335"/>
            </a:xfrm>
            <a:custGeom>
              <a:avLst/>
              <a:gdLst/>
              <a:ahLst/>
              <a:cxnLst/>
              <a:rect l="l" t="t" r="r" b="b"/>
              <a:pathLst>
                <a:path w="75564" h="13334">
                  <a:moveTo>
                    <a:pt x="0" y="13296"/>
                  </a:moveTo>
                  <a:lnTo>
                    <a:pt x="65049" y="13296"/>
                  </a:lnTo>
                </a:path>
                <a:path w="75564" h="13334">
                  <a:moveTo>
                    <a:pt x="0" y="11823"/>
                  </a:moveTo>
                  <a:lnTo>
                    <a:pt x="67995" y="11823"/>
                  </a:lnTo>
                </a:path>
                <a:path w="75564" h="13334">
                  <a:moveTo>
                    <a:pt x="0" y="10350"/>
                  </a:moveTo>
                  <a:lnTo>
                    <a:pt x="72440" y="10350"/>
                  </a:lnTo>
                </a:path>
                <a:path w="75564" h="13334">
                  <a:moveTo>
                    <a:pt x="0" y="8864"/>
                  </a:moveTo>
                  <a:lnTo>
                    <a:pt x="75387" y="8864"/>
                  </a:lnTo>
                </a:path>
                <a:path w="75564" h="13334">
                  <a:moveTo>
                    <a:pt x="0" y="5905"/>
                  </a:moveTo>
                  <a:lnTo>
                    <a:pt x="75387" y="5905"/>
                  </a:lnTo>
                </a:path>
                <a:path w="75564" h="13334">
                  <a:moveTo>
                    <a:pt x="0" y="4432"/>
                  </a:moveTo>
                  <a:lnTo>
                    <a:pt x="72440" y="4432"/>
                  </a:lnTo>
                </a:path>
                <a:path w="75564" h="13334">
                  <a:moveTo>
                    <a:pt x="0" y="2959"/>
                  </a:moveTo>
                  <a:lnTo>
                    <a:pt x="67995" y="2959"/>
                  </a:lnTo>
                </a:path>
                <a:path w="75564" h="13334">
                  <a:moveTo>
                    <a:pt x="0" y="1473"/>
                  </a:moveTo>
                  <a:lnTo>
                    <a:pt x="65049" y="1473"/>
                  </a:lnTo>
                </a:path>
                <a:path w="75564" h="13334">
                  <a:moveTo>
                    <a:pt x="0" y="0"/>
                  </a:moveTo>
                  <a:lnTo>
                    <a:pt x="6209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566958" y="6794987"/>
              <a:ext cx="60960" cy="16510"/>
            </a:xfrm>
            <a:custGeom>
              <a:avLst/>
              <a:gdLst/>
              <a:ahLst/>
              <a:cxnLst/>
              <a:rect l="l" t="t" r="r" b="b"/>
              <a:pathLst>
                <a:path w="60960" h="16509">
                  <a:moveTo>
                    <a:pt x="60604" y="8864"/>
                  </a:moveTo>
                  <a:lnTo>
                    <a:pt x="0" y="16256"/>
                  </a:lnTo>
                  <a:lnTo>
                    <a:pt x="60604" y="8864"/>
                  </a:lnTo>
                  <a:close/>
                </a:path>
                <a:path w="60960" h="16509">
                  <a:moveTo>
                    <a:pt x="0" y="16256"/>
                  </a:moveTo>
                  <a:lnTo>
                    <a:pt x="5905" y="8864"/>
                  </a:lnTo>
                  <a:lnTo>
                    <a:pt x="0" y="16256"/>
                  </a:lnTo>
                  <a:close/>
                </a:path>
                <a:path w="60960" h="16509">
                  <a:moveTo>
                    <a:pt x="5905" y="8864"/>
                  </a:moveTo>
                  <a:lnTo>
                    <a:pt x="0" y="0"/>
                  </a:lnTo>
                  <a:lnTo>
                    <a:pt x="5905" y="8864"/>
                  </a:lnTo>
                  <a:close/>
                </a:path>
                <a:path w="60960" h="16509">
                  <a:moveTo>
                    <a:pt x="0" y="0"/>
                  </a:moveTo>
                  <a:lnTo>
                    <a:pt x="60604" y="886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568431" y="6803848"/>
              <a:ext cx="59690" cy="6350"/>
            </a:xfrm>
            <a:custGeom>
              <a:avLst/>
              <a:gdLst/>
              <a:ahLst/>
              <a:cxnLst/>
              <a:rect l="l" t="t" r="r" b="b"/>
              <a:pathLst>
                <a:path w="59689" h="6350">
                  <a:moveTo>
                    <a:pt x="0" y="5918"/>
                  </a:moveTo>
                  <a:lnTo>
                    <a:pt x="11823" y="5918"/>
                  </a:lnTo>
                  <a:lnTo>
                    <a:pt x="0" y="5918"/>
                  </a:lnTo>
                  <a:close/>
                </a:path>
                <a:path w="59689" h="6350">
                  <a:moveTo>
                    <a:pt x="1473" y="4444"/>
                  </a:moveTo>
                  <a:lnTo>
                    <a:pt x="23647" y="4444"/>
                  </a:lnTo>
                </a:path>
                <a:path w="59689" h="6350">
                  <a:moveTo>
                    <a:pt x="2959" y="2959"/>
                  </a:moveTo>
                  <a:lnTo>
                    <a:pt x="35483" y="2959"/>
                  </a:lnTo>
                </a:path>
                <a:path w="59689" h="6350">
                  <a:moveTo>
                    <a:pt x="4432" y="1485"/>
                  </a:moveTo>
                  <a:lnTo>
                    <a:pt x="47307" y="1485"/>
                  </a:lnTo>
                </a:path>
                <a:path w="59689" h="6350">
                  <a:moveTo>
                    <a:pt x="4432" y="0"/>
                  </a:moveTo>
                  <a:lnTo>
                    <a:pt x="5913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568431" y="6796455"/>
              <a:ext cx="50800" cy="6350"/>
            </a:xfrm>
            <a:custGeom>
              <a:avLst/>
              <a:gdLst/>
              <a:ahLst/>
              <a:cxnLst/>
              <a:rect l="l" t="t" r="r" b="b"/>
              <a:pathLst>
                <a:path w="50800" h="6350">
                  <a:moveTo>
                    <a:pt x="4432" y="5918"/>
                  </a:moveTo>
                  <a:lnTo>
                    <a:pt x="50253" y="5918"/>
                  </a:lnTo>
                  <a:lnTo>
                    <a:pt x="4432" y="5918"/>
                  </a:lnTo>
                  <a:close/>
                </a:path>
                <a:path w="50800" h="6350">
                  <a:moveTo>
                    <a:pt x="2959" y="4444"/>
                  </a:moveTo>
                  <a:lnTo>
                    <a:pt x="39916" y="4444"/>
                  </a:lnTo>
                </a:path>
                <a:path w="50800" h="6350">
                  <a:moveTo>
                    <a:pt x="1473" y="2959"/>
                  </a:moveTo>
                  <a:lnTo>
                    <a:pt x="29565" y="2959"/>
                  </a:lnTo>
                </a:path>
                <a:path w="50800" h="6350">
                  <a:moveTo>
                    <a:pt x="1473" y="1485"/>
                  </a:moveTo>
                  <a:lnTo>
                    <a:pt x="19215" y="1485"/>
                  </a:lnTo>
                </a:path>
                <a:path w="50800" h="6350">
                  <a:moveTo>
                    <a:pt x="0" y="0"/>
                  </a:moveTo>
                  <a:lnTo>
                    <a:pt x="886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317811" y="6803852"/>
              <a:ext cx="1310005" cy="0"/>
            </a:xfrm>
            <a:custGeom>
              <a:avLst/>
              <a:gdLst/>
              <a:ahLst/>
              <a:cxnLst/>
              <a:rect l="l" t="t" r="r" b="b"/>
              <a:pathLst>
                <a:path w="1310004">
                  <a:moveTo>
                    <a:pt x="0" y="0"/>
                  </a:moveTo>
                  <a:lnTo>
                    <a:pt x="130975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4" name="object 124"/>
          <p:cNvSpPr txBox="1"/>
          <p:nvPr/>
        </p:nvSpPr>
        <p:spPr>
          <a:xfrm>
            <a:off x="4854346" y="6114206"/>
            <a:ext cx="41275" cy="188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i="1" spc="-70" dirty="0">
                <a:latin typeface="Arial Narrow"/>
                <a:cs typeface="Arial Narrow"/>
              </a:rPr>
              <a:t>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3526983" y="6651846"/>
            <a:ext cx="1099185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6060" algn="ctr">
              <a:lnSpc>
                <a:spcPct val="100000"/>
              </a:lnSpc>
              <a:spcBef>
                <a:spcPts val="100"/>
              </a:spcBef>
            </a:pPr>
            <a:r>
              <a:rPr sz="850" i="1" spc="-25" dirty="0">
                <a:latin typeface="Arial Narrow"/>
                <a:cs typeface="Arial Narrow"/>
              </a:rPr>
              <a:t>150</a:t>
            </a:r>
            <a:endParaRPr sz="850">
              <a:latin typeface="Arial Narrow"/>
              <a:cs typeface="Arial Narrow"/>
            </a:endParaRPr>
          </a:p>
        </p:txBody>
      </p:sp>
      <p:grpSp>
        <p:nvGrpSpPr>
          <p:cNvPr id="126" name="object 126"/>
          <p:cNvGrpSpPr/>
          <p:nvPr/>
        </p:nvGrpSpPr>
        <p:grpSpPr>
          <a:xfrm>
            <a:off x="3026575" y="6480107"/>
            <a:ext cx="1830705" cy="250190"/>
            <a:chOff x="3026575" y="6480107"/>
            <a:chExt cx="1830705" cy="250190"/>
          </a:xfrm>
        </p:grpSpPr>
        <p:sp>
          <p:nvSpPr>
            <p:cNvPr id="127" name="object 127"/>
            <p:cNvSpPr/>
            <p:nvPr/>
          </p:nvSpPr>
          <p:spPr>
            <a:xfrm>
              <a:off x="4801997" y="6552542"/>
              <a:ext cx="55244" cy="71120"/>
            </a:xfrm>
            <a:custGeom>
              <a:avLst/>
              <a:gdLst/>
              <a:ahLst/>
              <a:cxnLst/>
              <a:rect l="l" t="t" r="r" b="b"/>
              <a:pathLst>
                <a:path w="55245" h="71120">
                  <a:moveTo>
                    <a:pt x="23647" y="70954"/>
                  </a:moveTo>
                  <a:lnTo>
                    <a:pt x="31038" y="70954"/>
                  </a:lnTo>
                </a:path>
                <a:path w="55245" h="71120">
                  <a:moveTo>
                    <a:pt x="23647" y="69481"/>
                  </a:moveTo>
                  <a:lnTo>
                    <a:pt x="31038" y="69481"/>
                  </a:lnTo>
                </a:path>
                <a:path w="55245" h="71120">
                  <a:moveTo>
                    <a:pt x="23647" y="68008"/>
                  </a:moveTo>
                  <a:lnTo>
                    <a:pt x="31038" y="68008"/>
                  </a:lnTo>
                </a:path>
                <a:path w="55245" h="71120">
                  <a:moveTo>
                    <a:pt x="22174" y="66522"/>
                  </a:moveTo>
                  <a:lnTo>
                    <a:pt x="32524" y="66522"/>
                  </a:lnTo>
                </a:path>
                <a:path w="55245" h="71120">
                  <a:moveTo>
                    <a:pt x="22174" y="65049"/>
                  </a:moveTo>
                  <a:lnTo>
                    <a:pt x="32524" y="65049"/>
                  </a:lnTo>
                </a:path>
                <a:path w="55245" h="71120">
                  <a:moveTo>
                    <a:pt x="20688" y="63563"/>
                  </a:moveTo>
                  <a:lnTo>
                    <a:pt x="33997" y="63563"/>
                  </a:lnTo>
                </a:path>
                <a:path w="55245" h="71120">
                  <a:moveTo>
                    <a:pt x="20688" y="62090"/>
                  </a:moveTo>
                  <a:lnTo>
                    <a:pt x="33997" y="62090"/>
                  </a:lnTo>
                </a:path>
                <a:path w="55245" h="71120">
                  <a:moveTo>
                    <a:pt x="20688" y="60617"/>
                  </a:moveTo>
                  <a:lnTo>
                    <a:pt x="35471" y="60617"/>
                  </a:lnTo>
                </a:path>
                <a:path w="55245" h="71120">
                  <a:moveTo>
                    <a:pt x="19215" y="59131"/>
                  </a:moveTo>
                  <a:lnTo>
                    <a:pt x="35471" y="59131"/>
                  </a:lnTo>
                </a:path>
                <a:path w="55245" h="71120">
                  <a:moveTo>
                    <a:pt x="19215" y="57658"/>
                  </a:moveTo>
                  <a:lnTo>
                    <a:pt x="35471" y="57658"/>
                  </a:lnTo>
                </a:path>
                <a:path w="55245" h="71120">
                  <a:moveTo>
                    <a:pt x="17741" y="56172"/>
                  </a:moveTo>
                  <a:lnTo>
                    <a:pt x="36957" y="56172"/>
                  </a:lnTo>
                </a:path>
                <a:path w="55245" h="71120">
                  <a:moveTo>
                    <a:pt x="17741" y="54698"/>
                  </a:moveTo>
                  <a:lnTo>
                    <a:pt x="36957" y="54698"/>
                  </a:lnTo>
                </a:path>
                <a:path w="55245" h="71120">
                  <a:moveTo>
                    <a:pt x="17741" y="53225"/>
                  </a:moveTo>
                  <a:lnTo>
                    <a:pt x="38430" y="53225"/>
                  </a:lnTo>
                </a:path>
                <a:path w="55245" h="71120">
                  <a:moveTo>
                    <a:pt x="16256" y="51739"/>
                  </a:moveTo>
                  <a:lnTo>
                    <a:pt x="38430" y="51739"/>
                  </a:lnTo>
                </a:path>
                <a:path w="55245" h="71120">
                  <a:moveTo>
                    <a:pt x="16256" y="50266"/>
                  </a:moveTo>
                  <a:lnTo>
                    <a:pt x="39916" y="50266"/>
                  </a:lnTo>
                </a:path>
                <a:path w="55245" h="71120">
                  <a:moveTo>
                    <a:pt x="14782" y="48780"/>
                  </a:moveTo>
                  <a:lnTo>
                    <a:pt x="39916" y="48780"/>
                  </a:lnTo>
                </a:path>
                <a:path w="55245" h="71120">
                  <a:moveTo>
                    <a:pt x="14782" y="47307"/>
                  </a:moveTo>
                  <a:lnTo>
                    <a:pt x="39916" y="47307"/>
                  </a:lnTo>
                </a:path>
                <a:path w="55245" h="71120">
                  <a:moveTo>
                    <a:pt x="14782" y="45834"/>
                  </a:moveTo>
                  <a:lnTo>
                    <a:pt x="41389" y="45834"/>
                  </a:lnTo>
                </a:path>
                <a:path w="55245" h="71120">
                  <a:moveTo>
                    <a:pt x="13296" y="44348"/>
                  </a:moveTo>
                  <a:lnTo>
                    <a:pt x="41389" y="44348"/>
                  </a:lnTo>
                </a:path>
                <a:path w="55245" h="71120">
                  <a:moveTo>
                    <a:pt x="13296" y="42875"/>
                  </a:moveTo>
                  <a:lnTo>
                    <a:pt x="42862" y="42875"/>
                  </a:lnTo>
                </a:path>
                <a:path w="55245" h="71120">
                  <a:moveTo>
                    <a:pt x="11823" y="41389"/>
                  </a:moveTo>
                  <a:lnTo>
                    <a:pt x="42862" y="41389"/>
                  </a:lnTo>
                </a:path>
                <a:path w="55245" h="71120">
                  <a:moveTo>
                    <a:pt x="11823" y="39916"/>
                  </a:moveTo>
                  <a:lnTo>
                    <a:pt x="44348" y="39916"/>
                  </a:lnTo>
                </a:path>
                <a:path w="55245" h="71120">
                  <a:moveTo>
                    <a:pt x="11823" y="38442"/>
                  </a:moveTo>
                  <a:lnTo>
                    <a:pt x="44348" y="38442"/>
                  </a:lnTo>
                </a:path>
                <a:path w="55245" h="71120">
                  <a:moveTo>
                    <a:pt x="10350" y="36957"/>
                  </a:moveTo>
                  <a:lnTo>
                    <a:pt x="44348" y="36957"/>
                  </a:lnTo>
                </a:path>
                <a:path w="55245" h="71120">
                  <a:moveTo>
                    <a:pt x="10350" y="35483"/>
                  </a:moveTo>
                  <a:lnTo>
                    <a:pt x="45821" y="35483"/>
                  </a:lnTo>
                </a:path>
                <a:path w="55245" h="71120">
                  <a:moveTo>
                    <a:pt x="8864" y="33997"/>
                  </a:moveTo>
                  <a:lnTo>
                    <a:pt x="45821" y="33997"/>
                  </a:lnTo>
                </a:path>
                <a:path w="55245" h="71120">
                  <a:moveTo>
                    <a:pt x="8864" y="32524"/>
                  </a:moveTo>
                  <a:lnTo>
                    <a:pt x="47307" y="32524"/>
                  </a:lnTo>
                </a:path>
                <a:path w="55245" h="71120">
                  <a:moveTo>
                    <a:pt x="8864" y="31051"/>
                  </a:moveTo>
                  <a:lnTo>
                    <a:pt x="47307" y="31051"/>
                  </a:lnTo>
                </a:path>
                <a:path w="55245" h="71120">
                  <a:moveTo>
                    <a:pt x="7391" y="29565"/>
                  </a:moveTo>
                  <a:lnTo>
                    <a:pt x="48780" y="29565"/>
                  </a:lnTo>
                </a:path>
                <a:path w="55245" h="71120">
                  <a:moveTo>
                    <a:pt x="7391" y="28092"/>
                  </a:moveTo>
                  <a:lnTo>
                    <a:pt x="48780" y="28092"/>
                  </a:lnTo>
                </a:path>
                <a:path w="55245" h="71120">
                  <a:moveTo>
                    <a:pt x="5905" y="26606"/>
                  </a:moveTo>
                  <a:lnTo>
                    <a:pt x="48780" y="26606"/>
                  </a:lnTo>
                </a:path>
                <a:path w="55245" h="71120">
                  <a:moveTo>
                    <a:pt x="5905" y="25133"/>
                  </a:moveTo>
                  <a:lnTo>
                    <a:pt x="50253" y="25133"/>
                  </a:lnTo>
                </a:path>
                <a:path w="55245" h="71120">
                  <a:moveTo>
                    <a:pt x="5905" y="23660"/>
                  </a:moveTo>
                  <a:lnTo>
                    <a:pt x="50253" y="23660"/>
                  </a:lnTo>
                </a:path>
                <a:path w="55245" h="71120">
                  <a:moveTo>
                    <a:pt x="4432" y="22174"/>
                  </a:moveTo>
                  <a:lnTo>
                    <a:pt x="51739" y="22174"/>
                  </a:lnTo>
                </a:path>
                <a:path w="55245" h="71120">
                  <a:moveTo>
                    <a:pt x="4432" y="20701"/>
                  </a:moveTo>
                  <a:lnTo>
                    <a:pt x="51739" y="20701"/>
                  </a:lnTo>
                </a:path>
                <a:path w="55245" h="71120">
                  <a:moveTo>
                    <a:pt x="2959" y="19215"/>
                  </a:moveTo>
                  <a:lnTo>
                    <a:pt x="53213" y="19215"/>
                  </a:lnTo>
                </a:path>
                <a:path w="55245" h="71120">
                  <a:moveTo>
                    <a:pt x="2959" y="17741"/>
                  </a:moveTo>
                  <a:lnTo>
                    <a:pt x="53213" y="17741"/>
                  </a:lnTo>
                </a:path>
                <a:path w="55245" h="71120">
                  <a:moveTo>
                    <a:pt x="1473" y="16268"/>
                  </a:moveTo>
                  <a:lnTo>
                    <a:pt x="53213" y="16268"/>
                  </a:lnTo>
                </a:path>
                <a:path w="55245" h="71120">
                  <a:moveTo>
                    <a:pt x="1473" y="14782"/>
                  </a:moveTo>
                  <a:lnTo>
                    <a:pt x="54698" y="14782"/>
                  </a:lnTo>
                </a:path>
                <a:path w="55245" h="71120">
                  <a:moveTo>
                    <a:pt x="1473" y="13309"/>
                  </a:moveTo>
                  <a:lnTo>
                    <a:pt x="54698" y="13309"/>
                  </a:lnTo>
                </a:path>
                <a:path w="55245" h="71120">
                  <a:moveTo>
                    <a:pt x="1473" y="11823"/>
                  </a:moveTo>
                  <a:lnTo>
                    <a:pt x="54698" y="11823"/>
                  </a:lnTo>
                </a:path>
                <a:path w="55245" h="71120">
                  <a:moveTo>
                    <a:pt x="1473" y="10350"/>
                  </a:moveTo>
                  <a:lnTo>
                    <a:pt x="54698" y="10350"/>
                  </a:lnTo>
                </a:path>
                <a:path w="55245" h="71120">
                  <a:moveTo>
                    <a:pt x="1473" y="8877"/>
                  </a:moveTo>
                  <a:lnTo>
                    <a:pt x="54698" y="8877"/>
                  </a:lnTo>
                </a:path>
                <a:path w="55245" h="71120">
                  <a:moveTo>
                    <a:pt x="1473" y="7391"/>
                  </a:moveTo>
                  <a:lnTo>
                    <a:pt x="54698" y="7391"/>
                  </a:lnTo>
                </a:path>
                <a:path w="55245" h="71120">
                  <a:moveTo>
                    <a:pt x="1473" y="5918"/>
                  </a:moveTo>
                  <a:lnTo>
                    <a:pt x="54698" y="5918"/>
                  </a:lnTo>
                </a:path>
                <a:path w="55245" h="71120">
                  <a:moveTo>
                    <a:pt x="1473" y="4432"/>
                  </a:moveTo>
                  <a:lnTo>
                    <a:pt x="54698" y="4432"/>
                  </a:lnTo>
                </a:path>
                <a:path w="55245" h="71120">
                  <a:moveTo>
                    <a:pt x="1473" y="2959"/>
                  </a:moveTo>
                  <a:lnTo>
                    <a:pt x="54698" y="2959"/>
                  </a:lnTo>
                </a:path>
                <a:path w="55245" h="71120">
                  <a:moveTo>
                    <a:pt x="1473" y="1485"/>
                  </a:moveTo>
                  <a:lnTo>
                    <a:pt x="54698" y="1485"/>
                  </a:lnTo>
                </a:path>
                <a:path w="55245" h="71120">
                  <a:moveTo>
                    <a:pt x="0" y="0"/>
                  </a:moveTo>
                  <a:lnTo>
                    <a:pt x="54698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821212" y="6570288"/>
              <a:ext cx="16510" cy="60960"/>
            </a:xfrm>
            <a:custGeom>
              <a:avLst/>
              <a:gdLst/>
              <a:ahLst/>
              <a:cxnLst/>
              <a:rect l="l" t="t" r="r" b="b"/>
              <a:pathLst>
                <a:path w="16510" h="60959">
                  <a:moveTo>
                    <a:pt x="7391" y="60604"/>
                  </a:moveTo>
                  <a:lnTo>
                    <a:pt x="0" y="0"/>
                  </a:lnTo>
                  <a:lnTo>
                    <a:pt x="7391" y="60604"/>
                  </a:lnTo>
                  <a:close/>
                </a:path>
                <a:path w="16510" h="60959">
                  <a:moveTo>
                    <a:pt x="0" y="0"/>
                  </a:moveTo>
                  <a:lnTo>
                    <a:pt x="7391" y="5905"/>
                  </a:lnTo>
                  <a:lnTo>
                    <a:pt x="0" y="0"/>
                  </a:lnTo>
                  <a:close/>
                </a:path>
                <a:path w="16510" h="60959">
                  <a:moveTo>
                    <a:pt x="7391" y="5905"/>
                  </a:moveTo>
                  <a:lnTo>
                    <a:pt x="16255" y="0"/>
                  </a:lnTo>
                  <a:lnTo>
                    <a:pt x="7391" y="5905"/>
                  </a:lnTo>
                  <a:close/>
                </a:path>
                <a:path w="16510" h="60959">
                  <a:moveTo>
                    <a:pt x="16255" y="0"/>
                  </a:moveTo>
                  <a:lnTo>
                    <a:pt x="7391" y="60604"/>
                  </a:lnTo>
                  <a:lnTo>
                    <a:pt x="1625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822698" y="6571767"/>
              <a:ext cx="6350" cy="46355"/>
            </a:xfrm>
            <a:custGeom>
              <a:avLst/>
              <a:gdLst/>
              <a:ahLst/>
              <a:cxnLst/>
              <a:rect l="l" t="t" r="r" b="b"/>
              <a:pathLst>
                <a:path w="6350" h="46354">
                  <a:moveTo>
                    <a:pt x="4432" y="45821"/>
                  </a:moveTo>
                  <a:lnTo>
                    <a:pt x="5905" y="45821"/>
                  </a:lnTo>
                  <a:lnTo>
                    <a:pt x="4432" y="45821"/>
                  </a:lnTo>
                  <a:close/>
                </a:path>
                <a:path w="6350" h="46354">
                  <a:moveTo>
                    <a:pt x="4432" y="44348"/>
                  </a:moveTo>
                  <a:lnTo>
                    <a:pt x="5905" y="44348"/>
                  </a:lnTo>
                </a:path>
                <a:path w="6350" h="46354">
                  <a:moveTo>
                    <a:pt x="4432" y="42862"/>
                  </a:moveTo>
                  <a:lnTo>
                    <a:pt x="5905" y="42862"/>
                  </a:lnTo>
                </a:path>
                <a:path w="6350" h="46354">
                  <a:moveTo>
                    <a:pt x="4432" y="41389"/>
                  </a:moveTo>
                  <a:lnTo>
                    <a:pt x="5905" y="41389"/>
                  </a:lnTo>
                </a:path>
                <a:path w="6350" h="46354">
                  <a:moveTo>
                    <a:pt x="4432" y="39903"/>
                  </a:moveTo>
                  <a:lnTo>
                    <a:pt x="5905" y="39903"/>
                  </a:lnTo>
                </a:path>
                <a:path w="6350" h="46354">
                  <a:moveTo>
                    <a:pt x="4432" y="38430"/>
                  </a:moveTo>
                  <a:lnTo>
                    <a:pt x="5905" y="38430"/>
                  </a:lnTo>
                </a:path>
                <a:path w="6350" h="46354">
                  <a:moveTo>
                    <a:pt x="4432" y="36956"/>
                  </a:moveTo>
                  <a:lnTo>
                    <a:pt x="5905" y="36956"/>
                  </a:lnTo>
                </a:path>
                <a:path w="6350" h="46354">
                  <a:moveTo>
                    <a:pt x="4432" y="35471"/>
                  </a:moveTo>
                  <a:lnTo>
                    <a:pt x="5905" y="35471"/>
                  </a:lnTo>
                </a:path>
                <a:path w="6350" h="46354">
                  <a:moveTo>
                    <a:pt x="2959" y="33997"/>
                  </a:moveTo>
                  <a:lnTo>
                    <a:pt x="5905" y="33997"/>
                  </a:lnTo>
                </a:path>
                <a:path w="6350" h="46354">
                  <a:moveTo>
                    <a:pt x="2959" y="32511"/>
                  </a:moveTo>
                  <a:lnTo>
                    <a:pt x="5905" y="32511"/>
                  </a:lnTo>
                </a:path>
                <a:path w="6350" h="46354">
                  <a:moveTo>
                    <a:pt x="2959" y="31038"/>
                  </a:moveTo>
                  <a:lnTo>
                    <a:pt x="5905" y="31038"/>
                  </a:lnTo>
                </a:path>
                <a:path w="6350" h="46354">
                  <a:moveTo>
                    <a:pt x="2959" y="29565"/>
                  </a:moveTo>
                  <a:lnTo>
                    <a:pt x="5905" y="29565"/>
                  </a:lnTo>
                </a:path>
                <a:path w="6350" h="46354">
                  <a:moveTo>
                    <a:pt x="2959" y="28079"/>
                  </a:moveTo>
                  <a:lnTo>
                    <a:pt x="5905" y="28079"/>
                  </a:lnTo>
                </a:path>
                <a:path w="6350" h="46354">
                  <a:moveTo>
                    <a:pt x="2959" y="26606"/>
                  </a:moveTo>
                  <a:lnTo>
                    <a:pt x="5905" y="26606"/>
                  </a:lnTo>
                </a:path>
                <a:path w="6350" h="46354">
                  <a:moveTo>
                    <a:pt x="2959" y="25120"/>
                  </a:moveTo>
                  <a:lnTo>
                    <a:pt x="5905" y="25120"/>
                  </a:lnTo>
                </a:path>
                <a:path w="6350" h="46354">
                  <a:moveTo>
                    <a:pt x="2959" y="23647"/>
                  </a:moveTo>
                  <a:lnTo>
                    <a:pt x="5905" y="23647"/>
                  </a:lnTo>
                </a:path>
                <a:path w="6350" h="46354">
                  <a:moveTo>
                    <a:pt x="1473" y="22174"/>
                  </a:moveTo>
                  <a:lnTo>
                    <a:pt x="5905" y="22174"/>
                  </a:lnTo>
                </a:path>
                <a:path w="6350" h="46354">
                  <a:moveTo>
                    <a:pt x="1473" y="20688"/>
                  </a:moveTo>
                  <a:lnTo>
                    <a:pt x="5905" y="20688"/>
                  </a:lnTo>
                </a:path>
                <a:path w="6350" h="46354">
                  <a:moveTo>
                    <a:pt x="1473" y="19215"/>
                  </a:moveTo>
                  <a:lnTo>
                    <a:pt x="5905" y="19215"/>
                  </a:lnTo>
                </a:path>
                <a:path w="6350" h="46354">
                  <a:moveTo>
                    <a:pt x="1473" y="17729"/>
                  </a:moveTo>
                  <a:lnTo>
                    <a:pt x="5905" y="17729"/>
                  </a:lnTo>
                </a:path>
                <a:path w="6350" h="46354">
                  <a:moveTo>
                    <a:pt x="1473" y="16255"/>
                  </a:moveTo>
                  <a:lnTo>
                    <a:pt x="5905" y="16255"/>
                  </a:lnTo>
                </a:path>
                <a:path w="6350" h="46354">
                  <a:moveTo>
                    <a:pt x="1473" y="14782"/>
                  </a:moveTo>
                  <a:lnTo>
                    <a:pt x="5905" y="14782"/>
                  </a:lnTo>
                </a:path>
                <a:path w="6350" h="46354">
                  <a:moveTo>
                    <a:pt x="1473" y="13296"/>
                  </a:moveTo>
                  <a:lnTo>
                    <a:pt x="5905" y="13296"/>
                  </a:lnTo>
                </a:path>
                <a:path w="6350" h="46354">
                  <a:moveTo>
                    <a:pt x="1473" y="11823"/>
                  </a:moveTo>
                  <a:lnTo>
                    <a:pt x="5905" y="11823"/>
                  </a:lnTo>
                </a:path>
                <a:path w="6350" h="46354">
                  <a:moveTo>
                    <a:pt x="0" y="10337"/>
                  </a:moveTo>
                  <a:lnTo>
                    <a:pt x="5905" y="10337"/>
                  </a:lnTo>
                </a:path>
                <a:path w="6350" h="46354">
                  <a:moveTo>
                    <a:pt x="0" y="8864"/>
                  </a:moveTo>
                  <a:lnTo>
                    <a:pt x="5905" y="8864"/>
                  </a:lnTo>
                </a:path>
                <a:path w="6350" h="46354">
                  <a:moveTo>
                    <a:pt x="0" y="7391"/>
                  </a:moveTo>
                  <a:lnTo>
                    <a:pt x="5905" y="7391"/>
                  </a:lnTo>
                </a:path>
                <a:path w="6350" h="46354">
                  <a:moveTo>
                    <a:pt x="0" y="5905"/>
                  </a:moveTo>
                  <a:lnTo>
                    <a:pt x="5905" y="5905"/>
                  </a:lnTo>
                </a:path>
                <a:path w="6350" h="46354">
                  <a:moveTo>
                    <a:pt x="0" y="4432"/>
                  </a:moveTo>
                  <a:lnTo>
                    <a:pt x="5905" y="4432"/>
                  </a:lnTo>
                </a:path>
                <a:path w="6350" h="46354">
                  <a:moveTo>
                    <a:pt x="0" y="2946"/>
                  </a:moveTo>
                  <a:lnTo>
                    <a:pt x="4432" y="2946"/>
                  </a:lnTo>
                </a:path>
                <a:path w="6350" h="46354">
                  <a:moveTo>
                    <a:pt x="0" y="1473"/>
                  </a:moveTo>
                  <a:lnTo>
                    <a:pt x="2959" y="1473"/>
                  </a:lnTo>
                </a:path>
                <a:path w="6350" h="46354">
                  <a:moveTo>
                    <a:pt x="0" y="0"/>
                  </a:moveTo>
                  <a:lnTo>
                    <a:pt x="147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828603" y="6571757"/>
              <a:ext cx="8890" cy="57785"/>
            </a:xfrm>
            <a:custGeom>
              <a:avLst/>
              <a:gdLst/>
              <a:ahLst/>
              <a:cxnLst/>
              <a:rect l="l" t="t" r="r" b="b"/>
              <a:pathLst>
                <a:path w="8889" h="57784">
                  <a:moveTo>
                    <a:pt x="0" y="57657"/>
                  </a:moveTo>
                  <a:lnTo>
                    <a:pt x="1473" y="57657"/>
                  </a:lnTo>
                  <a:lnTo>
                    <a:pt x="0" y="57657"/>
                  </a:lnTo>
                  <a:close/>
                </a:path>
                <a:path w="8889" h="57784">
                  <a:moveTo>
                    <a:pt x="0" y="56184"/>
                  </a:moveTo>
                  <a:lnTo>
                    <a:pt x="1473" y="56184"/>
                  </a:lnTo>
                </a:path>
                <a:path w="8889" h="57784">
                  <a:moveTo>
                    <a:pt x="0" y="54698"/>
                  </a:moveTo>
                  <a:lnTo>
                    <a:pt x="1473" y="54698"/>
                  </a:lnTo>
                </a:path>
                <a:path w="8889" h="57784">
                  <a:moveTo>
                    <a:pt x="0" y="53225"/>
                  </a:moveTo>
                  <a:lnTo>
                    <a:pt x="1473" y="53225"/>
                  </a:lnTo>
                </a:path>
                <a:path w="8889" h="57784">
                  <a:moveTo>
                    <a:pt x="0" y="51739"/>
                  </a:moveTo>
                  <a:lnTo>
                    <a:pt x="1473" y="51739"/>
                  </a:lnTo>
                </a:path>
                <a:path w="8889" h="57784">
                  <a:moveTo>
                    <a:pt x="0" y="50266"/>
                  </a:moveTo>
                  <a:lnTo>
                    <a:pt x="1473" y="50266"/>
                  </a:lnTo>
                </a:path>
                <a:path w="8889" h="57784">
                  <a:moveTo>
                    <a:pt x="0" y="48793"/>
                  </a:moveTo>
                  <a:lnTo>
                    <a:pt x="2959" y="48793"/>
                  </a:lnTo>
                </a:path>
                <a:path w="8889" h="57784">
                  <a:moveTo>
                    <a:pt x="0" y="47307"/>
                  </a:moveTo>
                  <a:lnTo>
                    <a:pt x="2959" y="47307"/>
                  </a:lnTo>
                </a:path>
                <a:path w="8889" h="57784">
                  <a:moveTo>
                    <a:pt x="0" y="45834"/>
                  </a:moveTo>
                  <a:lnTo>
                    <a:pt x="2959" y="45834"/>
                  </a:lnTo>
                </a:path>
                <a:path w="8889" h="57784">
                  <a:moveTo>
                    <a:pt x="0" y="44348"/>
                  </a:moveTo>
                  <a:lnTo>
                    <a:pt x="2959" y="44348"/>
                  </a:lnTo>
                </a:path>
                <a:path w="8889" h="57784">
                  <a:moveTo>
                    <a:pt x="0" y="42875"/>
                  </a:moveTo>
                  <a:lnTo>
                    <a:pt x="2959" y="42875"/>
                  </a:lnTo>
                </a:path>
                <a:path w="8889" h="57784">
                  <a:moveTo>
                    <a:pt x="0" y="41401"/>
                  </a:moveTo>
                  <a:lnTo>
                    <a:pt x="2959" y="41401"/>
                  </a:lnTo>
                </a:path>
                <a:path w="8889" h="57784">
                  <a:moveTo>
                    <a:pt x="0" y="39916"/>
                  </a:moveTo>
                  <a:lnTo>
                    <a:pt x="2959" y="39916"/>
                  </a:lnTo>
                </a:path>
                <a:path w="8889" h="57784">
                  <a:moveTo>
                    <a:pt x="0" y="38442"/>
                  </a:moveTo>
                  <a:lnTo>
                    <a:pt x="4432" y="38442"/>
                  </a:lnTo>
                </a:path>
                <a:path w="8889" h="57784">
                  <a:moveTo>
                    <a:pt x="0" y="36956"/>
                  </a:moveTo>
                  <a:lnTo>
                    <a:pt x="4432" y="36956"/>
                  </a:lnTo>
                </a:path>
                <a:path w="8889" h="57784">
                  <a:moveTo>
                    <a:pt x="0" y="35483"/>
                  </a:moveTo>
                  <a:lnTo>
                    <a:pt x="4432" y="35483"/>
                  </a:lnTo>
                </a:path>
                <a:path w="8889" h="57784">
                  <a:moveTo>
                    <a:pt x="0" y="34010"/>
                  </a:moveTo>
                  <a:lnTo>
                    <a:pt x="4432" y="34010"/>
                  </a:lnTo>
                </a:path>
                <a:path w="8889" h="57784">
                  <a:moveTo>
                    <a:pt x="0" y="32524"/>
                  </a:moveTo>
                  <a:lnTo>
                    <a:pt x="4432" y="32524"/>
                  </a:lnTo>
                </a:path>
                <a:path w="8889" h="57784">
                  <a:moveTo>
                    <a:pt x="0" y="31051"/>
                  </a:moveTo>
                  <a:lnTo>
                    <a:pt x="4432" y="31051"/>
                  </a:lnTo>
                </a:path>
                <a:path w="8889" h="57784">
                  <a:moveTo>
                    <a:pt x="0" y="29565"/>
                  </a:moveTo>
                  <a:lnTo>
                    <a:pt x="4432" y="29565"/>
                  </a:lnTo>
                </a:path>
                <a:path w="8889" h="57784">
                  <a:moveTo>
                    <a:pt x="0" y="28092"/>
                  </a:moveTo>
                  <a:lnTo>
                    <a:pt x="5918" y="28092"/>
                  </a:lnTo>
                </a:path>
                <a:path w="8889" h="57784">
                  <a:moveTo>
                    <a:pt x="0" y="26619"/>
                  </a:moveTo>
                  <a:lnTo>
                    <a:pt x="5918" y="26619"/>
                  </a:lnTo>
                </a:path>
                <a:path w="8889" h="57784">
                  <a:moveTo>
                    <a:pt x="0" y="25133"/>
                  </a:moveTo>
                  <a:lnTo>
                    <a:pt x="5918" y="25133"/>
                  </a:lnTo>
                </a:path>
                <a:path w="8889" h="57784">
                  <a:moveTo>
                    <a:pt x="0" y="23660"/>
                  </a:moveTo>
                  <a:lnTo>
                    <a:pt x="5918" y="23660"/>
                  </a:lnTo>
                </a:path>
                <a:path w="8889" h="57784">
                  <a:moveTo>
                    <a:pt x="0" y="22174"/>
                  </a:moveTo>
                  <a:lnTo>
                    <a:pt x="5918" y="22174"/>
                  </a:lnTo>
                </a:path>
                <a:path w="8889" h="57784">
                  <a:moveTo>
                    <a:pt x="0" y="20700"/>
                  </a:moveTo>
                  <a:lnTo>
                    <a:pt x="5918" y="20700"/>
                  </a:lnTo>
                </a:path>
                <a:path w="8889" h="57784">
                  <a:moveTo>
                    <a:pt x="0" y="19227"/>
                  </a:moveTo>
                  <a:lnTo>
                    <a:pt x="5918" y="19227"/>
                  </a:lnTo>
                </a:path>
                <a:path w="8889" h="57784">
                  <a:moveTo>
                    <a:pt x="0" y="17741"/>
                  </a:moveTo>
                  <a:lnTo>
                    <a:pt x="7391" y="17741"/>
                  </a:lnTo>
                </a:path>
                <a:path w="8889" h="57784">
                  <a:moveTo>
                    <a:pt x="0" y="16268"/>
                  </a:moveTo>
                  <a:lnTo>
                    <a:pt x="7391" y="16268"/>
                  </a:lnTo>
                </a:path>
                <a:path w="8889" h="57784">
                  <a:moveTo>
                    <a:pt x="0" y="14782"/>
                  </a:moveTo>
                  <a:lnTo>
                    <a:pt x="7391" y="14782"/>
                  </a:lnTo>
                </a:path>
                <a:path w="8889" h="57784">
                  <a:moveTo>
                    <a:pt x="0" y="13309"/>
                  </a:moveTo>
                  <a:lnTo>
                    <a:pt x="7391" y="13309"/>
                  </a:lnTo>
                </a:path>
                <a:path w="8889" h="57784">
                  <a:moveTo>
                    <a:pt x="0" y="11836"/>
                  </a:moveTo>
                  <a:lnTo>
                    <a:pt x="7391" y="11836"/>
                  </a:lnTo>
                </a:path>
                <a:path w="8889" h="57784">
                  <a:moveTo>
                    <a:pt x="0" y="10350"/>
                  </a:moveTo>
                  <a:lnTo>
                    <a:pt x="7391" y="10350"/>
                  </a:lnTo>
                </a:path>
                <a:path w="8889" h="57784">
                  <a:moveTo>
                    <a:pt x="0" y="8877"/>
                  </a:moveTo>
                  <a:lnTo>
                    <a:pt x="7391" y="8877"/>
                  </a:lnTo>
                </a:path>
                <a:path w="8889" h="57784">
                  <a:moveTo>
                    <a:pt x="0" y="7391"/>
                  </a:moveTo>
                  <a:lnTo>
                    <a:pt x="8864" y="7391"/>
                  </a:lnTo>
                </a:path>
                <a:path w="8889" h="57784">
                  <a:moveTo>
                    <a:pt x="0" y="5918"/>
                  </a:moveTo>
                  <a:lnTo>
                    <a:pt x="8864" y="5918"/>
                  </a:lnTo>
                </a:path>
                <a:path w="8889" h="57784">
                  <a:moveTo>
                    <a:pt x="0" y="4444"/>
                  </a:moveTo>
                  <a:lnTo>
                    <a:pt x="8864" y="4444"/>
                  </a:lnTo>
                </a:path>
                <a:path w="8889" h="57784">
                  <a:moveTo>
                    <a:pt x="2959" y="2959"/>
                  </a:moveTo>
                  <a:lnTo>
                    <a:pt x="8864" y="2959"/>
                  </a:lnTo>
                </a:path>
                <a:path w="8889" h="57784">
                  <a:moveTo>
                    <a:pt x="4432" y="1485"/>
                  </a:moveTo>
                  <a:lnTo>
                    <a:pt x="8864" y="1485"/>
                  </a:lnTo>
                </a:path>
                <a:path w="8889" h="57784">
                  <a:moveTo>
                    <a:pt x="7391" y="0"/>
                  </a:moveTo>
                  <a:lnTo>
                    <a:pt x="886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803482" y="6488977"/>
              <a:ext cx="53340" cy="69850"/>
            </a:xfrm>
            <a:custGeom>
              <a:avLst/>
              <a:gdLst/>
              <a:ahLst/>
              <a:cxnLst/>
              <a:rect l="l" t="t" r="r" b="b"/>
              <a:pathLst>
                <a:path w="53339" h="69850">
                  <a:moveTo>
                    <a:pt x="0" y="69481"/>
                  </a:moveTo>
                  <a:lnTo>
                    <a:pt x="53213" y="69481"/>
                  </a:lnTo>
                  <a:lnTo>
                    <a:pt x="0" y="69481"/>
                  </a:lnTo>
                  <a:close/>
                </a:path>
                <a:path w="53339" h="69850">
                  <a:moveTo>
                    <a:pt x="0" y="68008"/>
                  </a:moveTo>
                  <a:lnTo>
                    <a:pt x="53213" y="68008"/>
                  </a:lnTo>
                </a:path>
                <a:path w="53339" h="69850">
                  <a:moveTo>
                    <a:pt x="0" y="66522"/>
                  </a:moveTo>
                  <a:lnTo>
                    <a:pt x="53213" y="66522"/>
                  </a:lnTo>
                </a:path>
                <a:path w="53339" h="69850">
                  <a:moveTo>
                    <a:pt x="0" y="65049"/>
                  </a:moveTo>
                  <a:lnTo>
                    <a:pt x="53213" y="65049"/>
                  </a:lnTo>
                </a:path>
                <a:path w="53339" h="69850">
                  <a:moveTo>
                    <a:pt x="0" y="63563"/>
                  </a:moveTo>
                  <a:lnTo>
                    <a:pt x="53213" y="63563"/>
                  </a:lnTo>
                </a:path>
                <a:path w="53339" h="69850">
                  <a:moveTo>
                    <a:pt x="0" y="62090"/>
                  </a:moveTo>
                  <a:lnTo>
                    <a:pt x="53213" y="62090"/>
                  </a:lnTo>
                </a:path>
                <a:path w="53339" h="69850">
                  <a:moveTo>
                    <a:pt x="0" y="60617"/>
                  </a:moveTo>
                  <a:lnTo>
                    <a:pt x="53213" y="60617"/>
                  </a:lnTo>
                </a:path>
                <a:path w="53339" h="69850">
                  <a:moveTo>
                    <a:pt x="0" y="59131"/>
                  </a:moveTo>
                  <a:lnTo>
                    <a:pt x="53213" y="59131"/>
                  </a:lnTo>
                </a:path>
                <a:path w="53339" h="69850">
                  <a:moveTo>
                    <a:pt x="0" y="57657"/>
                  </a:moveTo>
                  <a:lnTo>
                    <a:pt x="53213" y="57657"/>
                  </a:lnTo>
                </a:path>
                <a:path w="53339" h="69850">
                  <a:moveTo>
                    <a:pt x="0" y="56172"/>
                  </a:moveTo>
                  <a:lnTo>
                    <a:pt x="53213" y="56172"/>
                  </a:lnTo>
                </a:path>
                <a:path w="53339" h="69850">
                  <a:moveTo>
                    <a:pt x="0" y="54698"/>
                  </a:moveTo>
                  <a:lnTo>
                    <a:pt x="51739" y="54698"/>
                  </a:lnTo>
                </a:path>
                <a:path w="53339" h="69850">
                  <a:moveTo>
                    <a:pt x="1473" y="53225"/>
                  </a:moveTo>
                  <a:lnTo>
                    <a:pt x="51739" y="53225"/>
                  </a:lnTo>
                </a:path>
                <a:path w="53339" h="69850">
                  <a:moveTo>
                    <a:pt x="1473" y="51739"/>
                  </a:moveTo>
                  <a:lnTo>
                    <a:pt x="51739" y="51739"/>
                  </a:lnTo>
                </a:path>
                <a:path w="53339" h="69850">
                  <a:moveTo>
                    <a:pt x="2959" y="50266"/>
                  </a:moveTo>
                  <a:lnTo>
                    <a:pt x="50266" y="50266"/>
                  </a:lnTo>
                </a:path>
                <a:path w="53339" h="69850">
                  <a:moveTo>
                    <a:pt x="2959" y="48780"/>
                  </a:moveTo>
                  <a:lnTo>
                    <a:pt x="50266" y="48780"/>
                  </a:lnTo>
                </a:path>
                <a:path w="53339" h="69850">
                  <a:moveTo>
                    <a:pt x="4432" y="47307"/>
                  </a:moveTo>
                  <a:lnTo>
                    <a:pt x="48780" y="47307"/>
                  </a:lnTo>
                </a:path>
                <a:path w="53339" h="69850">
                  <a:moveTo>
                    <a:pt x="4432" y="45834"/>
                  </a:moveTo>
                  <a:lnTo>
                    <a:pt x="48780" y="45834"/>
                  </a:lnTo>
                </a:path>
                <a:path w="53339" h="69850">
                  <a:moveTo>
                    <a:pt x="4432" y="44348"/>
                  </a:moveTo>
                  <a:lnTo>
                    <a:pt x="47307" y="44348"/>
                  </a:lnTo>
                </a:path>
                <a:path w="53339" h="69850">
                  <a:moveTo>
                    <a:pt x="5918" y="42875"/>
                  </a:moveTo>
                  <a:lnTo>
                    <a:pt x="47307" y="42875"/>
                  </a:lnTo>
                </a:path>
                <a:path w="53339" h="69850">
                  <a:moveTo>
                    <a:pt x="5918" y="41389"/>
                  </a:moveTo>
                  <a:lnTo>
                    <a:pt x="47307" y="41389"/>
                  </a:lnTo>
                </a:path>
                <a:path w="53339" h="69850">
                  <a:moveTo>
                    <a:pt x="7391" y="39916"/>
                  </a:moveTo>
                  <a:lnTo>
                    <a:pt x="45821" y="39916"/>
                  </a:lnTo>
                </a:path>
                <a:path w="53339" h="69850">
                  <a:moveTo>
                    <a:pt x="7391" y="38442"/>
                  </a:moveTo>
                  <a:lnTo>
                    <a:pt x="45821" y="38442"/>
                  </a:lnTo>
                </a:path>
                <a:path w="53339" h="69850">
                  <a:moveTo>
                    <a:pt x="7391" y="36956"/>
                  </a:moveTo>
                  <a:lnTo>
                    <a:pt x="44348" y="36956"/>
                  </a:lnTo>
                </a:path>
                <a:path w="53339" h="69850">
                  <a:moveTo>
                    <a:pt x="8864" y="35483"/>
                  </a:moveTo>
                  <a:lnTo>
                    <a:pt x="44348" y="35483"/>
                  </a:lnTo>
                </a:path>
                <a:path w="53339" h="69850">
                  <a:moveTo>
                    <a:pt x="8864" y="33997"/>
                  </a:moveTo>
                  <a:lnTo>
                    <a:pt x="42875" y="33997"/>
                  </a:lnTo>
                </a:path>
                <a:path w="53339" h="69850">
                  <a:moveTo>
                    <a:pt x="10350" y="32524"/>
                  </a:moveTo>
                  <a:lnTo>
                    <a:pt x="42875" y="32524"/>
                  </a:lnTo>
                </a:path>
                <a:path w="53339" h="69850">
                  <a:moveTo>
                    <a:pt x="10350" y="31051"/>
                  </a:moveTo>
                  <a:lnTo>
                    <a:pt x="42875" y="31051"/>
                  </a:lnTo>
                </a:path>
                <a:path w="53339" h="69850">
                  <a:moveTo>
                    <a:pt x="10350" y="29565"/>
                  </a:moveTo>
                  <a:lnTo>
                    <a:pt x="41389" y="29565"/>
                  </a:lnTo>
                </a:path>
                <a:path w="53339" h="69850">
                  <a:moveTo>
                    <a:pt x="11823" y="28092"/>
                  </a:moveTo>
                  <a:lnTo>
                    <a:pt x="41389" y="28092"/>
                  </a:lnTo>
                </a:path>
                <a:path w="53339" h="69850">
                  <a:moveTo>
                    <a:pt x="11823" y="26606"/>
                  </a:moveTo>
                  <a:lnTo>
                    <a:pt x="39916" y="26606"/>
                  </a:lnTo>
                </a:path>
                <a:path w="53339" h="69850">
                  <a:moveTo>
                    <a:pt x="13309" y="25133"/>
                  </a:moveTo>
                  <a:lnTo>
                    <a:pt x="39916" y="25133"/>
                  </a:lnTo>
                </a:path>
                <a:path w="53339" h="69850">
                  <a:moveTo>
                    <a:pt x="13309" y="23660"/>
                  </a:moveTo>
                  <a:lnTo>
                    <a:pt x="38430" y="23660"/>
                  </a:lnTo>
                </a:path>
                <a:path w="53339" h="69850">
                  <a:moveTo>
                    <a:pt x="13309" y="22174"/>
                  </a:moveTo>
                  <a:lnTo>
                    <a:pt x="38430" y="22174"/>
                  </a:lnTo>
                </a:path>
                <a:path w="53339" h="69850">
                  <a:moveTo>
                    <a:pt x="14782" y="20700"/>
                  </a:moveTo>
                  <a:lnTo>
                    <a:pt x="38430" y="20700"/>
                  </a:lnTo>
                </a:path>
                <a:path w="53339" h="69850">
                  <a:moveTo>
                    <a:pt x="14782" y="19215"/>
                  </a:moveTo>
                  <a:lnTo>
                    <a:pt x="36957" y="19215"/>
                  </a:lnTo>
                </a:path>
                <a:path w="53339" h="69850">
                  <a:moveTo>
                    <a:pt x="16256" y="17741"/>
                  </a:moveTo>
                  <a:lnTo>
                    <a:pt x="36957" y="17741"/>
                  </a:lnTo>
                </a:path>
                <a:path w="53339" h="69850">
                  <a:moveTo>
                    <a:pt x="16256" y="16268"/>
                  </a:moveTo>
                  <a:lnTo>
                    <a:pt x="35483" y="16268"/>
                  </a:lnTo>
                </a:path>
                <a:path w="53339" h="69850">
                  <a:moveTo>
                    <a:pt x="16256" y="14782"/>
                  </a:moveTo>
                  <a:lnTo>
                    <a:pt x="35483" y="14782"/>
                  </a:lnTo>
                </a:path>
                <a:path w="53339" h="69850">
                  <a:moveTo>
                    <a:pt x="17741" y="13309"/>
                  </a:moveTo>
                  <a:lnTo>
                    <a:pt x="33997" y="13309"/>
                  </a:lnTo>
                </a:path>
                <a:path w="53339" h="69850">
                  <a:moveTo>
                    <a:pt x="17741" y="11823"/>
                  </a:moveTo>
                  <a:lnTo>
                    <a:pt x="33997" y="11823"/>
                  </a:lnTo>
                </a:path>
                <a:path w="53339" h="69850">
                  <a:moveTo>
                    <a:pt x="19215" y="10350"/>
                  </a:moveTo>
                  <a:lnTo>
                    <a:pt x="33997" y="10350"/>
                  </a:lnTo>
                </a:path>
                <a:path w="53339" h="69850">
                  <a:moveTo>
                    <a:pt x="19215" y="8877"/>
                  </a:moveTo>
                  <a:lnTo>
                    <a:pt x="32524" y="8877"/>
                  </a:lnTo>
                </a:path>
                <a:path w="53339" h="69850">
                  <a:moveTo>
                    <a:pt x="19215" y="7391"/>
                  </a:moveTo>
                  <a:lnTo>
                    <a:pt x="32524" y="7391"/>
                  </a:lnTo>
                </a:path>
                <a:path w="53339" h="69850">
                  <a:moveTo>
                    <a:pt x="20701" y="5918"/>
                  </a:moveTo>
                  <a:lnTo>
                    <a:pt x="31038" y="5918"/>
                  </a:lnTo>
                </a:path>
                <a:path w="53339" h="69850">
                  <a:moveTo>
                    <a:pt x="20701" y="4432"/>
                  </a:moveTo>
                  <a:lnTo>
                    <a:pt x="31038" y="4432"/>
                  </a:lnTo>
                </a:path>
                <a:path w="53339" h="69850">
                  <a:moveTo>
                    <a:pt x="22174" y="2959"/>
                  </a:moveTo>
                  <a:lnTo>
                    <a:pt x="29565" y="2959"/>
                  </a:lnTo>
                </a:path>
                <a:path w="53339" h="69850">
                  <a:moveTo>
                    <a:pt x="22174" y="1485"/>
                  </a:moveTo>
                  <a:lnTo>
                    <a:pt x="29565" y="1485"/>
                  </a:lnTo>
                </a:path>
                <a:path w="53339" h="69850">
                  <a:moveTo>
                    <a:pt x="22174" y="0"/>
                  </a:moveTo>
                  <a:lnTo>
                    <a:pt x="29565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821212" y="6481587"/>
              <a:ext cx="16510" cy="60960"/>
            </a:xfrm>
            <a:custGeom>
              <a:avLst/>
              <a:gdLst/>
              <a:ahLst/>
              <a:cxnLst/>
              <a:rect l="l" t="t" r="r" b="b"/>
              <a:pathLst>
                <a:path w="16510" h="60959">
                  <a:moveTo>
                    <a:pt x="7391" y="0"/>
                  </a:moveTo>
                  <a:lnTo>
                    <a:pt x="16255" y="60604"/>
                  </a:lnTo>
                  <a:lnTo>
                    <a:pt x="7391" y="0"/>
                  </a:lnTo>
                  <a:close/>
                </a:path>
                <a:path w="16510" h="60959">
                  <a:moveTo>
                    <a:pt x="16255" y="60604"/>
                  </a:moveTo>
                  <a:lnTo>
                    <a:pt x="7391" y="54698"/>
                  </a:lnTo>
                  <a:lnTo>
                    <a:pt x="16255" y="60604"/>
                  </a:lnTo>
                  <a:close/>
                </a:path>
                <a:path w="16510" h="60959">
                  <a:moveTo>
                    <a:pt x="7391" y="54698"/>
                  </a:moveTo>
                  <a:lnTo>
                    <a:pt x="0" y="60604"/>
                  </a:lnTo>
                  <a:lnTo>
                    <a:pt x="7391" y="54698"/>
                  </a:lnTo>
                  <a:close/>
                </a:path>
                <a:path w="16510" h="60959">
                  <a:moveTo>
                    <a:pt x="0" y="60604"/>
                  </a:moveTo>
                  <a:lnTo>
                    <a:pt x="7391" y="0"/>
                  </a:lnTo>
                  <a:lnTo>
                    <a:pt x="0" y="606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828603" y="6483061"/>
              <a:ext cx="8890" cy="57785"/>
            </a:xfrm>
            <a:custGeom>
              <a:avLst/>
              <a:gdLst/>
              <a:ahLst/>
              <a:cxnLst/>
              <a:rect l="l" t="t" r="r" b="b"/>
              <a:pathLst>
                <a:path w="8889" h="57784">
                  <a:moveTo>
                    <a:pt x="7391" y="57657"/>
                  </a:moveTo>
                  <a:lnTo>
                    <a:pt x="8864" y="57657"/>
                  </a:lnTo>
                  <a:lnTo>
                    <a:pt x="7391" y="57657"/>
                  </a:lnTo>
                  <a:close/>
                </a:path>
                <a:path w="8889" h="57784">
                  <a:moveTo>
                    <a:pt x="4432" y="56184"/>
                  </a:moveTo>
                  <a:lnTo>
                    <a:pt x="8864" y="56184"/>
                  </a:lnTo>
                </a:path>
                <a:path w="8889" h="57784">
                  <a:moveTo>
                    <a:pt x="2959" y="54698"/>
                  </a:moveTo>
                  <a:lnTo>
                    <a:pt x="8864" y="54698"/>
                  </a:lnTo>
                </a:path>
                <a:path w="8889" h="57784">
                  <a:moveTo>
                    <a:pt x="0" y="53225"/>
                  </a:moveTo>
                  <a:lnTo>
                    <a:pt x="8864" y="53225"/>
                  </a:lnTo>
                </a:path>
                <a:path w="8889" h="57784">
                  <a:moveTo>
                    <a:pt x="0" y="51739"/>
                  </a:moveTo>
                  <a:lnTo>
                    <a:pt x="8864" y="51739"/>
                  </a:lnTo>
                </a:path>
                <a:path w="8889" h="57784">
                  <a:moveTo>
                    <a:pt x="0" y="50266"/>
                  </a:moveTo>
                  <a:lnTo>
                    <a:pt x="8864" y="50266"/>
                  </a:lnTo>
                </a:path>
                <a:path w="8889" h="57784">
                  <a:moveTo>
                    <a:pt x="0" y="48793"/>
                  </a:moveTo>
                  <a:lnTo>
                    <a:pt x="7391" y="48793"/>
                  </a:lnTo>
                </a:path>
                <a:path w="8889" h="57784">
                  <a:moveTo>
                    <a:pt x="0" y="47307"/>
                  </a:moveTo>
                  <a:lnTo>
                    <a:pt x="7391" y="47307"/>
                  </a:lnTo>
                </a:path>
                <a:path w="8889" h="57784">
                  <a:moveTo>
                    <a:pt x="0" y="45834"/>
                  </a:moveTo>
                  <a:lnTo>
                    <a:pt x="7391" y="45834"/>
                  </a:lnTo>
                </a:path>
                <a:path w="8889" h="57784">
                  <a:moveTo>
                    <a:pt x="0" y="44348"/>
                  </a:moveTo>
                  <a:lnTo>
                    <a:pt x="7391" y="44348"/>
                  </a:lnTo>
                </a:path>
                <a:path w="8889" h="57784">
                  <a:moveTo>
                    <a:pt x="0" y="42875"/>
                  </a:moveTo>
                  <a:lnTo>
                    <a:pt x="7391" y="42875"/>
                  </a:lnTo>
                </a:path>
                <a:path w="8889" h="57784">
                  <a:moveTo>
                    <a:pt x="0" y="41401"/>
                  </a:moveTo>
                  <a:lnTo>
                    <a:pt x="7391" y="41401"/>
                  </a:lnTo>
                </a:path>
                <a:path w="8889" h="57784">
                  <a:moveTo>
                    <a:pt x="0" y="39916"/>
                  </a:moveTo>
                  <a:lnTo>
                    <a:pt x="7391" y="39916"/>
                  </a:lnTo>
                </a:path>
                <a:path w="8889" h="57784">
                  <a:moveTo>
                    <a:pt x="0" y="38442"/>
                  </a:moveTo>
                  <a:lnTo>
                    <a:pt x="5918" y="38442"/>
                  </a:lnTo>
                </a:path>
                <a:path w="8889" h="57784">
                  <a:moveTo>
                    <a:pt x="0" y="36956"/>
                  </a:moveTo>
                  <a:lnTo>
                    <a:pt x="5918" y="36956"/>
                  </a:lnTo>
                </a:path>
                <a:path w="8889" h="57784">
                  <a:moveTo>
                    <a:pt x="0" y="35483"/>
                  </a:moveTo>
                  <a:lnTo>
                    <a:pt x="5918" y="35483"/>
                  </a:lnTo>
                </a:path>
                <a:path w="8889" h="57784">
                  <a:moveTo>
                    <a:pt x="0" y="34010"/>
                  </a:moveTo>
                  <a:lnTo>
                    <a:pt x="5918" y="34010"/>
                  </a:lnTo>
                </a:path>
                <a:path w="8889" h="57784">
                  <a:moveTo>
                    <a:pt x="0" y="32524"/>
                  </a:moveTo>
                  <a:lnTo>
                    <a:pt x="5918" y="32524"/>
                  </a:lnTo>
                </a:path>
                <a:path w="8889" h="57784">
                  <a:moveTo>
                    <a:pt x="0" y="31051"/>
                  </a:moveTo>
                  <a:lnTo>
                    <a:pt x="5918" y="31051"/>
                  </a:lnTo>
                </a:path>
                <a:path w="8889" h="57784">
                  <a:moveTo>
                    <a:pt x="0" y="29565"/>
                  </a:moveTo>
                  <a:lnTo>
                    <a:pt x="5918" y="29565"/>
                  </a:lnTo>
                </a:path>
                <a:path w="8889" h="57784">
                  <a:moveTo>
                    <a:pt x="0" y="28092"/>
                  </a:moveTo>
                  <a:lnTo>
                    <a:pt x="4432" y="28092"/>
                  </a:lnTo>
                </a:path>
                <a:path w="8889" h="57784">
                  <a:moveTo>
                    <a:pt x="0" y="26619"/>
                  </a:moveTo>
                  <a:lnTo>
                    <a:pt x="4432" y="26619"/>
                  </a:lnTo>
                </a:path>
                <a:path w="8889" h="57784">
                  <a:moveTo>
                    <a:pt x="0" y="25133"/>
                  </a:moveTo>
                  <a:lnTo>
                    <a:pt x="4432" y="25133"/>
                  </a:lnTo>
                </a:path>
                <a:path w="8889" h="57784">
                  <a:moveTo>
                    <a:pt x="0" y="23660"/>
                  </a:moveTo>
                  <a:lnTo>
                    <a:pt x="4432" y="23660"/>
                  </a:lnTo>
                </a:path>
                <a:path w="8889" h="57784">
                  <a:moveTo>
                    <a:pt x="0" y="22174"/>
                  </a:moveTo>
                  <a:lnTo>
                    <a:pt x="4432" y="22174"/>
                  </a:lnTo>
                </a:path>
                <a:path w="8889" h="57784">
                  <a:moveTo>
                    <a:pt x="0" y="20700"/>
                  </a:moveTo>
                  <a:lnTo>
                    <a:pt x="4432" y="20700"/>
                  </a:lnTo>
                </a:path>
                <a:path w="8889" h="57784">
                  <a:moveTo>
                    <a:pt x="0" y="19227"/>
                  </a:moveTo>
                  <a:lnTo>
                    <a:pt x="4432" y="19227"/>
                  </a:lnTo>
                </a:path>
                <a:path w="8889" h="57784">
                  <a:moveTo>
                    <a:pt x="0" y="17741"/>
                  </a:moveTo>
                  <a:lnTo>
                    <a:pt x="2959" y="17741"/>
                  </a:lnTo>
                </a:path>
                <a:path w="8889" h="57784">
                  <a:moveTo>
                    <a:pt x="0" y="16268"/>
                  </a:moveTo>
                  <a:lnTo>
                    <a:pt x="2959" y="16268"/>
                  </a:lnTo>
                </a:path>
                <a:path w="8889" h="57784">
                  <a:moveTo>
                    <a:pt x="0" y="14782"/>
                  </a:moveTo>
                  <a:lnTo>
                    <a:pt x="2959" y="14782"/>
                  </a:lnTo>
                </a:path>
                <a:path w="8889" h="57784">
                  <a:moveTo>
                    <a:pt x="0" y="13309"/>
                  </a:moveTo>
                  <a:lnTo>
                    <a:pt x="2959" y="13309"/>
                  </a:lnTo>
                </a:path>
                <a:path w="8889" h="57784">
                  <a:moveTo>
                    <a:pt x="0" y="11836"/>
                  </a:moveTo>
                  <a:lnTo>
                    <a:pt x="2959" y="11836"/>
                  </a:lnTo>
                </a:path>
                <a:path w="8889" h="57784">
                  <a:moveTo>
                    <a:pt x="0" y="10350"/>
                  </a:moveTo>
                  <a:lnTo>
                    <a:pt x="2959" y="10350"/>
                  </a:lnTo>
                </a:path>
                <a:path w="8889" h="57784">
                  <a:moveTo>
                    <a:pt x="0" y="8877"/>
                  </a:moveTo>
                  <a:lnTo>
                    <a:pt x="2959" y="8877"/>
                  </a:lnTo>
                </a:path>
                <a:path w="8889" h="57784">
                  <a:moveTo>
                    <a:pt x="0" y="7391"/>
                  </a:moveTo>
                  <a:lnTo>
                    <a:pt x="1473" y="7391"/>
                  </a:lnTo>
                </a:path>
                <a:path w="8889" h="57784">
                  <a:moveTo>
                    <a:pt x="0" y="5918"/>
                  </a:moveTo>
                  <a:lnTo>
                    <a:pt x="1473" y="5918"/>
                  </a:lnTo>
                </a:path>
                <a:path w="8889" h="57784">
                  <a:moveTo>
                    <a:pt x="0" y="4444"/>
                  </a:moveTo>
                  <a:lnTo>
                    <a:pt x="1473" y="4444"/>
                  </a:lnTo>
                </a:path>
                <a:path w="8889" h="57784">
                  <a:moveTo>
                    <a:pt x="0" y="2959"/>
                  </a:moveTo>
                  <a:lnTo>
                    <a:pt x="1473" y="2959"/>
                  </a:lnTo>
                </a:path>
                <a:path w="8889" h="57784">
                  <a:moveTo>
                    <a:pt x="0" y="1485"/>
                  </a:moveTo>
                  <a:lnTo>
                    <a:pt x="1473" y="1485"/>
                  </a:lnTo>
                </a:path>
                <a:path w="8889" h="57784">
                  <a:moveTo>
                    <a:pt x="0" y="0"/>
                  </a:moveTo>
                  <a:lnTo>
                    <a:pt x="147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822698" y="6494897"/>
              <a:ext cx="6350" cy="46355"/>
            </a:xfrm>
            <a:custGeom>
              <a:avLst/>
              <a:gdLst/>
              <a:ahLst/>
              <a:cxnLst/>
              <a:rect l="l" t="t" r="r" b="b"/>
              <a:pathLst>
                <a:path w="6350" h="46354">
                  <a:moveTo>
                    <a:pt x="0" y="45821"/>
                  </a:moveTo>
                  <a:lnTo>
                    <a:pt x="1473" y="45821"/>
                  </a:lnTo>
                  <a:lnTo>
                    <a:pt x="0" y="45821"/>
                  </a:lnTo>
                  <a:close/>
                </a:path>
                <a:path w="6350" h="46354">
                  <a:moveTo>
                    <a:pt x="0" y="44348"/>
                  </a:moveTo>
                  <a:lnTo>
                    <a:pt x="2959" y="44348"/>
                  </a:lnTo>
                </a:path>
                <a:path w="6350" h="46354">
                  <a:moveTo>
                    <a:pt x="0" y="42862"/>
                  </a:moveTo>
                  <a:lnTo>
                    <a:pt x="4432" y="42862"/>
                  </a:lnTo>
                </a:path>
                <a:path w="6350" h="46354">
                  <a:moveTo>
                    <a:pt x="0" y="41389"/>
                  </a:moveTo>
                  <a:lnTo>
                    <a:pt x="5918" y="41389"/>
                  </a:lnTo>
                </a:path>
                <a:path w="6350" h="46354">
                  <a:moveTo>
                    <a:pt x="0" y="39903"/>
                  </a:moveTo>
                  <a:lnTo>
                    <a:pt x="5918" y="39903"/>
                  </a:lnTo>
                </a:path>
                <a:path w="6350" h="46354">
                  <a:moveTo>
                    <a:pt x="0" y="38430"/>
                  </a:moveTo>
                  <a:lnTo>
                    <a:pt x="5918" y="38430"/>
                  </a:lnTo>
                </a:path>
                <a:path w="6350" h="46354">
                  <a:moveTo>
                    <a:pt x="0" y="36957"/>
                  </a:moveTo>
                  <a:lnTo>
                    <a:pt x="5918" y="36957"/>
                  </a:lnTo>
                </a:path>
                <a:path w="6350" h="46354">
                  <a:moveTo>
                    <a:pt x="0" y="35471"/>
                  </a:moveTo>
                  <a:lnTo>
                    <a:pt x="5918" y="35471"/>
                  </a:lnTo>
                </a:path>
                <a:path w="6350" h="46354">
                  <a:moveTo>
                    <a:pt x="1473" y="33997"/>
                  </a:moveTo>
                  <a:lnTo>
                    <a:pt x="5918" y="33997"/>
                  </a:lnTo>
                </a:path>
                <a:path w="6350" h="46354">
                  <a:moveTo>
                    <a:pt x="1473" y="32512"/>
                  </a:moveTo>
                  <a:lnTo>
                    <a:pt x="5918" y="32512"/>
                  </a:lnTo>
                </a:path>
                <a:path w="6350" h="46354">
                  <a:moveTo>
                    <a:pt x="1473" y="31038"/>
                  </a:moveTo>
                  <a:lnTo>
                    <a:pt x="5918" y="31038"/>
                  </a:lnTo>
                </a:path>
                <a:path w="6350" h="46354">
                  <a:moveTo>
                    <a:pt x="1473" y="29565"/>
                  </a:moveTo>
                  <a:lnTo>
                    <a:pt x="5918" y="29565"/>
                  </a:lnTo>
                </a:path>
                <a:path w="6350" h="46354">
                  <a:moveTo>
                    <a:pt x="1473" y="28079"/>
                  </a:moveTo>
                  <a:lnTo>
                    <a:pt x="5918" y="28079"/>
                  </a:lnTo>
                </a:path>
                <a:path w="6350" h="46354">
                  <a:moveTo>
                    <a:pt x="1473" y="26606"/>
                  </a:moveTo>
                  <a:lnTo>
                    <a:pt x="5918" y="26606"/>
                  </a:lnTo>
                </a:path>
                <a:path w="6350" h="46354">
                  <a:moveTo>
                    <a:pt x="1473" y="25120"/>
                  </a:moveTo>
                  <a:lnTo>
                    <a:pt x="5918" y="25120"/>
                  </a:lnTo>
                </a:path>
                <a:path w="6350" h="46354">
                  <a:moveTo>
                    <a:pt x="1473" y="23647"/>
                  </a:moveTo>
                  <a:lnTo>
                    <a:pt x="5918" y="23647"/>
                  </a:lnTo>
                </a:path>
                <a:path w="6350" h="46354">
                  <a:moveTo>
                    <a:pt x="2959" y="22174"/>
                  </a:moveTo>
                  <a:lnTo>
                    <a:pt x="5918" y="22174"/>
                  </a:lnTo>
                </a:path>
                <a:path w="6350" h="46354">
                  <a:moveTo>
                    <a:pt x="2959" y="20688"/>
                  </a:moveTo>
                  <a:lnTo>
                    <a:pt x="5918" y="20688"/>
                  </a:lnTo>
                </a:path>
                <a:path w="6350" h="46354">
                  <a:moveTo>
                    <a:pt x="2959" y="19215"/>
                  </a:moveTo>
                  <a:lnTo>
                    <a:pt x="5918" y="19215"/>
                  </a:lnTo>
                </a:path>
                <a:path w="6350" h="46354">
                  <a:moveTo>
                    <a:pt x="2959" y="17729"/>
                  </a:moveTo>
                  <a:lnTo>
                    <a:pt x="5918" y="17729"/>
                  </a:lnTo>
                </a:path>
                <a:path w="6350" h="46354">
                  <a:moveTo>
                    <a:pt x="2959" y="16256"/>
                  </a:moveTo>
                  <a:lnTo>
                    <a:pt x="5918" y="16256"/>
                  </a:lnTo>
                </a:path>
                <a:path w="6350" h="46354">
                  <a:moveTo>
                    <a:pt x="2959" y="14782"/>
                  </a:moveTo>
                  <a:lnTo>
                    <a:pt x="5918" y="14782"/>
                  </a:lnTo>
                </a:path>
                <a:path w="6350" h="46354">
                  <a:moveTo>
                    <a:pt x="2959" y="13296"/>
                  </a:moveTo>
                  <a:lnTo>
                    <a:pt x="5918" y="13296"/>
                  </a:lnTo>
                </a:path>
                <a:path w="6350" h="46354">
                  <a:moveTo>
                    <a:pt x="2959" y="11823"/>
                  </a:moveTo>
                  <a:lnTo>
                    <a:pt x="5918" y="11823"/>
                  </a:lnTo>
                </a:path>
                <a:path w="6350" h="46354">
                  <a:moveTo>
                    <a:pt x="4432" y="10337"/>
                  </a:moveTo>
                  <a:lnTo>
                    <a:pt x="5918" y="10337"/>
                  </a:lnTo>
                </a:path>
                <a:path w="6350" h="46354">
                  <a:moveTo>
                    <a:pt x="4432" y="8864"/>
                  </a:moveTo>
                  <a:lnTo>
                    <a:pt x="5918" y="8864"/>
                  </a:lnTo>
                </a:path>
                <a:path w="6350" h="46354">
                  <a:moveTo>
                    <a:pt x="4432" y="7391"/>
                  </a:moveTo>
                  <a:lnTo>
                    <a:pt x="5918" y="7391"/>
                  </a:lnTo>
                </a:path>
                <a:path w="6350" h="46354">
                  <a:moveTo>
                    <a:pt x="4432" y="5905"/>
                  </a:moveTo>
                  <a:lnTo>
                    <a:pt x="5918" y="5905"/>
                  </a:lnTo>
                </a:path>
                <a:path w="6350" h="46354">
                  <a:moveTo>
                    <a:pt x="4432" y="4432"/>
                  </a:moveTo>
                  <a:lnTo>
                    <a:pt x="5918" y="4432"/>
                  </a:lnTo>
                </a:path>
                <a:path w="6350" h="46354">
                  <a:moveTo>
                    <a:pt x="4432" y="2946"/>
                  </a:moveTo>
                  <a:lnTo>
                    <a:pt x="5918" y="2946"/>
                  </a:lnTo>
                </a:path>
                <a:path w="6350" h="46354">
                  <a:moveTo>
                    <a:pt x="4432" y="1473"/>
                  </a:moveTo>
                  <a:lnTo>
                    <a:pt x="5918" y="1473"/>
                  </a:lnTo>
                </a:path>
                <a:path w="6350" h="46354">
                  <a:moveTo>
                    <a:pt x="4432" y="0"/>
                  </a:moveTo>
                  <a:lnTo>
                    <a:pt x="591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828603" y="6481592"/>
              <a:ext cx="0" cy="149860"/>
            </a:xfrm>
            <a:custGeom>
              <a:avLst/>
              <a:gdLst/>
              <a:ahLst/>
              <a:cxnLst/>
              <a:rect l="l" t="t" r="r" b="b"/>
              <a:pathLst>
                <a:path h="149859">
                  <a:moveTo>
                    <a:pt x="0" y="149301"/>
                  </a:moveTo>
                  <a:lnTo>
                    <a:pt x="0" y="0"/>
                  </a:lnTo>
                  <a:lnTo>
                    <a:pt x="0" y="1493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026575" y="6552542"/>
              <a:ext cx="55244" cy="71120"/>
            </a:xfrm>
            <a:custGeom>
              <a:avLst/>
              <a:gdLst/>
              <a:ahLst/>
              <a:cxnLst/>
              <a:rect l="l" t="t" r="r" b="b"/>
              <a:pathLst>
                <a:path w="55244" h="71120">
                  <a:moveTo>
                    <a:pt x="25133" y="70954"/>
                  </a:moveTo>
                  <a:lnTo>
                    <a:pt x="32524" y="70954"/>
                  </a:lnTo>
                </a:path>
                <a:path w="55244" h="71120">
                  <a:moveTo>
                    <a:pt x="25133" y="69481"/>
                  </a:moveTo>
                  <a:lnTo>
                    <a:pt x="32524" y="69481"/>
                  </a:lnTo>
                </a:path>
                <a:path w="55244" h="71120">
                  <a:moveTo>
                    <a:pt x="23660" y="68008"/>
                  </a:moveTo>
                  <a:lnTo>
                    <a:pt x="32524" y="68008"/>
                  </a:lnTo>
                </a:path>
                <a:path w="55244" h="71120">
                  <a:moveTo>
                    <a:pt x="23660" y="66522"/>
                  </a:moveTo>
                  <a:lnTo>
                    <a:pt x="34010" y="66522"/>
                  </a:lnTo>
                </a:path>
                <a:path w="55244" h="71120">
                  <a:moveTo>
                    <a:pt x="23660" y="65049"/>
                  </a:moveTo>
                  <a:lnTo>
                    <a:pt x="34010" y="65049"/>
                  </a:lnTo>
                </a:path>
                <a:path w="55244" h="71120">
                  <a:moveTo>
                    <a:pt x="22174" y="63563"/>
                  </a:moveTo>
                  <a:lnTo>
                    <a:pt x="35483" y="63563"/>
                  </a:lnTo>
                </a:path>
                <a:path w="55244" h="71120">
                  <a:moveTo>
                    <a:pt x="22174" y="62090"/>
                  </a:moveTo>
                  <a:lnTo>
                    <a:pt x="35483" y="62090"/>
                  </a:lnTo>
                </a:path>
                <a:path w="55244" h="71120">
                  <a:moveTo>
                    <a:pt x="20700" y="60617"/>
                  </a:moveTo>
                  <a:lnTo>
                    <a:pt x="35483" y="60617"/>
                  </a:lnTo>
                </a:path>
                <a:path w="55244" h="71120">
                  <a:moveTo>
                    <a:pt x="20700" y="59131"/>
                  </a:moveTo>
                  <a:lnTo>
                    <a:pt x="36956" y="59131"/>
                  </a:lnTo>
                </a:path>
                <a:path w="55244" h="71120">
                  <a:moveTo>
                    <a:pt x="19227" y="57658"/>
                  </a:moveTo>
                  <a:lnTo>
                    <a:pt x="36956" y="57658"/>
                  </a:lnTo>
                </a:path>
                <a:path w="55244" h="71120">
                  <a:moveTo>
                    <a:pt x="19227" y="56172"/>
                  </a:moveTo>
                  <a:lnTo>
                    <a:pt x="38442" y="56172"/>
                  </a:lnTo>
                </a:path>
                <a:path w="55244" h="71120">
                  <a:moveTo>
                    <a:pt x="19227" y="54698"/>
                  </a:moveTo>
                  <a:lnTo>
                    <a:pt x="38442" y="54698"/>
                  </a:lnTo>
                </a:path>
                <a:path w="55244" h="71120">
                  <a:moveTo>
                    <a:pt x="17741" y="53225"/>
                  </a:moveTo>
                  <a:lnTo>
                    <a:pt x="38442" y="53225"/>
                  </a:lnTo>
                </a:path>
                <a:path w="55244" h="71120">
                  <a:moveTo>
                    <a:pt x="17741" y="51739"/>
                  </a:moveTo>
                  <a:lnTo>
                    <a:pt x="39916" y="51739"/>
                  </a:lnTo>
                </a:path>
                <a:path w="55244" h="71120">
                  <a:moveTo>
                    <a:pt x="16268" y="50266"/>
                  </a:moveTo>
                  <a:lnTo>
                    <a:pt x="39916" y="50266"/>
                  </a:lnTo>
                </a:path>
                <a:path w="55244" h="71120">
                  <a:moveTo>
                    <a:pt x="16268" y="48780"/>
                  </a:moveTo>
                  <a:lnTo>
                    <a:pt x="41401" y="48780"/>
                  </a:lnTo>
                </a:path>
                <a:path w="55244" h="71120">
                  <a:moveTo>
                    <a:pt x="14782" y="47307"/>
                  </a:moveTo>
                  <a:lnTo>
                    <a:pt x="41401" y="47307"/>
                  </a:lnTo>
                </a:path>
                <a:path w="55244" h="71120">
                  <a:moveTo>
                    <a:pt x="14782" y="45834"/>
                  </a:moveTo>
                  <a:lnTo>
                    <a:pt x="41401" y="45834"/>
                  </a:lnTo>
                </a:path>
                <a:path w="55244" h="71120">
                  <a:moveTo>
                    <a:pt x="14782" y="44348"/>
                  </a:moveTo>
                  <a:lnTo>
                    <a:pt x="42875" y="44348"/>
                  </a:lnTo>
                </a:path>
                <a:path w="55244" h="71120">
                  <a:moveTo>
                    <a:pt x="13309" y="42875"/>
                  </a:moveTo>
                  <a:lnTo>
                    <a:pt x="42875" y="42875"/>
                  </a:lnTo>
                </a:path>
                <a:path w="55244" h="71120">
                  <a:moveTo>
                    <a:pt x="13309" y="41389"/>
                  </a:moveTo>
                  <a:lnTo>
                    <a:pt x="44348" y="41389"/>
                  </a:lnTo>
                </a:path>
                <a:path w="55244" h="71120">
                  <a:moveTo>
                    <a:pt x="11836" y="39916"/>
                  </a:moveTo>
                  <a:lnTo>
                    <a:pt x="44348" y="39916"/>
                  </a:lnTo>
                </a:path>
                <a:path w="55244" h="71120">
                  <a:moveTo>
                    <a:pt x="11836" y="38442"/>
                  </a:moveTo>
                  <a:lnTo>
                    <a:pt x="44348" y="38442"/>
                  </a:lnTo>
                </a:path>
                <a:path w="55244" h="71120">
                  <a:moveTo>
                    <a:pt x="10350" y="36957"/>
                  </a:moveTo>
                  <a:lnTo>
                    <a:pt x="45834" y="36957"/>
                  </a:lnTo>
                </a:path>
                <a:path w="55244" h="71120">
                  <a:moveTo>
                    <a:pt x="10350" y="35483"/>
                  </a:moveTo>
                  <a:lnTo>
                    <a:pt x="45834" y="35483"/>
                  </a:lnTo>
                </a:path>
                <a:path w="55244" h="71120">
                  <a:moveTo>
                    <a:pt x="10350" y="33997"/>
                  </a:moveTo>
                  <a:lnTo>
                    <a:pt x="47307" y="33997"/>
                  </a:lnTo>
                </a:path>
                <a:path w="55244" h="71120">
                  <a:moveTo>
                    <a:pt x="8877" y="32524"/>
                  </a:moveTo>
                  <a:lnTo>
                    <a:pt x="47307" y="32524"/>
                  </a:lnTo>
                </a:path>
                <a:path w="55244" h="71120">
                  <a:moveTo>
                    <a:pt x="8877" y="31051"/>
                  </a:moveTo>
                  <a:lnTo>
                    <a:pt x="47307" y="31051"/>
                  </a:lnTo>
                </a:path>
                <a:path w="55244" h="71120">
                  <a:moveTo>
                    <a:pt x="7391" y="29565"/>
                  </a:moveTo>
                  <a:lnTo>
                    <a:pt x="48793" y="29565"/>
                  </a:lnTo>
                </a:path>
                <a:path w="55244" h="71120">
                  <a:moveTo>
                    <a:pt x="7391" y="28092"/>
                  </a:moveTo>
                  <a:lnTo>
                    <a:pt x="48793" y="28092"/>
                  </a:lnTo>
                </a:path>
                <a:path w="55244" h="71120">
                  <a:moveTo>
                    <a:pt x="5918" y="26606"/>
                  </a:moveTo>
                  <a:lnTo>
                    <a:pt x="50266" y="26606"/>
                  </a:lnTo>
                </a:path>
                <a:path w="55244" h="71120">
                  <a:moveTo>
                    <a:pt x="5918" y="25133"/>
                  </a:moveTo>
                  <a:lnTo>
                    <a:pt x="50266" y="25133"/>
                  </a:lnTo>
                </a:path>
                <a:path w="55244" h="71120">
                  <a:moveTo>
                    <a:pt x="5918" y="23660"/>
                  </a:moveTo>
                  <a:lnTo>
                    <a:pt x="50266" y="23660"/>
                  </a:lnTo>
                </a:path>
                <a:path w="55244" h="71120">
                  <a:moveTo>
                    <a:pt x="4444" y="22174"/>
                  </a:moveTo>
                  <a:lnTo>
                    <a:pt x="51739" y="22174"/>
                  </a:lnTo>
                </a:path>
                <a:path w="55244" h="71120">
                  <a:moveTo>
                    <a:pt x="4444" y="20701"/>
                  </a:moveTo>
                  <a:lnTo>
                    <a:pt x="51739" y="20701"/>
                  </a:lnTo>
                </a:path>
                <a:path w="55244" h="71120">
                  <a:moveTo>
                    <a:pt x="2959" y="19215"/>
                  </a:moveTo>
                  <a:lnTo>
                    <a:pt x="53225" y="19215"/>
                  </a:lnTo>
                </a:path>
                <a:path w="55244" h="71120">
                  <a:moveTo>
                    <a:pt x="2959" y="17741"/>
                  </a:moveTo>
                  <a:lnTo>
                    <a:pt x="53225" y="17741"/>
                  </a:lnTo>
                </a:path>
                <a:path w="55244" h="71120">
                  <a:moveTo>
                    <a:pt x="1485" y="16268"/>
                  </a:moveTo>
                  <a:lnTo>
                    <a:pt x="53225" y="16268"/>
                  </a:lnTo>
                </a:path>
                <a:path w="55244" h="71120">
                  <a:moveTo>
                    <a:pt x="1485" y="14782"/>
                  </a:moveTo>
                  <a:lnTo>
                    <a:pt x="54698" y="14782"/>
                  </a:lnTo>
                </a:path>
                <a:path w="55244" h="71120">
                  <a:moveTo>
                    <a:pt x="1485" y="13309"/>
                  </a:moveTo>
                  <a:lnTo>
                    <a:pt x="54698" y="13309"/>
                  </a:lnTo>
                </a:path>
                <a:path w="55244" h="71120">
                  <a:moveTo>
                    <a:pt x="1485" y="11823"/>
                  </a:moveTo>
                  <a:lnTo>
                    <a:pt x="54698" y="11823"/>
                  </a:lnTo>
                </a:path>
                <a:path w="55244" h="71120">
                  <a:moveTo>
                    <a:pt x="1485" y="10350"/>
                  </a:moveTo>
                  <a:lnTo>
                    <a:pt x="54698" y="10350"/>
                  </a:lnTo>
                </a:path>
                <a:path w="55244" h="71120">
                  <a:moveTo>
                    <a:pt x="1485" y="8877"/>
                  </a:moveTo>
                  <a:lnTo>
                    <a:pt x="54698" y="8877"/>
                  </a:lnTo>
                </a:path>
                <a:path w="55244" h="71120">
                  <a:moveTo>
                    <a:pt x="1485" y="7391"/>
                  </a:moveTo>
                  <a:lnTo>
                    <a:pt x="54698" y="7391"/>
                  </a:lnTo>
                </a:path>
                <a:path w="55244" h="71120">
                  <a:moveTo>
                    <a:pt x="1485" y="5918"/>
                  </a:moveTo>
                  <a:lnTo>
                    <a:pt x="54698" y="5918"/>
                  </a:lnTo>
                </a:path>
                <a:path w="55244" h="71120">
                  <a:moveTo>
                    <a:pt x="1485" y="4432"/>
                  </a:moveTo>
                  <a:lnTo>
                    <a:pt x="54698" y="4432"/>
                  </a:lnTo>
                </a:path>
                <a:path w="55244" h="71120">
                  <a:moveTo>
                    <a:pt x="1485" y="2959"/>
                  </a:moveTo>
                  <a:lnTo>
                    <a:pt x="54698" y="2959"/>
                  </a:lnTo>
                </a:path>
                <a:path w="55244" h="71120">
                  <a:moveTo>
                    <a:pt x="1485" y="1485"/>
                  </a:moveTo>
                  <a:lnTo>
                    <a:pt x="54698" y="1485"/>
                  </a:lnTo>
                </a:path>
                <a:path w="55244" h="71120">
                  <a:moveTo>
                    <a:pt x="0" y="0"/>
                  </a:moveTo>
                  <a:lnTo>
                    <a:pt x="54698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045802" y="6570288"/>
              <a:ext cx="16510" cy="60960"/>
            </a:xfrm>
            <a:custGeom>
              <a:avLst/>
              <a:gdLst/>
              <a:ahLst/>
              <a:cxnLst/>
              <a:rect l="l" t="t" r="r" b="b"/>
              <a:pathLst>
                <a:path w="16510" h="60959">
                  <a:moveTo>
                    <a:pt x="8864" y="60604"/>
                  </a:moveTo>
                  <a:lnTo>
                    <a:pt x="0" y="0"/>
                  </a:lnTo>
                  <a:lnTo>
                    <a:pt x="8864" y="60604"/>
                  </a:lnTo>
                  <a:close/>
                </a:path>
                <a:path w="16510" h="60959">
                  <a:moveTo>
                    <a:pt x="0" y="0"/>
                  </a:moveTo>
                  <a:lnTo>
                    <a:pt x="8864" y="5905"/>
                  </a:lnTo>
                  <a:lnTo>
                    <a:pt x="0" y="0"/>
                  </a:lnTo>
                  <a:close/>
                </a:path>
                <a:path w="16510" h="60959">
                  <a:moveTo>
                    <a:pt x="8864" y="5905"/>
                  </a:moveTo>
                  <a:lnTo>
                    <a:pt x="16256" y="0"/>
                  </a:lnTo>
                  <a:lnTo>
                    <a:pt x="8864" y="5905"/>
                  </a:lnTo>
                  <a:close/>
                </a:path>
                <a:path w="16510" h="60959">
                  <a:moveTo>
                    <a:pt x="16256" y="0"/>
                  </a:moveTo>
                  <a:lnTo>
                    <a:pt x="8864" y="60604"/>
                  </a:lnTo>
                  <a:lnTo>
                    <a:pt x="1625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047276" y="6571764"/>
              <a:ext cx="7620" cy="48895"/>
            </a:xfrm>
            <a:custGeom>
              <a:avLst/>
              <a:gdLst/>
              <a:ahLst/>
              <a:cxnLst/>
              <a:rect l="l" t="t" r="r" b="b"/>
              <a:pathLst>
                <a:path w="7619" h="48895">
                  <a:moveTo>
                    <a:pt x="5918" y="48780"/>
                  </a:moveTo>
                  <a:lnTo>
                    <a:pt x="7391" y="48780"/>
                  </a:lnTo>
                  <a:lnTo>
                    <a:pt x="5918" y="48780"/>
                  </a:lnTo>
                  <a:close/>
                </a:path>
                <a:path w="7619" h="48895">
                  <a:moveTo>
                    <a:pt x="5918" y="47307"/>
                  </a:moveTo>
                  <a:lnTo>
                    <a:pt x="7391" y="47307"/>
                  </a:lnTo>
                </a:path>
                <a:path w="7619" h="48895">
                  <a:moveTo>
                    <a:pt x="5918" y="45821"/>
                  </a:moveTo>
                  <a:lnTo>
                    <a:pt x="7391" y="45821"/>
                  </a:lnTo>
                </a:path>
                <a:path w="7619" h="48895">
                  <a:moveTo>
                    <a:pt x="5918" y="44348"/>
                  </a:moveTo>
                  <a:lnTo>
                    <a:pt x="7391" y="44348"/>
                  </a:lnTo>
                </a:path>
                <a:path w="7619" h="48895">
                  <a:moveTo>
                    <a:pt x="5918" y="42862"/>
                  </a:moveTo>
                  <a:lnTo>
                    <a:pt x="7391" y="42862"/>
                  </a:lnTo>
                </a:path>
                <a:path w="7619" h="48895">
                  <a:moveTo>
                    <a:pt x="5918" y="41389"/>
                  </a:moveTo>
                  <a:lnTo>
                    <a:pt x="7391" y="41389"/>
                  </a:lnTo>
                </a:path>
                <a:path w="7619" h="48895">
                  <a:moveTo>
                    <a:pt x="5918" y="39916"/>
                  </a:moveTo>
                  <a:lnTo>
                    <a:pt x="7391" y="39916"/>
                  </a:lnTo>
                </a:path>
                <a:path w="7619" h="48895">
                  <a:moveTo>
                    <a:pt x="4445" y="38430"/>
                  </a:moveTo>
                  <a:lnTo>
                    <a:pt x="7391" y="38430"/>
                  </a:lnTo>
                </a:path>
                <a:path w="7619" h="48895">
                  <a:moveTo>
                    <a:pt x="4445" y="36957"/>
                  </a:moveTo>
                  <a:lnTo>
                    <a:pt x="7391" y="36957"/>
                  </a:lnTo>
                </a:path>
                <a:path w="7619" h="48895">
                  <a:moveTo>
                    <a:pt x="4445" y="35471"/>
                  </a:moveTo>
                  <a:lnTo>
                    <a:pt x="7391" y="35471"/>
                  </a:lnTo>
                </a:path>
                <a:path w="7619" h="48895">
                  <a:moveTo>
                    <a:pt x="4445" y="33997"/>
                  </a:moveTo>
                  <a:lnTo>
                    <a:pt x="7391" y="33997"/>
                  </a:lnTo>
                </a:path>
                <a:path w="7619" h="48895">
                  <a:moveTo>
                    <a:pt x="4445" y="32524"/>
                  </a:moveTo>
                  <a:lnTo>
                    <a:pt x="7391" y="32524"/>
                  </a:lnTo>
                </a:path>
                <a:path w="7619" h="48895">
                  <a:moveTo>
                    <a:pt x="4445" y="31038"/>
                  </a:moveTo>
                  <a:lnTo>
                    <a:pt x="7391" y="31038"/>
                  </a:lnTo>
                </a:path>
                <a:path w="7619" h="48895">
                  <a:moveTo>
                    <a:pt x="4445" y="29565"/>
                  </a:moveTo>
                  <a:lnTo>
                    <a:pt x="7391" y="29565"/>
                  </a:lnTo>
                </a:path>
                <a:path w="7619" h="48895">
                  <a:moveTo>
                    <a:pt x="2959" y="28079"/>
                  </a:moveTo>
                  <a:lnTo>
                    <a:pt x="7391" y="28079"/>
                  </a:lnTo>
                </a:path>
                <a:path w="7619" h="48895">
                  <a:moveTo>
                    <a:pt x="2959" y="26606"/>
                  </a:moveTo>
                  <a:lnTo>
                    <a:pt x="7391" y="26606"/>
                  </a:lnTo>
                </a:path>
                <a:path w="7619" h="48895">
                  <a:moveTo>
                    <a:pt x="2959" y="25133"/>
                  </a:moveTo>
                  <a:lnTo>
                    <a:pt x="7391" y="25133"/>
                  </a:lnTo>
                </a:path>
                <a:path w="7619" h="48895">
                  <a:moveTo>
                    <a:pt x="2959" y="23647"/>
                  </a:moveTo>
                  <a:lnTo>
                    <a:pt x="7391" y="23647"/>
                  </a:lnTo>
                </a:path>
                <a:path w="7619" h="48895">
                  <a:moveTo>
                    <a:pt x="2959" y="22174"/>
                  </a:moveTo>
                  <a:lnTo>
                    <a:pt x="7391" y="22174"/>
                  </a:lnTo>
                </a:path>
                <a:path w="7619" h="48895">
                  <a:moveTo>
                    <a:pt x="2959" y="20688"/>
                  </a:moveTo>
                  <a:lnTo>
                    <a:pt x="7391" y="20688"/>
                  </a:lnTo>
                </a:path>
                <a:path w="7619" h="48895">
                  <a:moveTo>
                    <a:pt x="2959" y="19215"/>
                  </a:moveTo>
                  <a:lnTo>
                    <a:pt x="7391" y="19215"/>
                  </a:lnTo>
                </a:path>
                <a:path w="7619" h="48895">
                  <a:moveTo>
                    <a:pt x="1485" y="17741"/>
                  </a:moveTo>
                  <a:lnTo>
                    <a:pt x="7391" y="17741"/>
                  </a:lnTo>
                </a:path>
                <a:path w="7619" h="48895">
                  <a:moveTo>
                    <a:pt x="1485" y="16256"/>
                  </a:moveTo>
                  <a:lnTo>
                    <a:pt x="7391" y="16256"/>
                  </a:lnTo>
                </a:path>
                <a:path w="7619" h="48895">
                  <a:moveTo>
                    <a:pt x="1485" y="14782"/>
                  </a:moveTo>
                  <a:lnTo>
                    <a:pt x="7391" y="14782"/>
                  </a:lnTo>
                </a:path>
                <a:path w="7619" h="48895">
                  <a:moveTo>
                    <a:pt x="1485" y="13296"/>
                  </a:moveTo>
                  <a:lnTo>
                    <a:pt x="7391" y="13296"/>
                  </a:lnTo>
                </a:path>
                <a:path w="7619" h="48895">
                  <a:moveTo>
                    <a:pt x="1485" y="11823"/>
                  </a:moveTo>
                  <a:lnTo>
                    <a:pt x="7391" y="11823"/>
                  </a:lnTo>
                </a:path>
                <a:path w="7619" h="48895">
                  <a:moveTo>
                    <a:pt x="1485" y="10350"/>
                  </a:moveTo>
                  <a:lnTo>
                    <a:pt x="7391" y="10350"/>
                  </a:lnTo>
                </a:path>
                <a:path w="7619" h="48895">
                  <a:moveTo>
                    <a:pt x="1485" y="8864"/>
                  </a:moveTo>
                  <a:lnTo>
                    <a:pt x="7391" y="8864"/>
                  </a:lnTo>
                </a:path>
                <a:path w="7619" h="48895">
                  <a:moveTo>
                    <a:pt x="0" y="7391"/>
                  </a:moveTo>
                  <a:lnTo>
                    <a:pt x="7391" y="7391"/>
                  </a:lnTo>
                </a:path>
                <a:path w="7619" h="48895">
                  <a:moveTo>
                    <a:pt x="0" y="5905"/>
                  </a:moveTo>
                  <a:lnTo>
                    <a:pt x="7391" y="5905"/>
                  </a:lnTo>
                </a:path>
                <a:path w="7619" h="48895">
                  <a:moveTo>
                    <a:pt x="0" y="4432"/>
                  </a:moveTo>
                  <a:lnTo>
                    <a:pt x="7391" y="4432"/>
                  </a:lnTo>
                </a:path>
                <a:path w="7619" h="48895">
                  <a:moveTo>
                    <a:pt x="0" y="2959"/>
                  </a:moveTo>
                  <a:lnTo>
                    <a:pt x="5918" y="2959"/>
                  </a:lnTo>
                </a:path>
                <a:path w="7619" h="48895">
                  <a:moveTo>
                    <a:pt x="0" y="1473"/>
                  </a:moveTo>
                  <a:lnTo>
                    <a:pt x="2959" y="1473"/>
                  </a:lnTo>
                </a:path>
                <a:path w="7619" h="48895">
                  <a:moveTo>
                    <a:pt x="0" y="0"/>
                  </a:moveTo>
                  <a:lnTo>
                    <a:pt x="148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054667" y="6571757"/>
              <a:ext cx="7620" cy="57785"/>
            </a:xfrm>
            <a:custGeom>
              <a:avLst/>
              <a:gdLst/>
              <a:ahLst/>
              <a:cxnLst/>
              <a:rect l="l" t="t" r="r" b="b"/>
              <a:pathLst>
                <a:path w="7619" h="57784">
                  <a:moveTo>
                    <a:pt x="0" y="57657"/>
                  </a:moveTo>
                  <a:lnTo>
                    <a:pt x="1473" y="57657"/>
                  </a:lnTo>
                  <a:lnTo>
                    <a:pt x="0" y="57657"/>
                  </a:lnTo>
                  <a:close/>
                </a:path>
                <a:path w="7619" h="57784">
                  <a:moveTo>
                    <a:pt x="0" y="56184"/>
                  </a:moveTo>
                  <a:lnTo>
                    <a:pt x="1473" y="56184"/>
                  </a:lnTo>
                </a:path>
                <a:path w="7619" h="57784">
                  <a:moveTo>
                    <a:pt x="0" y="54698"/>
                  </a:moveTo>
                  <a:lnTo>
                    <a:pt x="1473" y="54698"/>
                  </a:lnTo>
                </a:path>
                <a:path w="7619" h="57784">
                  <a:moveTo>
                    <a:pt x="0" y="53225"/>
                  </a:moveTo>
                  <a:lnTo>
                    <a:pt x="1473" y="53225"/>
                  </a:lnTo>
                </a:path>
                <a:path w="7619" h="57784">
                  <a:moveTo>
                    <a:pt x="0" y="51739"/>
                  </a:moveTo>
                  <a:lnTo>
                    <a:pt x="1473" y="51739"/>
                  </a:lnTo>
                </a:path>
                <a:path w="7619" h="57784">
                  <a:moveTo>
                    <a:pt x="0" y="50266"/>
                  </a:moveTo>
                  <a:lnTo>
                    <a:pt x="1473" y="50266"/>
                  </a:lnTo>
                </a:path>
                <a:path w="7619" h="57784">
                  <a:moveTo>
                    <a:pt x="0" y="48793"/>
                  </a:moveTo>
                  <a:lnTo>
                    <a:pt x="1473" y="48793"/>
                  </a:lnTo>
                </a:path>
                <a:path w="7619" h="57784">
                  <a:moveTo>
                    <a:pt x="0" y="47307"/>
                  </a:moveTo>
                  <a:lnTo>
                    <a:pt x="1473" y="47307"/>
                  </a:lnTo>
                </a:path>
                <a:path w="7619" h="57784">
                  <a:moveTo>
                    <a:pt x="0" y="45834"/>
                  </a:moveTo>
                  <a:lnTo>
                    <a:pt x="2959" y="45834"/>
                  </a:lnTo>
                </a:path>
                <a:path w="7619" h="57784">
                  <a:moveTo>
                    <a:pt x="0" y="44348"/>
                  </a:moveTo>
                  <a:lnTo>
                    <a:pt x="2959" y="44348"/>
                  </a:lnTo>
                </a:path>
                <a:path w="7619" h="57784">
                  <a:moveTo>
                    <a:pt x="0" y="42875"/>
                  </a:moveTo>
                  <a:lnTo>
                    <a:pt x="2959" y="42875"/>
                  </a:lnTo>
                </a:path>
                <a:path w="7619" h="57784">
                  <a:moveTo>
                    <a:pt x="0" y="41401"/>
                  </a:moveTo>
                  <a:lnTo>
                    <a:pt x="2959" y="41401"/>
                  </a:lnTo>
                </a:path>
                <a:path w="7619" h="57784">
                  <a:moveTo>
                    <a:pt x="0" y="39916"/>
                  </a:moveTo>
                  <a:lnTo>
                    <a:pt x="2959" y="39916"/>
                  </a:lnTo>
                </a:path>
                <a:path w="7619" h="57784">
                  <a:moveTo>
                    <a:pt x="0" y="38442"/>
                  </a:moveTo>
                  <a:lnTo>
                    <a:pt x="2959" y="38442"/>
                  </a:lnTo>
                </a:path>
                <a:path w="7619" h="57784">
                  <a:moveTo>
                    <a:pt x="0" y="36956"/>
                  </a:moveTo>
                  <a:lnTo>
                    <a:pt x="2959" y="36956"/>
                  </a:lnTo>
                </a:path>
                <a:path w="7619" h="57784">
                  <a:moveTo>
                    <a:pt x="0" y="35483"/>
                  </a:moveTo>
                  <a:lnTo>
                    <a:pt x="2959" y="35483"/>
                  </a:lnTo>
                </a:path>
                <a:path w="7619" h="57784">
                  <a:moveTo>
                    <a:pt x="0" y="34010"/>
                  </a:moveTo>
                  <a:lnTo>
                    <a:pt x="4432" y="34010"/>
                  </a:lnTo>
                </a:path>
                <a:path w="7619" h="57784">
                  <a:moveTo>
                    <a:pt x="0" y="32524"/>
                  </a:moveTo>
                  <a:lnTo>
                    <a:pt x="4432" y="32524"/>
                  </a:lnTo>
                </a:path>
                <a:path w="7619" h="57784">
                  <a:moveTo>
                    <a:pt x="0" y="31051"/>
                  </a:moveTo>
                  <a:lnTo>
                    <a:pt x="4432" y="31051"/>
                  </a:lnTo>
                </a:path>
                <a:path w="7619" h="57784">
                  <a:moveTo>
                    <a:pt x="0" y="29565"/>
                  </a:moveTo>
                  <a:lnTo>
                    <a:pt x="4432" y="29565"/>
                  </a:lnTo>
                </a:path>
                <a:path w="7619" h="57784">
                  <a:moveTo>
                    <a:pt x="0" y="28092"/>
                  </a:moveTo>
                  <a:lnTo>
                    <a:pt x="4432" y="28092"/>
                  </a:lnTo>
                </a:path>
                <a:path w="7619" h="57784">
                  <a:moveTo>
                    <a:pt x="0" y="26619"/>
                  </a:moveTo>
                  <a:lnTo>
                    <a:pt x="4432" y="26619"/>
                  </a:lnTo>
                </a:path>
                <a:path w="7619" h="57784">
                  <a:moveTo>
                    <a:pt x="0" y="25133"/>
                  </a:moveTo>
                  <a:lnTo>
                    <a:pt x="4432" y="25133"/>
                  </a:lnTo>
                </a:path>
                <a:path w="7619" h="57784">
                  <a:moveTo>
                    <a:pt x="0" y="23660"/>
                  </a:moveTo>
                  <a:lnTo>
                    <a:pt x="4432" y="23660"/>
                  </a:lnTo>
                </a:path>
                <a:path w="7619" h="57784">
                  <a:moveTo>
                    <a:pt x="0" y="22174"/>
                  </a:moveTo>
                  <a:lnTo>
                    <a:pt x="5918" y="22174"/>
                  </a:lnTo>
                </a:path>
                <a:path w="7619" h="57784">
                  <a:moveTo>
                    <a:pt x="0" y="20700"/>
                  </a:moveTo>
                  <a:lnTo>
                    <a:pt x="5918" y="20700"/>
                  </a:lnTo>
                </a:path>
                <a:path w="7619" h="57784">
                  <a:moveTo>
                    <a:pt x="0" y="19227"/>
                  </a:moveTo>
                  <a:lnTo>
                    <a:pt x="5918" y="19227"/>
                  </a:lnTo>
                </a:path>
                <a:path w="7619" h="57784">
                  <a:moveTo>
                    <a:pt x="0" y="17741"/>
                  </a:moveTo>
                  <a:lnTo>
                    <a:pt x="5918" y="17741"/>
                  </a:lnTo>
                </a:path>
                <a:path w="7619" h="57784">
                  <a:moveTo>
                    <a:pt x="0" y="16268"/>
                  </a:moveTo>
                  <a:lnTo>
                    <a:pt x="5918" y="16268"/>
                  </a:lnTo>
                </a:path>
                <a:path w="7619" h="57784">
                  <a:moveTo>
                    <a:pt x="0" y="14782"/>
                  </a:moveTo>
                  <a:lnTo>
                    <a:pt x="5918" y="14782"/>
                  </a:lnTo>
                </a:path>
                <a:path w="7619" h="57784">
                  <a:moveTo>
                    <a:pt x="0" y="13309"/>
                  </a:moveTo>
                  <a:lnTo>
                    <a:pt x="5918" y="13309"/>
                  </a:lnTo>
                </a:path>
                <a:path w="7619" h="57784">
                  <a:moveTo>
                    <a:pt x="0" y="11836"/>
                  </a:moveTo>
                  <a:lnTo>
                    <a:pt x="5918" y="11836"/>
                  </a:lnTo>
                </a:path>
                <a:path w="7619" h="57784">
                  <a:moveTo>
                    <a:pt x="0" y="10350"/>
                  </a:moveTo>
                  <a:lnTo>
                    <a:pt x="7391" y="10350"/>
                  </a:lnTo>
                </a:path>
                <a:path w="7619" h="57784">
                  <a:moveTo>
                    <a:pt x="0" y="8877"/>
                  </a:moveTo>
                  <a:lnTo>
                    <a:pt x="7391" y="8877"/>
                  </a:lnTo>
                </a:path>
                <a:path w="7619" h="57784">
                  <a:moveTo>
                    <a:pt x="0" y="7391"/>
                  </a:moveTo>
                  <a:lnTo>
                    <a:pt x="7391" y="7391"/>
                  </a:lnTo>
                </a:path>
                <a:path w="7619" h="57784">
                  <a:moveTo>
                    <a:pt x="0" y="5918"/>
                  </a:moveTo>
                  <a:lnTo>
                    <a:pt x="7391" y="5918"/>
                  </a:lnTo>
                </a:path>
                <a:path w="7619" h="57784">
                  <a:moveTo>
                    <a:pt x="0" y="4444"/>
                  </a:moveTo>
                  <a:lnTo>
                    <a:pt x="7391" y="4444"/>
                  </a:lnTo>
                </a:path>
                <a:path w="7619" h="57784">
                  <a:moveTo>
                    <a:pt x="2959" y="2959"/>
                  </a:moveTo>
                  <a:lnTo>
                    <a:pt x="7391" y="2959"/>
                  </a:lnTo>
                </a:path>
                <a:path w="7619" h="57784">
                  <a:moveTo>
                    <a:pt x="4432" y="1485"/>
                  </a:moveTo>
                  <a:lnTo>
                    <a:pt x="7391" y="1485"/>
                  </a:lnTo>
                </a:path>
                <a:path w="7619" h="57784">
                  <a:moveTo>
                    <a:pt x="5918" y="0"/>
                  </a:moveTo>
                  <a:lnTo>
                    <a:pt x="739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028061" y="6494889"/>
              <a:ext cx="53340" cy="69850"/>
            </a:xfrm>
            <a:custGeom>
              <a:avLst/>
              <a:gdLst/>
              <a:ahLst/>
              <a:cxnLst/>
              <a:rect l="l" t="t" r="r" b="b"/>
              <a:pathLst>
                <a:path w="53339" h="69850">
                  <a:moveTo>
                    <a:pt x="0" y="69481"/>
                  </a:moveTo>
                  <a:lnTo>
                    <a:pt x="53213" y="69481"/>
                  </a:lnTo>
                  <a:lnTo>
                    <a:pt x="0" y="69481"/>
                  </a:lnTo>
                  <a:close/>
                </a:path>
                <a:path w="53339" h="69850">
                  <a:moveTo>
                    <a:pt x="0" y="68008"/>
                  </a:moveTo>
                  <a:lnTo>
                    <a:pt x="53213" y="68008"/>
                  </a:lnTo>
                </a:path>
                <a:path w="53339" h="69850">
                  <a:moveTo>
                    <a:pt x="0" y="66522"/>
                  </a:moveTo>
                  <a:lnTo>
                    <a:pt x="53213" y="66522"/>
                  </a:lnTo>
                </a:path>
                <a:path w="53339" h="69850">
                  <a:moveTo>
                    <a:pt x="0" y="65049"/>
                  </a:moveTo>
                  <a:lnTo>
                    <a:pt x="53213" y="65049"/>
                  </a:lnTo>
                </a:path>
                <a:path w="53339" h="69850">
                  <a:moveTo>
                    <a:pt x="0" y="63563"/>
                  </a:moveTo>
                  <a:lnTo>
                    <a:pt x="53213" y="63563"/>
                  </a:lnTo>
                </a:path>
                <a:path w="53339" h="69850">
                  <a:moveTo>
                    <a:pt x="0" y="62090"/>
                  </a:moveTo>
                  <a:lnTo>
                    <a:pt x="53213" y="62090"/>
                  </a:lnTo>
                </a:path>
                <a:path w="53339" h="69850">
                  <a:moveTo>
                    <a:pt x="0" y="60617"/>
                  </a:moveTo>
                  <a:lnTo>
                    <a:pt x="53213" y="60617"/>
                  </a:lnTo>
                </a:path>
                <a:path w="53339" h="69850">
                  <a:moveTo>
                    <a:pt x="0" y="59131"/>
                  </a:moveTo>
                  <a:lnTo>
                    <a:pt x="53213" y="59131"/>
                  </a:lnTo>
                </a:path>
                <a:path w="53339" h="69850">
                  <a:moveTo>
                    <a:pt x="0" y="57657"/>
                  </a:moveTo>
                  <a:lnTo>
                    <a:pt x="53213" y="57657"/>
                  </a:lnTo>
                </a:path>
                <a:path w="53339" h="69850">
                  <a:moveTo>
                    <a:pt x="0" y="56172"/>
                  </a:moveTo>
                  <a:lnTo>
                    <a:pt x="53213" y="56172"/>
                  </a:lnTo>
                </a:path>
                <a:path w="53339" h="69850">
                  <a:moveTo>
                    <a:pt x="0" y="54698"/>
                  </a:moveTo>
                  <a:lnTo>
                    <a:pt x="51739" y="54698"/>
                  </a:lnTo>
                </a:path>
                <a:path w="53339" h="69850">
                  <a:moveTo>
                    <a:pt x="1473" y="53225"/>
                  </a:moveTo>
                  <a:lnTo>
                    <a:pt x="51739" y="53225"/>
                  </a:lnTo>
                </a:path>
                <a:path w="53339" h="69850">
                  <a:moveTo>
                    <a:pt x="1473" y="51739"/>
                  </a:moveTo>
                  <a:lnTo>
                    <a:pt x="51739" y="51739"/>
                  </a:lnTo>
                </a:path>
                <a:path w="53339" h="69850">
                  <a:moveTo>
                    <a:pt x="2959" y="50266"/>
                  </a:moveTo>
                  <a:lnTo>
                    <a:pt x="50266" y="50266"/>
                  </a:lnTo>
                </a:path>
                <a:path w="53339" h="69850">
                  <a:moveTo>
                    <a:pt x="2959" y="48780"/>
                  </a:moveTo>
                  <a:lnTo>
                    <a:pt x="50266" y="48780"/>
                  </a:lnTo>
                </a:path>
                <a:path w="53339" h="69850">
                  <a:moveTo>
                    <a:pt x="4432" y="47307"/>
                  </a:moveTo>
                  <a:lnTo>
                    <a:pt x="48780" y="47307"/>
                  </a:lnTo>
                </a:path>
                <a:path w="53339" h="69850">
                  <a:moveTo>
                    <a:pt x="4432" y="45834"/>
                  </a:moveTo>
                  <a:lnTo>
                    <a:pt x="48780" y="45834"/>
                  </a:lnTo>
                </a:path>
                <a:path w="53339" h="69850">
                  <a:moveTo>
                    <a:pt x="4432" y="44348"/>
                  </a:moveTo>
                  <a:lnTo>
                    <a:pt x="48780" y="44348"/>
                  </a:lnTo>
                </a:path>
                <a:path w="53339" h="69850">
                  <a:moveTo>
                    <a:pt x="5918" y="42875"/>
                  </a:moveTo>
                  <a:lnTo>
                    <a:pt x="47307" y="42875"/>
                  </a:lnTo>
                </a:path>
                <a:path w="53339" h="69850">
                  <a:moveTo>
                    <a:pt x="5918" y="41389"/>
                  </a:moveTo>
                  <a:lnTo>
                    <a:pt x="47307" y="41389"/>
                  </a:lnTo>
                </a:path>
                <a:path w="53339" h="69850">
                  <a:moveTo>
                    <a:pt x="7391" y="39916"/>
                  </a:moveTo>
                  <a:lnTo>
                    <a:pt x="45821" y="39916"/>
                  </a:lnTo>
                </a:path>
                <a:path w="53339" h="69850">
                  <a:moveTo>
                    <a:pt x="7391" y="38442"/>
                  </a:moveTo>
                  <a:lnTo>
                    <a:pt x="45821" y="38442"/>
                  </a:lnTo>
                </a:path>
                <a:path w="53339" h="69850">
                  <a:moveTo>
                    <a:pt x="8864" y="36956"/>
                  </a:moveTo>
                  <a:lnTo>
                    <a:pt x="45821" y="36956"/>
                  </a:lnTo>
                </a:path>
                <a:path w="53339" h="69850">
                  <a:moveTo>
                    <a:pt x="8864" y="35483"/>
                  </a:moveTo>
                  <a:lnTo>
                    <a:pt x="44348" y="35483"/>
                  </a:lnTo>
                </a:path>
                <a:path w="53339" h="69850">
                  <a:moveTo>
                    <a:pt x="8864" y="33997"/>
                  </a:moveTo>
                  <a:lnTo>
                    <a:pt x="44348" y="33997"/>
                  </a:lnTo>
                </a:path>
                <a:path w="53339" h="69850">
                  <a:moveTo>
                    <a:pt x="10350" y="32524"/>
                  </a:moveTo>
                  <a:lnTo>
                    <a:pt x="42875" y="32524"/>
                  </a:lnTo>
                </a:path>
                <a:path w="53339" h="69850">
                  <a:moveTo>
                    <a:pt x="10350" y="31051"/>
                  </a:moveTo>
                  <a:lnTo>
                    <a:pt x="42875" y="31051"/>
                  </a:lnTo>
                </a:path>
                <a:path w="53339" h="69850">
                  <a:moveTo>
                    <a:pt x="11823" y="29565"/>
                  </a:moveTo>
                  <a:lnTo>
                    <a:pt x="42875" y="29565"/>
                  </a:lnTo>
                </a:path>
                <a:path w="53339" h="69850">
                  <a:moveTo>
                    <a:pt x="11823" y="28092"/>
                  </a:moveTo>
                  <a:lnTo>
                    <a:pt x="41389" y="28092"/>
                  </a:lnTo>
                </a:path>
                <a:path w="53339" h="69850">
                  <a:moveTo>
                    <a:pt x="13309" y="26606"/>
                  </a:moveTo>
                  <a:lnTo>
                    <a:pt x="41389" y="26606"/>
                  </a:lnTo>
                </a:path>
                <a:path w="53339" h="69850">
                  <a:moveTo>
                    <a:pt x="13309" y="25133"/>
                  </a:moveTo>
                  <a:lnTo>
                    <a:pt x="39916" y="25133"/>
                  </a:lnTo>
                </a:path>
                <a:path w="53339" h="69850">
                  <a:moveTo>
                    <a:pt x="13309" y="23660"/>
                  </a:moveTo>
                  <a:lnTo>
                    <a:pt x="39916" y="23660"/>
                  </a:lnTo>
                </a:path>
                <a:path w="53339" h="69850">
                  <a:moveTo>
                    <a:pt x="14782" y="22174"/>
                  </a:moveTo>
                  <a:lnTo>
                    <a:pt x="39916" y="22174"/>
                  </a:lnTo>
                </a:path>
                <a:path w="53339" h="69850">
                  <a:moveTo>
                    <a:pt x="14782" y="20700"/>
                  </a:moveTo>
                  <a:lnTo>
                    <a:pt x="38430" y="20700"/>
                  </a:lnTo>
                </a:path>
                <a:path w="53339" h="69850">
                  <a:moveTo>
                    <a:pt x="16256" y="19215"/>
                  </a:moveTo>
                  <a:lnTo>
                    <a:pt x="38430" y="19215"/>
                  </a:lnTo>
                </a:path>
                <a:path w="53339" h="69850">
                  <a:moveTo>
                    <a:pt x="16256" y="17741"/>
                  </a:moveTo>
                  <a:lnTo>
                    <a:pt x="36957" y="17741"/>
                  </a:lnTo>
                </a:path>
                <a:path w="53339" h="69850">
                  <a:moveTo>
                    <a:pt x="17741" y="16268"/>
                  </a:moveTo>
                  <a:lnTo>
                    <a:pt x="36957" y="16268"/>
                  </a:lnTo>
                </a:path>
                <a:path w="53339" h="69850">
                  <a:moveTo>
                    <a:pt x="17741" y="14782"/>
                  </a:moveTo>
                  <a:lnTo>
                    <a:pt x="36957" y="14782"/>
                  </a:lnTo>
                </a:path>
                <a:path w="53339" h="69850">
                  <a:moveTo>
                    <a:pt x="17741" y="13309"/>
                  </a:moveTo>
                  <a:lnTo>
                    <a:pt x="35483" y="13309"/>
                  </a:lnTo>
                </a:path>
                <a:path w="53339" h="69850">
                  <a:moveTo>
                    <a:pt x="19215" y="11823"/>
                  </a:moveTo>
                  <a:lnTo>
                    <a:pt x="35483" y="11823"/>
                  </a:lnTo>
                </a:path>
                <a:path w="53339" h="69850">
                  <a:moveTo>
                    <a:pt x="19215" y="10350"/>
                  </a:moveTo>
                  <a:lnTo>
                    <a:pt x="33997" y="10350"/>
                  </a:lnTo>
                </a:path>
                <a:path w="53339" h="69850">
                  <a:moveTo>
                    <a:pt x="20701" y="8877"/>
                  </a:moveTo>
                  <a:lnTo>
                    <a:pt x="33997" y="8877"/>
                  </a:lnTo>
                </a:path>
                <a:path w="53339" h="69850">
                  <a:moveTo>
                    <a:pt x="20701" y="7391"/>
                  </a:moveTo>
                  <a:lnTo>
                    <a:pt x="33997" y="7391"/>
                  </a:lnTo>
                </a:path>
                <a:path w="53339" h="69850">
                  <a:moveTo>
                    <a:pt x="22174" y="5918"/>
                  </a:moveTo>
                  <a:lnTo>
                    <a:pt x="32524" y="5918"/>
                  </a:lnTo>
                </a:path>
                <a:path w="53339" h="69850">
                  <a:moveTo>
                    <a:pt x="22174" y="4432"/>
                  </a:moveTo>
                  <a:lnTo>
                    <a:pt x="32524" y="4432"/>
                  </a:lnTo>
                </a:path>
                <a:path w="53339" h="69850">
                  <a:moveTo>
                    <a:pt x="22174" y="2959"/>
                  </a:moveTo>
                  <a:lnTo>
                    <a:pt x="31038" y="2959"/>
                  </a:lnTo>
                </a:path>
                <a:path w="53339" h="69850">
                  <a:moveTo>
                    <a:pt x="23647" y="1485"/>
                  </a:moveTo>
                  <a:lnTo>
                    <a:pt x="31038" y="1485"/>
                  </a:lnTo>
                </a:path>
                <a:path w="53339" h="69850">
                  <a:moveTo>
                    <a:pt x="23647" y="0"/>
                  </a:moveTo>
                  <a:lnTo>
                    <a:pt x="31038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045802" y="6487500"/>
              <a:ext cx="16510" cy="62230"/>
            </a:xfrm>
            <a:custGeom>
              <a:avLst/>
              <a:gdLst/>
              <a:ahLst/>
              <a:cxnLst/>
              <a:rect l="l" t="t" r="r" b="b"/>
              <a:pathLst>
                <a:path w="16510" h="62229">
                  <a:moveTo>
                    <a:pt x="8864" y="0"/>
                  </a:moveTo>
                  <a:lnTo>
                    <a:pt x="16256" y="62090"/>
                  </a:lnTo>
                  <a:lnTo>
                    <a:pt x="8864" y="0"/>
                  </a:lnTo>
                  <a:close/>
                </a:path>
                <a:path w="16510" h="62229">
                  <a:moveTo>
                    <a:pt x="16256" y="62090"/>
                  </a:moveTo>
                  <a:lnTo>
                    <a:pt x="8864" y="54698"/>
                  </a:lnTo>
                  <a:lnTo>
                    <a:pt x="16256" y="62090"/>
                  </a:lnTo>
                  <a:close/>
                </a:path>
                <a:path w="16510" h="62229">
                  <a:moveTo>
                    <a:pt x="8864" y="54698"/>
                  </a:moveTo>
                  <a:lnTo>
                    <a:pt x="0" y="62090"/>
                  </a:lnTo>
                  <a:lnTo>
                    <a:pt x="8864" y="54698"/>
                  </a:lnTo>
                  <a:close/>
                </a:path>
                <a:path w="16510" h="62229">
                  <a:moveTo>
                    <a:pt x="0" y="62090"/>
                  </a:moveTo>
                  <a:lnTo>
                    <a:pt x="8864" y="0"/>
                  </a:lnTo>
                  <a:lnTo>
                    <a:pt x="0" y="620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054667" y="6488978"/>
              <a:ext cx="7620" cy="59690"/>
            </a:xfrm>
            <a:custGeom>
              <a:avLst/>
              <a:gdLst/>
              <a:ahLst/>
              <a:cxnLst/>
              <a:rect l="l" t="t" r="r" b="b"/>
              <a:pathLst>
                <a:path w="7619" h="59690">
                  <a:moveTo>
                    <a:pt x="5918" y="59131"/>
                  </a:moveTo>
                  <a:lnTo>
                    <a:pt x="7391" y="59131"/>
                  </a:lnTo>
                  <a:lnTo>
                    <a:pt x="5918" y="59131"/>
                  </a:lnTo>
                  <a:close/>
                </a:path>
                <a:path w="7619" h="59690">
                  <a:moveTo>
                    <a:pt x="4445" y="57658"/>
                  </a:moveTo>
                  <a:lnTo>
                    <a:pt x="7391" y="57658"/>
                  </a:lnTo>
                </a:path>
                <a:path w="7619" h="59690">
                  <a:moveTo>
                    <a:pt x="2959" y="56172"/>
                  </a:moveTo>
                  <a:lnTo>
                    <a:pt x="7391" y="56172"/>
                  </a:lnTo>
                </a:path>
                <a:path w="7619" h="59690">
                  <a:moveTo>
                    <a:pt x="1485" y="54698"/>
                  </a:moveTo>
                  <a:lnTo>
                    <a:pt x="7391" y="54698"/>
                  </a:lnTo>
                </a:path>
                <a:path w="7619" h="59690">
                  <a:moveTo>
                    <a:pt x="0" y="53213"/>
                  </a:moveTo>
                  <a:lnTo>
                    <a:pt x="7391" y="53213"/>
                  </a:lnTo>
                </a:path>
                <a:path w="7619" h="59690">
                  <a:moveTo>
                    <a:pt x="0" y="51739"/>
                  </a:moveTo>
                  <a:lnTo>
                    <a:pt x="7391" y="51739"/>
                  </a:lnTo>
                </a:path>
                <a:path w="7619" h="59690">
                  <a:moveTo>
                    <a:pt x="0" y="50266"/>
                  </a:moveTo>
                  <a:lnTo>
                    <a:pt x="7391" y="50266"/>
                  </a:lnTo>
                </a:path>
                <a:path w="7619" h="59690">
                  <a:moveTo>
                    <a:pt x="0" y="48780"/>
                  </a:moveTo>
                  <a:lnTo>
                    <a:pt x="7391" y="48780"/>
                  </a:lnTo>
                </a:path>
                <a:path w="7619" h="59690">
                  <a:moveTo>
                    <a:pt x="0" y="47307"/>
                  </a:moveTo>
                  <a:lnTo>
                    <a:pt x="5918" y="47307"/>
                  </a:lnTo>
                </a:path>
                <a:path w="7619" h="59690">
                  <a:moveTo>
                    <a:pt x="0" y="45821"/>
                  </a:moveTo>
                  <a:lnTo>
                    <a:pt x="5918" y="45821"/>
                  </a:lnTo>
                </a:path>
                <a:path w="7619" h="59690">
                  <a:moveTo>
                    <a:pt x="0" y="44348"/>
                  </a:moveTo>
                  <a:lnTo>
                    <a:pt x="5918" y="44348"/>
                  </a:lnTo>
                </a:path>
                <a:path w="7619" h="59690">
                  <a:moveTo>
                    <a:pt x="0" y="42875"/>
                  </a:moveTo>
                  <a:lnTo>
                    <a:pt x="5918" y="42875"/>
                  </a:lnTo>
                </a:path>
                <a:path w="7619" h="59690">
                  <a:moveTo>
                    <a:pt x="0" y="41389"/>
                  </a:moveTo>
                  <a:lnTo>
                    <a:pt x="5918" y="41389"/>
                  </a:lnTo>
                </a:path>
                <a:path w="7619" h="59690">
                  <a:moveTo>
                    <a:pt x="0" y="39916"/>
                  </a:moveTo>
                  <a:lnTo>
                    <a:pt x="5918" y="39916"/>
                  </a:lnTo>
                </a:path>
                <a:path w="7619" h="59690">
                  <a:moveTo>
                    <a:pt x="0" y="38430"/>
                  </a:moveTo>
                  <a:lnTo>
                    <a:pt x="5918" y="38430"/>
                  </a:lnTo>
                </a:path>
                <a:path w="7619" h="59690">
                  <a:moveTo>
                    <a:pt x="0" y="36957"/>
                  </a:moveTo>
                  <a:lnTo>
                    <a:pt x="5918" y="36957"/>
                  </a:lnTo>
                </a:path>
                <a:path w="7619" h="59690">
                  <a:moveTo>
                    <a:pt x="0" y="35483"/>
                  </a:moveTo>
                  <a:lnTo>
                    <a:pt x="4445" y="35483"/>
                  </a:lnTo>
                </a:path>
                <a:path w="7619" h="59690">
                  <a:moveTo>
                    <a:pt x="0" y="33997"/>
                  </a:moveTo>
                  <a:lnTo>
                    <a:pt x="4445" y="33997"/>
                  </a:lnTo>
                </a:path>
                <a:path w="7619" h="59690">
                  <a:moveTo>
                    <a:pt x="0" y="32524"/>
                  </a:moveTo>
                  <a:lnTo>
                    <a:pt x="4445" y="32524"/>
                  </a:lnTo>
                </a:path>
                <a:path w="7619" h="59690">
                  <a:moveTo>
                    <a:pt x="0" y="31038"/>
                  </a:moveTo>
                  <a:lnTo>
                    <a:pt x="4445" y="31038"/>
                  </a:lnTo>
                </a:path>
                <a:path w="7619" h="59690">
                  <a:moveTo>
                    <a:pt x="0" y="29565"/>
                  </a:moveTo>
                  <a:lnTo>
                    <a:pt x="4445" y="29565"/>
                  </a:lnTo>
                </a:path>
                <a:path w="7619" h="59690">
                  <a:moveTo>
                    <a:pt x="0" y="28092"/>
                  </a:moveTo>
                  <a:lnTo>
                    <a:pt x="4445" y="28092"/>
                  </a:lnTo>
                </a:path>
                <a:path w="7619" h="59690">
                  <a:moveTo>
                    <a:pt x="0" y="26606"/>
                  </a:moveTo>
                  <a:lnTo>
                    <a:pt x="4445" y="26606"/>
                  </a:lnTo>
                </a:path>
                <a:path w="7619" h="59690">
                  <a:moveTo>
                    <a:pt x="0" y="25133"/>
                  </a:moveTo>
                  <a:lnTo>
                    <a:pt x="4445" y="25133"/>
                  </a:lnTo>
                </a:path>
                <a:path w="7619" h="59690">
                  <a:moveTo>
                    <a:pt x="0" y="23647"/>
                  </a:moveTo>
                  <a:lnTo>
                    <a:pt x="4445" y="23647"/>
                  </a:lnTo>
                </a:path>
                <a:path w="7619" h="59690">
                  <a:moveTo>
                    <a:pt x="0" y="22174"/>
                  </a:moveTo>
                  <a:lnTo>
                    <a:pt x="2959" y="22174"/>
                  </a:lnTo>
                </a:path>
                <a:path w="7619" h="59690">
                  <a:moveTo>
                    <a:pt x="0" y="20701"/>
                  </a:moveTo>
                  <a:lnTo>
                    <a:pt x="2959" y="20701"/>
                  </a:lnTo>
                </a:path>
                <a:path w="7619" h="59690">
                  <a:moveTo>
                    <a:pt x="0" y="19215"/>
                  </a:moveTo>
                  <a:lnTo>
                    <a:pt x="2959" y="19215"/>
                  </a:lnTo>
                </a:path>
                <a:path w="7619" h="59690">
                  <a:moveTo>
                    <a:pt x="0" y="17741"/>
                  </a:moveTo>
                  <a:lnTo>
                    <a:pt x="2959" y="17741"/>
                  </a:lnTo>
                </a:path>
                <a:path w="7619" h="59690">
                  <a:moveTo>
                    <a:pt x="0" y="16256"/>
                  </a:moveTo>
                  <a:lnTo>
                    <a:pt x="2959" y="16256"/>
                  </a:lnTo>
                </a:path>
                <a:path w="7619" h="59690">
                  <a:moveTo>
                    <a:pt x="0" y="14782"/>
                  </a:moveTo>
                  <a:lnTo>
                    <a:pt x="2959" y="14782"/>
                  </a:lnTo>
                </a:path>
                <a:path w="7619" h="59690">
                  <a:moveTo>
                    <a:pt x="0" y="13309"/>
                  </a:moveTo>
                  <a:lnTo>
                    <a:pt x="2959" y="13309"/>
                  </a:lnTo>
                </a:path>
                <a:path w="7619" h="59690">
                  <a:moveTo>
                    <a:pt x="0" y="11823"/>
                  </a:moveTo>
                  <a:lnTo>
                    <a:pt x="2959" y="11823"/>
                  </a:lnTo>
                </a:path>
                <a:path w="7619" h="59690">
                  <a:moveTo>
                    <a:pt x="0" y="10350"/>
                  </a:moveTo>
                  <a:lnTo>
                    <a:pt x="1485" y="10350"/>
                  </a:lnTo>
                </a:path>
                <a:path w="7619" h="59690">
                  <a:moveTo>
                    <a:pt x="0" y="8864"/>
                  </a:moveTo>
                  <a:lnTo>
                    <a:pt x="1485" y="8864"/>
                  </a:lnTo>
                </a:path>
                <a:path w="7619" h="59690">
                  <a:moveTo>
                    <a:pt x="0" y="7391"/>
                  </a:moveTo>
                  <a:lnTo>
                    <a:pt x="1485" y="7391"/>
                  </a:lnTo>
                </a:path>
                <a:path w="7619" h="59690">
                  <a:moveTo>
                    <a:pt x="0" y="5918"/>
                  </a:moveTo>
                  <a:lnTo>
                    <a:pt x="1485" y="5918"/>
                  </a:lnTo>
                </a:path>
                <a:path w="7619" h="59690">
                  <a:moveTo>
                    <a:pt x="0" y="4432"/>
                  </a:moveTo>
                  <a:lnTo>
                    <a:pt x="1485" y="4432"/>
                  </a:lnTo>
                </a:path>
                <a:path w="7619" h="59690">
                  <a:moveTo>
                    <a:pt x="0" y="2959"/>
                  </a:moveTo>
                  <a:lnTo>
                    <a:pt x="1485" y="2959"/>
                  </a:lnTo>
                </a:path>
                <a:path w="7619" h="59690">
                  <a:moveTo>
                    <a:pt x="0" y="1473"/>
                  </a:moveTo>
                  <a:lnTo>
                    <a:pt x="1485" y="1473"/>
                  </a:lnTo>
                </a:path>
                <a:path w="7619" h="59690">
                  <a:moveTo>
                    <a:pt x="0" y="0"/>
                  </a:moveTo>
                  <a:lnTo>
                    <a:pt x="148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047276" y="6497843"/>
              <a:ext cx="7620" cy="50800"/>
            </a:xfrm>
            <a:custGeom>
              <a:avLst/>
              <a:gdLst/>
              <a:ahLst/>
              <a:cxnLst/>
              <a:rect l="l" t="t" r="r" b="b"/>
              <a:pathLst>
                <a:path w="7619" h="50800">
                  <a:moveTo>
                    <a:pt x="0" y="50266"/>
                  </a:moveTo>
                  <a:lnTo>
                    <a:pt x="1473" y="50266"/>
                  </a:lnTo>
                  <a:lnTo>
                    <a:pt x="0" y="50266"/>
                  </a:lnTo>
                  <a:close/>
                </a:path>
                <a:path w="7619" h="50800">
                  <a:moveTo>
                    <a:pt x="0" y="48793"/>
                  </a:moveTo>
                  <a:lnTo>
                    <a:pt x="2959" y="48793"/>
                  </a:lnTo>
                </a:path>
                <a:path w="7619" h="50800">
                  <a:moveTo>
                    <a:pt x="0" y="47307"/>
                  </a:moveTo>
                  <a:lnTo>
                    <a:pt x="4432" y="47307"/>
                  </a:lnTo>
                </a:path>
                <a:path w="7619" h="50800">
                  <a:moveTo>
                    <a:pt x="0" y="45834"/>
                  </a:moveTo>
                  <a:lnTo>
                    <a:pt x="5918" y="45834"/>
                  </a:lnTo>
                </a:path>
                <a:path w="7619" h="50800">
                  <a:moveTo>
                    <a:pt x="0" y="44348"/>
                  </a:moveTo>
                  <a:lnTo>
                    <a:pt x="7391" y="44348"/>
                  </a:lnTo>
                </a:path>
                <a:path w="7619" h="50800">
                  <a:moveTo>
                    <a:pt x="0" y="42875"/>
                  </a:moveTo>
                  <a:lnTo>
                    <a:pt x="7391" y="42875"/>
                  </a:lnTo>
                </a:path>
                <a:path w="7619" h="50800">
                  <a:moveTo>
                    <a:pt x="0" y="41401"/>
                  </a:moveTo>
                  <a:lnTo>
                    <a:pt x="7391" y="41401"/>
                  </a:lnTo>
                </a:path>
                <a:path w="7619" h="50800">
                  <a:moveTo>
                    <a:pt x="1473" y="39916"/>
                  </a:moveTo>
                  <a:lnTo>
                    <a:pt x="7391" y="39916"/>
                  </a:lnTo>
                </a:path>
                <a:path w="7619" h="50800">
                  <a:moveTo>
                    <a:pt x="1473" y="38442"/>
                  </a:moveTo>
                  <a:lnTo>
                    <a:pt x="7391" y="38442"/>
                  </a:lnTo>
                </a:path>
                <a:path w="7619" h="50800">
                  <a:moveTo>
                    <a:pt x="1473" y="36956"/>
                  </a:moveTo>
                  <a:lnTo>
                    <a:pt x="7391" y="36956"/>
                  </a:lnTo>
                </a:path>
                <a:path w="7619" h="50800">
                  <a:moveTo>
                    <a:pt x="1473" y="35483"/>
                  </a:moveTo>
                  <a:lnTo>
                    <a:pt x="7391" y="35483"/>
                  </a:lnTo>
                </a:path>
                <a:path w="7619" h="50800">
                  <a:moveTo>
                    <a:pt x="1473" y="34010"/>
                  </a:moveTo>
                  <a:lnTo>
                    <a:pt x="7391" y="34010"/>
                  </a:lnTo>
                </a:path>
                <a:path w="7619" h="50800">
                  <a:moveTo>
                    <a:pt x="1473" y="32524"/>
                  </a:moveTo>
                  <a:lnTo>
                    <a:pt x="7391" y="32524"/>
                  </a:lnTo>
                </a:path>
                <a:path w="7619" h="50800">
                  <a:moveTo>
                    <a:pt x="1473" y="31051"/>
                  </a:moveTo>
                  <a:lnTo>
                    <a:pt x="7391" y="31051"/>
                  </a:lnTo>
                </a:path>
                <a:path w="7619" h="50800">
                  <a:moveTo>
                    <a:pt x="2959" y="29565"/>
                  </a:moveTo>
                  <a:lnTo>
                    <a:pt x="7391" y="29565"/>
                  </a:lnTo>
                </a:path>
                <a:path w="7619" h="50800">
                  <a:moveTo>
                    <a:pt x="2959" y="28092"/>
                  </a:moveTo>
                  <a:lnTo>
                    <a:pt x="7391" y="28092"/>
                  </a:lnTo>
                </a:path>
                <a:path w="7619" h="50800">
                  <a:moveTo>
                    <a:pt x="2959" y="26619"/>
                  </a:moveTo>
                  <a:lnTo>
                    <a:pt x="7391" y="26619"/>
                  </a:lnTo>
                </a:path>
                <a:path w="7619" h="50800">
                  <a:moveTo>
                    <a:pt x="2959" y="25133"/>
                  </a:moveTo>
                  <a:lnTo>
                    <a:pt x="7391" y="25133"/>
                  </a:lnTo>
                </a:path>
                <a:path w="7619" h="50800">
                  <a:moveTo>
                    <a:pt x="2959" y="23660"/>
                  </a:moveTo>
                  <a:lnTo>
                    <a:pt x="7391" y="23660"/>
                  </a:lnTo>
                </a:path>
                <a:path w="7619" h="50800">
                  <a:moveTo>
                    <a:pt x="2959" y="22174"/>
                  </a:moveTo>
                  <a:lnTo>
                    <a:pt x="7391" y="22174"/>
                  </a:lnTo>
                </a:path>
                <a:path w="7619" h="50800">
                  <a:moveTo>
                    <a:pt x="2959" y="20700"/>
                  </a:moveTo>
                  <a:lnTo>
                    <a:pt x="7391" y="20700"/>
                  </a:lnTo>
                </a:path>
                <a:path w="7619" h="50800">
                  <a:moveTo>
                    <a:pt x="4432" y="19227"/>
                  </a:moveTo>
                  <a:lnTo>
                    <a:pt x="7391" y="19227"/>
                  </a:lnTo>
                </a:path>
                <a:path w="7619" h="50800">
                  <a:moveTo>
                    <a:pt x="4432" y="17741"/>
                  </a:moveTo>
                  <a:lnTo>
                    <a:pt x="7391" y="17741"/>
                  </a:lnTo>
                </a:path>
                <a:path w="7619" h="50800">
                  <a:moveTo>
                    <a:pt x="4432" y="16268"/>
                  </a:moveTo>
                  <a:lnTo>
                    <a:pt x="7391" y="16268"/>
                  </a:lnTo>
                </a:path>
                <a:path w="7619" h="50800">
                  <a:moveTo>
                    <a:pt x="4432" y="14782"/>
                  </a:moveTo>
                  <a:lnTo>
                    <a:pt x="7391" y="14782"/>
                  </a:lnTo>
                </a:path>
                <a:path w="7619" h="50800">
                  <a:moveTo>
                    <a:pt x="4432" y="13309"/>
                  </a:moveTo>
                  <a:lnTo>
                    <a:pt x="7391" y="13309"/>
                  </a:lnTo>
                </a:path>
                <a:path w="7619" h="50800">
                  <a:moveTo>
                    <a:pt x="4432" y="11836"/>
                  </a:moveTo>
                  <a:lnTo>
                    <a:pt x="7391" y="11836"/>
                  </a:lnTo>
                </a:path>
                <a:path w="7619" h="50800">
                  <a:moveTo>
                    <a:pt x="4432" y="10350"/>
                  </a:moveTo>
                  <a:lnTo>
                    <a:pt x="7391" y="10350"/>
                  </a:lnTo>
                </a:path>
                <a:path w="7619" h="50800">
                  <a:moveTo>
                    <a:pt x="5918" y="8877"/>
                  </a:moveTo>
                  <a:lnTo>
                    <a:pt x="7391" y="8877"/>
                  </a:lnTo>
                </a:path>
                <a:path w="7619" h="50800">
                  <a:moveTo>
                    <a:pt x="5918" y="7391"/>
                  </a:moveTo>
                  <a:lnTo>
                    <a:pt x="7391" y="7391"/>
                  </a:lnTo>
                </a:path>
                <a:path w="7619" h="50800">
                  <a:moveTo>
                    <a:pt x="5918" y="5918"/>
                  </a:moveTo>
                  <a:lnTo>
                    <a:pt x="7391" y="5918"/>
                  </a:lnTo>
                </a:path>
                <a:path w="7619" h="50800">
                  <a:moveTo>
                    <a:pt x="5918" y="4444"/>
                  </a:moveTo>
                  <a:lnTo>
                    <a:pt x="7391" y="4444"/>
                  </a:lnTo>
                </a:path>
                <a:path w="7619" h="50800">
                  <a:moveTo>
                    <a:pt x="5918" y="2959"/>
                  </a:moveTo>
                  <a:lnTo>
                    <a:pt x="7391" y="2959"/>
                  </a:lnTo>
                </a:path>
                <a:path w="7619" h="50800">
                  <a:moveTo>
                    <a:pt x="5918" y="1485"/>
                  </a:moveTo>
                  <a:lnTo>
                    <a:pt x="7391" y="1485"/>
                  </a:lnTo>
                </a:path>
                <a:path w="7619" h="50800">
                  <a:moveTo>
                    <a:pt x="5918" y="0"/>
                  </a:moveTo>
                  <a:lnTo>
                    <a:pt x="739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054667" y="6487497"/>
              <a:ext cx="0" cy="143510"/>
            </a:xfrm>
            <a:custGeom>
              <a:avLst/>
              <a:gdLst/>
              <a:ahLst/>
              <a:cxnLst/>
              <a:rect l="l" t="t" r="r" b="b"/>
              <a:pathLst>
                <a:path h="143509">
                  <a:moveTo>
                    <a:pt x="0" y="143395"/>
                  </a:moveTo>
                  <a:lnTo>
                    <a:pt x="0" y="0"/>
                  </a:lnTo>
                  <a:lnTo>
                    <a:pt x="0" y="1433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473030" y="6641238"/>
              <a:ext cx="55244" cy="69850"/>
            </a:xfrm>
            <a:custGeom>
              <a:avLst/>
              <a:gdLst/>
              <a:ahLst/>
              <a:cxnLst/>
              <a:rect l="l" t="t" r="r" b="b"/>
              <a:pathLst>
                <a:path w="55245" h="69850">
                  <a:moveTo>
                    <a:pt x="0" y="69481"/>
                  </a:moveTo>
                  <a:lnTo>
                    <a:pt x="54698" y="69481"/>
                  </a:lnTo>
                  <a:lnTo>
                    <a:pt x="0" y="69481"/>
                  </a:lnTo>
                  <a:close/>
                </a:path>
                <a:path w="55245" h="69850">
                  <a:moveTo>
                    <a:pt x="0" y="68008"/>
                  </a:moveTo>
                  <a:lnTo>
                    <a:pt x="54698" y="68008"/>
                  </a:lnTo>
                </a:path>
                <a:path w="55245" h="69850">
                  <a:moveTo>
                    <a:pt x="0" y="66522"/>
                  </a:moveTo>
                  <a:lnTo>
                    <a:pt x="54698" y="66522"/>
                  </a:lnTo>
                </a:path>
                <a:path w="55245" h="69850">
                  <a:moveTo>
                    <a:pt x="0" y="65049"/>
                  </a:moveTo>
                  <a:lnTo>
                    <a:pt x="54698" y="65049"/>
                  </a:lnTo>
                </a:path>
                <a:path w="55245" h="69850">
                  <a:moveTo>
                    <a:pt x="0" y="63563"/>
                  </a:moveTo>
                  <a:lnTo>
                    <a:pt x="54698" y="63563"/>
                  </a:lnTo>
                </a:path>
                <a:path w="55245" h="69850">
                  <a:moveTo>
                    <a:pt x="0" y="62090"/>
                  </a:moveTo>
                  <a:lnTo>
                    <a:pt x="53213" y="62090"/>
                  </a:lnTo>
                </a:path>
                <a:path w="55245" h="69850">
                  <a:moveTo>
                    <a:pt x="0" y="60617"/>
                  </a:moveTo>
                  <a:lnTo>
                    <a:pt x="53213" y="60617"/>
                  </a:lnTo>
                </a:path>
                <a:path w="55245" h="69850">
                  <a:moveTo>
                    <a:pt x="0" y="59131"/>
                  </a:moveTo>
                  <a:lnTo>
                    <a:pt x="53213" y="59131"/>
                  </a:lnTo>
                </a:path>
                <a:path w="55245" h="69850">
                  <a:moveTo>
                    <a:pt x="0" y="57657"/>
                  </a:moveTo>
                  <a:lnTo>
                    <a:pt x="53213" y="57657"/>
                  </a:lnTo>
                </a:path>
                <a:path w="55245" h="69850">
                  <a:moveTo>
                    <a:pt x="0" y="56172"/>
                  </a:moveTo>
                  <a:lnTo>
                    <a:pt x="53213" y="56172"/>
                  </a:lnTo>
                </a:path>
                <a:path w="55245" h="69850">
                  <a:moveTo>
                    <a:pt x="0" y="54698"/>
                  </a:moveTo>
                  <a:lnTo>
                    <a:pt x="51739" y="54698"/>
                  </a:lnTo>
                </a:path>
                <a:path w="55245" h="69850">
                  <a:moveTo>
                    <a:pt x="1473" y="53225"/>
                  </a:moveTo>
                  <a:lnTo>
                    <a:pt x="51739" y="53225"/>
                  </a:lnTo>
                </a:path>
                <a:path w="55245" h="69850">
                  <a:moveTo>
                    <a:pt x="1473" y="51739"/>
                  </a:moveTo>
                  <a:lnTo>
                    <a:pt x="51739" y="51739"/>
                  </a:lnTo>
                </a:path>
                <a:path w="55245" h="69850">
                  <a:moveTo>
                    <a:pt x="2959" y="50266"/>
                  </a:moveTo>
                  <a:lnTo>
                    <a:pt x="50266" y="50266"/>
                  </a:lnTo>
                </a:path>
                <a:path w="55245" h="69850">
                  <a:moveTo>
                    <a:pt x="2959" y="48780"/>
                  </a:moveTo>
                  <a:lnTo>
                    <a:pt x="50266" y="48780"/>
                  </a:lnTo>
                </a:path>
                <a:path w="55245" h="69850">
                  <a:moveTo>
                    <a:pt x="4432" y="47307"/>
                  </a:moveTo>
                  <a:lnTo>
                    <a:pt x="48780" y="47307"/>
                  </a:lnTo>
                </a:path>
                <a:path w="55245" h="69850">
                  <a:moveTo>
                    <a:pt x="4432" y="45834"/>
                  </a:moveTo>
                  <a:lnTo>
                    <a:pt x="48780" y="45834"/>
                  </a:lnTo>
                </a:path>
                <a:path w="55245" h="69850">
                  <a:moveTo>
                    <a:pt x="4432" y="44348"/>
                  </a:moveTo>
                  <a:lnTo>
                    <a:pt x="48780" y="44348"/>
                  </a:lnTo>
                </a:path>
                <a:path w="55245" h="69850">
                  <a:moveTo>
                    <a:pt x="5918" y="42875"/>
                  </a:moveTo>
                  <a:lnTo>
                    <a:pt x="47307" y="42875"/>
                  </a:lnTo>
                </a:path>
                <a:path w="55245" h="69850">
                  <a:moveTo>
                    <a:pt x="5918" y="41389"/>
                  </a:moveTo>
                  <a:lnTo>
                    <a:pt x="47307" y="41389"/>
                  </a:lnTo>
                </a:path>
                <a:path w="55245" h="69850">
                  <a:moveTo>
                    <a:pt x="7391" y="39916"/>
                  </a:moveTo>
                  <a:lnTo>
                    <a:pt x="45821" y="39916"/>
                  </a:lnTo>
                </a:path>
                <a:path w="55245" h="69850">
                  <a:moveTo>
                    <a:pt x="7391" y="38442"/>
                  </a:moveTo>
                  <a:lnTo>
                    <a:pt x="45821" y="38442"/>
                  </a:lnTo>
                </a:path>
                <a:path w="55245" h="69850">
                  <a:moveTo>
                    <a:pt x="8864" y="36956"/>
                  </a:moveTo>
                  <a:lnTo>
                    <a:pt x="45821" y="36956"/>
                  </a:lnTo>
                </a:path>
                <a:path w="55245" h="69850">
                  <a:moveTo>
                    <a:pt x="8864" y="35483"/>
                  </a:moveTo>
                  <a:lnTo>
                    <a:pt x="44348" y="35483"/>
                  </a:lnTo>
                </a:path>
                <a:path w="55245" h="69850">
                  <a:moveTo>
                    <a:pt x="8864" y="33997"/>
                  </a:moveTo>
                  <a:lnTo>
                    <a:pt x="44348" y="33997"/>
                  </a:lnTo>
                </a:path>
                <a:path w="55245" h="69850">
                  <a:moveTo>
                    <a:pt x="10350" y="32524"/>
                  </a:moveTo>
                  <a:lnTo>
                    <a:pt x="42875" y="32524"/>
                  </a:lnTo>
                </a:path>
                <a:path w="55245" h="69850">
                  <a:moveTo>
                    <a:pt x="10350" y="31051"/>
                  </a:moveTo>
                  <a:lnTo>
                    <a:pt x="42875" y="31051"/>
                  </a:lnTo>
                </a:path>
                <a:path w="55245" h="69850">
                  <a:moveTo>
                    <a:pt x="11823" y="29565"/>
                  </a:moveTo>
                  <a:lnTo>
                    <a:pt x="42875" y="29565"/>
                  </a:lnTo>
                </a:path>
                <a:path w="55245" h="69850">
                  <a:moveTo>
                    <a:pt x="11823" y="28092"/>
                  </a:moveTo>
                  <a:lnTo>
                    <a:pt x="41389" y="28092"/>
                  </a:lnTo>
                </a:path>
                <a:path w="55245" h="69850">
                  <a:moveTo>
                    <a:pt x="13309" y="26606"/>
                  </a:moveTo>
                  <a:lnTo>
                    <a:pt x="41389" y="26606"/>
                  </a:lnTo>
                </a:path>
                <a:path w="55245" h="69850">
                  <a:moveTo>
                    <a:pt x="13309" y="25133"/>
                  </a:moveTo>
                  <a:lnTo>
                    <a:pt x="39916" y="25133"/>
                  </a:lnTo>
                </a:path>
                <a:path w="55245" h="69850">
                  <a:moveTo>
                    <a:pt x="13309" y="23660"/>
                  </a:moveTo>
                  <a:lnTo>
                    <a:pt x="39916" y="23660"/>
                  </a:lnTo>
                </a:path>
                <a:path w="55245" h="69850">
                  <a:moveTo>
                    <a:pt x="14782" y="22174"/>
                  </a:moveTo>
                  <a:lnTo>
                    <a:pt x="39916" y="22174"/>
                  </a:lnTo>
                </a:path>
                <a:path w="55245" h="69850">
                  <a:moveTo>
                    <a:pt x="14782" y="20700"/>
                  </a:moveTo>
                  <a:lnTo>
                    <a:pt x="38430" y="20700"/>
                  </a:lnTo>
                </a:path>
                <a:path w="55245" h="69850">
                  <a:moveTo>
                    <a:pt x="16256" y="19215"/>
                  </a:moveTo>
                  <a:lnTo>
                    <a:pt x="38430" y="19215"/>
                  </a:lnTo>
                </a:path>
                <a:path w="55245" h="69850">
                  <a:moveTo>
                    <a:pt x="16256" y="17741"/>
                  </a:moveTo>
                  <a:lnTo>
                    <a:pt x="36957" y="17741"/>
                  </a:lnTo>
                </a:path>
                <a:path w="55245" h="69850">
                  <a:moveTo>
                    <a:pt x="17741" y="16268"/>
                  </a:moveTo>
                  <a:lnTo>
                    <a:pt x="36957" y="16268"/>
                  </a:lnTo>
                </a:path>
                <a:path w="55245" h="69850">
                  <a:moveTo>
                    <a:pt x="17741" y="14782"/>
                  </a:moveTo>
                  <a:lnTo>
                    <a:pt x="36957" y="14782"/>
                  </a:lnTo>
                </a:path>
                <a:path w="55245" h="69850">
                  <a:moveTo>
                    <a:pt x="17741" y="13309"/>
                  </a:moveTo>
                  <a:lnTo>
                    <a:pt x="35483" y="13309"/>
                  </a:lnTo>
                </a:path>
                <a:path w="55245" h="69850">
                  <a:moveTo>
                    <a:pt x="19215" y="11823"/>
                  </a:moveTo>
                  <a:lnTo>
                    <a:pt x="35483" y="11823"/>
                  </a:lnTo>
                </a:path>
                <a:path w="55245" h="69850">
                  <a:moveTo>
                    <a:pt x="19215" y="10350"/>
                  </a:moveTo>
                  <a:lnTo>
                    <a:pt x="33997" y="10350"/>
                  </a:lnTo>
                </a:path>
                <a:path w="55245" h="69850">
                  <a:moveTo>
                    <a:pt x="20701" y="8877"/>
                  </a:moveTo>
                  <a:lnTo>
                    <a:pt x="33997" y="8877"/>
                  </a:lnTo>
                </a:path>
                <a:path w="55245" h="69850">
                  <a:moveTo>
                    <a:pt x="20701" y="7391"/>
                  </a:moveTo>
                  <a:lnTo>
                    <a:pt x="33997" y="7391"/>
                  </a:lnTo>
                </a:path>
                <a:path w="55245" h="69850">
                  <a:moveTo>
                    <a:pt x="22174" y="5918"/>
                  </a:moveTo>
                  <a:lnTo>
                    <a:pt x="32524" y="5918"/>
                  </a:lnTo>
                </a:path>
                <a:path w="55245" h="69850">
                  <a:moveTo>
                    <a:pt x="22174" y="4432"/>
                  </a:moveTo>
                  <a:lnTo>
                    <a:pt x="32524" y="4432"/>
                  </a:lnTo>
                </a:path>
                <a:path w="55245" h="69850">
                  <a:moveTo>
                    <a:pt x="22174" y="2959"/>
                  </a:moveTo>
                  <a:lnTo>
                    <a:pt x="31038" y="2959"/>
                  </a:lnTo>
                </a:path>
                <a:path w="55245" h="69850">
                  <a:moveTo>
                    <a:pt x="23647" y="1485"/>
                  </a:moveTo>
                  <a:lnTo>
                    <a:pt x="31038" y="1485"/>
                  </a:lnTo>
                </a:path>
                <a:path w="55245" h="69850">
                  <a:moveTo>
                    <a:pt x="23647" y="0"/>
                  </a:moveTo>
                  <a:lnTo>
                    <a:pt x="31038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490772" y="6633849"/>
              <a:ext cx="16510" cy="96520"/>
            </a:xfrm>
            <a:custGeom>
              <a:avLst/>
              <a:gdLst/>
              <a:ahLst/>
              <a:cxnLst/>
              <a:rect l="l" t="t" r="r" b="b"/>
              <a:pathLst>
                <a:path w="16510" h="96520">
                  <a:moveTo>
                    <a:pt x="8864" y="0"/>
                  </a:moveTo>
                  <a:lnTo>
                    <a:pt x="0" y="60604"/>
                  </a:lnTo>
                  <a:lnTo>
                    <a:pt x="8864" y="0"/>
                  </a:lnTo>
                  <a:close/>
                </a:path>
                <a:path w="16510" h="96520">
                  <a:moveTo>
                    <a:pt x="0" y="60604"/>
                  </a:moveTo>
                  <a:lnTo>
                    <a:pt x="8864" y="54698"/>
                  </a:lnTo>
                  <a:lnTo>
                    <a:pt x="0" y="60604"/>
                  </a:lnTo>
                  <a:close/>
                </a:path>
                <a:path w="16510" h="96520">
                  <a:moveTo>
                    <a:pt x="8864" y="54698"/>
                  </a:moveTo>
                  <a:lnTo>
                    <a:pt x="16255" y="60604"/>
                  </a:lnTo>
                  <a:lnTo>
                    <a:pt x="8864" y="54698"/>
                  </a:lnTo>
                  <a:close/>
                </a:path>
                <a:path w="16510" h="96520">
                  <a:moveTo>
                    <a:pt x="16255" y="60604"/>
                  </a:moveTo>
                  <a:lnTo>
                    <a:pt x="8864" y="0"/>
                  </a:lnTo>
                  <a:lnTo>
                    <a:pt x="16255" y="60604"/>
                  </a:lnTo>
                  <a:close/>
                </a:path>
                <a:path w="16510" h="96520">
                  <a:moveTo>
                    <a:pt x="8864" y="0"/>
                  </a:moveTo>
                  <a:lnTo>
                    <a:pt x="8864" y="96088"/>
                  </a:lnTo>
                  <a:lnTo>
                    <a:pt x="886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492246" y="6644200"/>
              <a:ext cx="7620" cy="48895"/>
            </a:xfrm>
            <a:custGeom>
              <a:avLst/>
              <a:gdLst/>
              <a:ahLst/>
              <a:cxnLst/>
              <a:rect l="l" t="t" r="r" b="b"/>
              <a:pathLst>
                <a:path w="7620" h="48895">
                  <a:moveTo>
                    <a:pt x="0" y="48780"/>
                  </a:moveTo>
                  <a:lnTo>
                    <a:pt x="1473" y="48780"/>
                  </a:lnTo>
                  <a:lnTo>
                    <a:pt x="0" y="48780"/>
                  </a:lnTo>
                  <a:close/>
                </a:path>
                <a:path w="7620" h="48895">
                  <a:moveTo>
                    <a:pt x="0" y="47307"/>
                  </a:moveTo>
                  <a:lnTo>
                    <a:pt x="2959" y="47307"/>
                  </a:lnTo>
                </a:path>
                <a:path w="7620" h="48895">
                  <a:moveTo>
                    <a:pt x="0" y="45821"/>
                  </a:moveTo>
                  <a:lnTo>
                    <a:pt x="5918" y="45821"/>
                  </a:lnTo>
                </a:path>
                <a:path w="7620" h="48895">
                  <a:moveTo>
                    <a:pt x="0" y="44348"/>
                  </a:moveTo>
                  <a:lnTo>
                    <a:pt x="7391" y="44348"/>
                  </a:lnTo>
                </a:path>
                <a:path w="7620" h="48895">
                  <a:moveTo>
                    <a:pt x="0" y="42862"/>
                  </a:moveTo>
                  <a:lnTo>
                    <a:pt x="7391" y="42862"/>
                  </a:lnTo>
                </a:path>
                <a:path w="7620" h="48895">
                  <a:moveTo>
                    <a:pt x="0" y="41389"/>
                  </a:moveTo>
                  <a:lnTo>
                    <a:pt x="7391" y="41389"/>
                  </a:lnTo>
                </a:path>
                <a:path w="7620" h="48895">
                  <a:moveTo>
                    <a:pt x="1473" y="39916"/>
                  </a:moveTo>
                  <a:lnTo>
                    <a:pt x="7391" y="39916"/>
                  </a:lnTo>
                </a:path>
                <a:path w="7620" h="48895">
                  <a:moveTo>
                    <a:pt x="1473" y="38430"/>
                  </a:moveTo>
                  <a:lnTo>
                    <a:pt x="7391" y="38430"/>
                  </a:lnTo>
                </a:path>
                <a:path w="7620" h="48895">
                  <a:moveTo>
                    <a:pt x="1473" y="36956"/>
                  </a:moveTo>
                  <a:lnTo>
                    <a:pt x="7391" y="36956"/>
                  </a:lnTo>
                </a:path>
                <a:path w="7620" h="48895">
                  <a:moveTo>
                    <a:pt x="1473" y="35471"/>
                  </a:moveTo>
                  <a:lnTo>
                    <a:pt x="7391" y="35471"/>
                  </a:lnTo>
                </a:path>
                <a:path w="7620" h="48895">
                  <a:moveTo>
                    <a:pt x="1473" y="33997"/>
                  </a:moveTo>
                  <a:lnTo>
                    <a:pt x="7391" y="33997"/>
                  </a:lnTo>
                </a:path>
                <a:path w="7620" h="48895">
                  <a:moveTo>
                    <a:pt x="1473" y="32524"/>
                  </a:moveTo>
                  <a:lnTo>
                    <a:pt x="7391" y="32524"/>
                  </a:lnTo>
                </a:path>
                <a:path w="7620" h="48895">
                  <a:moveTo>
                    <a:pt x="1473" y="31038"/>
                  </a:moveTo>
                  <a:lnTo>
                    <a:pt x="7391" y="31038"/>
                  </a:lnTo>
                </a:path>
                <a:path w="7620" h="48895">
                  <a:moveTo>
                    <a:pt x="2959" y="29565"/>
                  </a:moveTo>
                  <a:lnTo>
                    <a:pt x="7391" y="29565"/>
                  </a:lnTo>
                </a:path>
                <a:path w="7620" h="48895">
                  <a:moveTo>
                    <a:pt x="2959" y="28079"/>
                  </a:moveTo>
                  <a:lnTo>
                    <a:pt x="7391" y="28079"/>
                  </a:lnTo>
                </a:path>
                <a:path w="7620" h="48895">
                  <a:moveTo>
                    <a:pt x="2959" y="26606"/>
                  </a:moveTo>
                  <a:lnTo>
                    <a:pt x="7391" y="26606"/>
                  </a:lnTo>
                </a:path>
                <a:path w="7620" h="48895">
                  <a:moveTo>
                    <a:pt x="2959" y="25133"/>
                  </a:moveTo>
                  <a:lnTo>
                    <a:pt x="7391" y="25133"/>
                  </a:lnTo>
                </a:path>
                <a:path w="7620" h="48895">
                  <a:moveTo>
                    <a:pt x="2959" y="23647"/>
                  </a:moveTo>
                  <a:lnTo>
                    <a:pt x="7391" y="23647"/>
                  </a:lnTo>
                </a:path>
                <a:path w="7620" h="48895">
                  <a:moveTo>
                    <a:pt x="2959" y="22174"/>
                  </a:moveTo>
                  <a:lnTo>
                    <a:pt x="7391" y="22174"/>
                  </a:lnTo>
                </a:path>
                <a:path w="7620" h="48895">
                  <a:moveTo>
                    <a:pt x="2959" y="20688"/>
                  </a:moveTo>
                  <a:lnTo>
                    <a:pt x="7391" y="20688"/>
                  </a:lnTo>
                </a:path>
                <a:path w="7620" h="48895">
                  <a:moveTo>
                    <a:pt x="4432" y="19215"/>
                  </a:moveTo>
                  <a:lnTo>
                    <a:pt x="7391" y="19215"/>
                  </a:lnTo>
                </a:path>
                <a:path w="7620" h="48895">
                  <a:moveTo>
                    <a:pt x="4432" y="17741"/>
                  </a:moveTo>
                  <a:lnTo>
                    <a:pt x="7391" y="17741"/>
                  </a:lnTo>
                </a:path>
                <a:path w="7620" h="48895">
                  <a:moveTo>
                    <a:pt x="4432" y="16255"/>
                  </a:moveTo>
                  <a:lnTo>
                    <a:pt x="7391" y="16255"/>
                  </a:lnTo>
                </a:path>
                <a:path w="7620" h="48895">
                  <a:moveTo>
                    <a:pt x="4432" y="14782"/>
                  </a:moveTo>
                  <a:lnTo>
                    <a:pt x="7391" y="14782"/>
                  </a:lnTo>
                </a:path>
                <a:path w="7620" h="48895">
                  <a:moveTo>
                    <a:pt x="4432" y="13296"/>
                  </a:moveTo>
                  <a:lnTo>
                    <a:pt x="7391" y="13296"/>
                  </a:lnTo>
                </a:path>
                <a:path w="7620" h="48895">
                  <a:moveTo>
                    <a:pt x="4432" y="11823"/>
                  </a:moveTo>
                  <a:lnTo>
                    <a:pt x="7391" y="11823"/>
                  </a:lnTo>
                </a:path>
                <a:path w="7620" h="48895">
                  <a:moveTo>
                    <a:pt x="4432" y="10350"/>
                  </a:moveTo>
                  <a:lnTo>
                    <a:pt x="7391" y="10350"/>
                  </a:lnTo>
                </a:path>
                <a:path w="7620" h="48895">
                  <a:moveTo>
                    <a:pt x="5918" y="8864"/>
                  </a:moveTo>
                  <a:lnTo>
                    <a:pt x="7391" y="8864"/>
                  </a:lnTo>
                </a:path>
                <a:path w="7620" h="48895">
                  <a:moveTo>
                    <a:pt x="5918" y="7391"/>
                  </a:moveTo>
                  <a:lnTo>
                    <a:pt x="7391" y="7391"/>
                  </a:lnTo>
                </a:path>
                <a:path w="7620" h="48895">
                  <a:moveTo>
                    <a:pt x="5918" y="5905"/>
                  </a:moveTo>
                  <a:lnTo>
                    <a:pt x="7391" y="5905"/>
                  </a:lnTo>
                </a:path>
                <a:path w="7620" h="48895">
                  <a:moveTo>
                    <a:pt x="5918" y="4432"/>
                  </a:moveTo>
                  <a:lnTo>
                    <a:pt x="7391" y="4432"/>
                  </a:lnTo>
                </a:path>
                <a:path w="7620" h="48895">
                  <a:moveTo>
                    <a:pt x="5918" y="2959"/>
                  </a:moveTo>
                  <a:lnTo>
                    <a:pt x="7391" y="2959"/>
                  </a:lnTo>
                </a:path>
                <a:path w="7620" h="48895">
                  <a:moveTo>
                    <a:pt x="5918" y="1473"/>
                  </a:moveTo>
                  <a:lnTo>
                    <a:pt x="7391" y="1473"/>
                  </a:lnTo>
                </a:path>
                <a:path w="7620" h="48895">
                  <a:moveTo>
                    <a:pt x="5918" y="0"/>
                  </a:moveTo>
                  <a:lnTo>
                    <a:pt x="739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499624" y="6635323"/>
              <a:ext cx="7620" cy="57785"/>
            </a:xfrm>
            <a:custGeom>
              <a:avLst/>
              <a:gdLst/>
              <a:ahLst/>
              <a:cxnLst/>
              <a:rect l="l" t="t" r="r" b="b"/>
              <a:pathLst>
                <a:path w="7620" h="57784">
                  <a:moveTo>
                    <a:pt x="5918" y="57658"/>
                  </a:moveTo>
                  <a:lnTo>
                    <a:pt x="7391" y="57658"/>
                  </a:lnTo>
                  <a:lnTo>
                    <a:pt x="5918" y="57658"/>
                  </a:lnTo>
                  <a:close/>
                </a:path>
                <a:path w="7620" h="57784">
                  <a:moveTo>
                    <a:pt x="4445" y="56184"/>
                  </a:moveTo>
                  <a:lnTo>
                    <a:pt x="7391" y="56184"/>
                  </a:lnTo>
                </a:path>
                <a:path w="7620" h="57784">
                  <a:moveTo>
                    <a:pt x="2959" y="54698"/>
                  </a:moveTo>
                  <a:lnTo>
                    <a:pt x="7391" y="54698"/>
                  </a:lnTo>
                </a:path>
                <a:path w="7620" h="57784">
                  <a:moveTo>
                    <a:pt x="0" y="53225"/>
                  </a:moveTo>
                  <a:lnTo>
                    <a:pt x="7391" y="53225"/>
                  </a:lnTo>
                </a:path>
                <a:path w="7620" h="57784">
                  <a:moveTo>
                    <a:pt x="0" y="51739"/>
                  </a:moveTo>
                  <a:lnTo>
                    <a:pt x="7391" y="51739"/>
                  </a:lnTo>
                </a:path>
                <a:path w="7620" h="57784">
                  <a:moveTo>
                    <a:pt x="0" y="50266"/>
                  </a:moveTo>
                  <a:lnTo>
                    <a:pt x="7391" y="50266"/>
                  </a:lnTo>
                </a:path>
                <a:path w="7620" h="57784">
                  <a:moveTo>
                    <a:pt x="0" y="48793"/>
                  </a:moveTo>
                  <a:lnTo>
                    <a:pt x="7391" y="48793"/>
                  </a:lnTo>
                </a:path>
                <a:path w="7620" h="57784">
                  <a:moveTo>
                    <a:pt x="0" y="47307"/>
                  </a:moveTo>
                  <a:lnTo>
                    <a:pt x="7391" y="47307"/>
                  </a:lnTo>
                </a:path>
                <a:path w="7620" h="57784">
                  <a:moveTo>
                    <a:pt x="0" y="45834"/>
                  </a:moveTo>
                  <a:lnTo>
                    <a:pt x="5918" y="45834"/>
                  </a:lnTo>
                </a:path>
                <a:path w="7620" h="57784">
                  <a:moveTo>
                    <a:pt x="0" y="44348"/>
                  </a:moveTo>
                  <a:lnTo>
                    <a:pt x="5918" y="44348"/>
                  </a:lnTo>
                </a:path>
                <a:path w="7620" h="57784">
                  <a:moveTo>
                    <a:pt x="0" y="42875"/>
                  </a:moveTo>
                  <a:lnTo>
                    <a:pt x="5918" y="42875"/>
                  </a:lnTo>
                </a:path>
                <a:path w="7620" h="57784">
                  <a:moveTo>
                    <a:pt x="0" y="41402"/>
                  </a:moveTo>
                  <a:lnTo>
                    <a:pt x="5918" y="41402"/>
                  </a:lnTo>
                </a:path>
                <a:path w="7620" h="57784">
                  <a:moveTo>
                    <a:pt x="0" y="39916"/>
                  </a:moveTo>
                  <a:lnTo>
                    <a:pt x="5918" y="39916"/>
                  </a:lnTo>
                </a:path>
                <a:path w="7620" h="57784">
                  <a:moveTo>
                    <a:pt x="0" y="38442"/>
                  </a:moveTo>
                  <a:lnTo>
                    <a:pt x="5918" y="38442"/>
                  </a:lnTo>
                </a:path>
                <a:path w="7620" h="57784">
                  <a:moveTo>
                    <a:pt x="0" y="36957"/>
                  </a:moveTo>
                  <a:lnTo>
                    <a:pt x="5918" y="36957"/>
                  </a:lnTo>
                </a:path>
                <a:path w="7620" h="57784">
                  <a:moveTo>
                    <a:pt x="0" y="35483"/>
                  </a:moveTo>
                  <a:lnTo>
                    <a:pt x="5918" y="35483"/>
                  </a:lnTo>
                </a:path>
                <a:path w="7620" h="57784">
                  <a:moveTo>
                    <a:pt x="0" y="34010"/>
                  </a:moveTo>
                  <a:lnTo>
                    <a:pt x="4445" y="34010"/>
                  </a:lnTo>
                </a:path>
                <a:path w="7620" h="57784">
                  <a:moveTo>
                    <a:pt x="0" y="32524"/>
                  </a:moveTo>
                  <a:lnTo>
                    <a:pt x="4445" y="32524"/>
                  </a:lnTo>
                </a:path>
                <a:path w="7620" h="57784">
                  <a:moveTo>
                    <a:pt x="0" y="31051"/>
                  </a:moveTo>
                  <a:lnTo>
                    <a:pt x="4445" y="31051"/>
                  </a:lnTo>
                </a:path>
                <a:path w="7620" h="57784">
                  <a:moveTo>
                    <a:pt x="0" y="29565"/>
                  </a:moveTo>
                  <a:lnTo>
                    <a:pt x="4445" y="29565"/>
                  </a:lnTo>
                </a:path>
                <a:path w="7620" h="57784">
                  <a:moveTo>
                    <a:pt x="0" y="28092"/>
                  </a:moveTo>
                  <a:lnTo>
                    <a:pt x="4445" y="28092"/>
                  </a:lnTo>
                </a:path>
                <a:path w="7620" h="57784">
                  <a:moveTo>
                    <a:pt x="0" y="26619"/>
                  </a:moveTo>
                  <a:lnTo>
                    <a:pt x="4445" y="26619"/>
                  </a:lnTo>
                </a:path>
                <a:path w="7620" h="57784">
                  <a:moveTo>
                    <a:pt x="0" y="25133"/>
                  </a:moveTo>
                  <a:lnTo>
                    <a:pt x="4445" y="25133"/>
                  </a:lnTo>
                </a:path>
                <a:path w="7620" h="57784">
                  <a:moveTo>
                    <a:pt x="0" y="23660"/>
                  </a:moveTo>
                  <a:lnTo>
                    <a:pt x="4445" y="23660"/>
                  </a:lnTo>
                </a:path>
                <a:path w="7620" h="57784">
                  <a:moveTo>
                    <a:pt x="0" y="22174"/>
                  </a:moveTo>
                  <a:lnTo>
                    <a:pt x="2959" y="22174"/>
                  </a:lnTo>
                </a:path>
                <a:path w="7620" h="57784">
                  <a:moveTo>
                    <a:pt x="0" y="20701"/>
                  </a:moveTo>
                  <a:lnTo>
                    <a:pt x="2959" y="20701"/>
                  </a:lnTo>
                </a:path>
                <a:path w="7620" h="57784">
                  <a:moveTo>
                    <a:pt x="0" y="19227"/>
                  </a:moveTo>
                  <a:lnTo>
                    <a:pt x="2959" y="19227"/>
                  </a:lnTo>
                </a:path>
                <a:path w="7620" h="57784">
                  <a:moveTo>
                    <a:pt x="0" y="17741"/>
                  </a:moveTo>
                  <a:lnTo>
                    <a:pt x="2959" y="17741"/>
                  </a:lnTo>
                </a:path>
                <a:path w="7620" h="57784">
                  <a:moveTo>
                    <a:pt x="0" y="16268"/>
                  </a:moveTo>
                  <a:lnTo>
                    <a:pt x="2959" y="16268"/>
                  </a:lnTo>
                </a:path>
                <a:path w="7620" h="57784">
                  <a:moveTo>
                    <a:pt x="0" y="14782"/>
                  </a:moveTo>
                  <a:lnTo>
                    <a:pt x="2959" y="14782"/>
                  </a:lnTo>
                </a:path>
                <a:path w="7620" h="57784">
                  <a:moveTo>
                    <a:pt x="0" y="13309"/>
                  </a:moveTo>
                  <a:lnTo>
                    <a:pt x="2959" y="13309"/>
                  </a:lnTo>
                </a:path>
                <a:path w="7620" h="57784">
                  <a:moveTo>
                    <a:pt x="0" y="11836"/>
                  </a:moveTo>
                  <a:lnTo>
                    <a:pt x="2959" y="11836"/>
                  </a:lnTo>
                </a:path>
                <a:path w="7620" h="57784">
                  <a:moveTo>
                    <a:pt x="0" y="10350"/>
                  </a:moveTo>
                  <a:lnTo>
                    <a:pt x="1485" y="10350"/>
                  </a:lnTo>
                </a:path>
                <a:path w="7620" h="57784">
                  <a:moveTo>
                    <a:pt x="0" y="8877"/>
                  </a:moveTo>
                  <a:lnTo>
                    <a:pt x="1485" y="8877"/>
                  </a:lnTo>
                </a:path>
                <a:path w="7620" h="57784">
                  <a:moveTo>
                    <a:pt x="0" y="7391"/>
                  </a:moveTo>
                  <a:lnTo>
                    <a:pt x="1485" y="7391"/>
                  </a:lnTo>
                </a:path>
                <a:path w="7620" h="57784">
                  <a:moveTo>
                    <a:pt x="0" y="5918"/>
                  </a:moveTo>
                  <a:lnTo>
                    <a:pt x="1485" y="5918"/>
                  </a:lnTo>
                </a:path>
                <a:path w="7620" h="57784">
                  <a:moveTo>
                    <a:pt x="0" y="4445"/>
                  </a:moveTo>
                  <a:lnTo>
                    <a:pt x="1485" y="4445"/>
                  </a:lnTo>
                </a:path>
                <a:path w="7620" h="57784">
                  <a:moveTo>
                    <a:pt x="0" y="2959"/>
                  </a:moveTo>
                  <a:lnTo>
                    <a:pt x="1485" y="2959"/>
                  </a:lnTo>
                </a:path>
                <a:path w="7620" h="57784">
                  <a:moveTo>
                    <a:pt x="0" y="1485"/>
                  </a:moveTo>
                  <a:lnTo>
                    <a:pt x="1485" y="1485"/>
                  </a:lnTo>
                </a:path>
                <a:path w="7620" h="57784">
                  <a:moveTo>
                    <a:pt x="0" y="0"/>
                  </a:moveTo>
                  <a:lnTo>
                    <a:pt x="148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471545" y="6549585"/>
              <a:ext cx="56515" cy="71120"/>
            </a:xfrm>
            <a:custGeom>
              <a:avLst/>
              <a:gdLst/>
              <a:ahLst/>
              <a:cxnLst/>
              <a:rect l="l" t="t" r="r" b="b"/>
              <a:pathLst>
                <a:path w="56514" h="71120">
                  <a:moveTo>
                    <a:pt x="25133" y="70954"/>
                  </a:moveTo>
                  <a:lnTo>
                    <a:pt x="32524" y="70954"/>
                  </a:lnTo>
                </a:path>
                <a:path w="56514" h="71120">
                  <a:moveTo>
                    <a:pt x="25133" y="69481"/>
                  </a:moveTo>
                  <a:lnTo>
                    <a:pt x="32524" y="69481"/>
                  </a:lnTo>
                </a:path>
                <a:path w="56514" h="71120">
                  <a:moveTo>
                    <a:pt x="23660" y="68008"/>
                  </a:moveTo>
                  <a:lnTo>
                    <a:pt x="32524" y="68008"/>
                  </a:lnTo>
                </a:path>
                <a:path w="56514" h="71120">
                  <a:moveTo>
                    <a:pt x="23660" y="66522"/>
                  </a:moveTo>
                  <a:lnTo>
                    <a:pt x="34010" y="66522"/>
                  </a:lnTo>
                </a:path>
                <a:path w="56514" h="71120">
                  <a:moveTo>
                    <a:pt x="23660" y="65049"/>
                  </a:moveTo>
                  <a:lnTo>
                    <a:pt x="34010" y="65049"/>
                  </a:lnTo>
                </a:path>
                <a:path w="56514" h="71120">
                  <a:moveTo>
                    <a:pt x="22174" y="63563"/>
                  </a:moveTo>
                  <a:lnTo>
                    <a:pt x="35483" y="63563"/>
                  </a:lnTo>
                </a:path>
                <a:path w="56514" h="71120">
                  <a:moveTo>
                    <a:pt x="22174" y="62090"/>
                  </a:moveTo>
                  <a:lnTo>
                    <a:pt x="35483" y="62090"/>
                  </a:lnTo>
                </a:path>
                <a:path w="56514" h="71120">
                  <a:moveTo>
                    <a:pt x="20700" y="60617"/>
                  </a:moveTo>
                  <a:lnTo>
                    <a:pt x="35483" y="60617"/>
                  </a:lnTo>
                </a:path>
                <a:path w="56514" h="71120">
                  <a:moveTo>
                    <a:pt x="20700" y="59131"/>
                  </a:moveTo>
                  <a:lnTo>
                    <a:pt x="36956" y="59131"/>
                  </a:lnTo>
                </a:path>
                <a:path w="56514" h="71120">
                  <a:moveTo>
                    <a:pt x="19227" y="57658"/>
                  </a:moveTo>
                  <a:lnTo>
                    <a:pt x="36956" y="57658"/>
                  </a:lnTo>
                </a:path>
                <a:path w="56514" h="71120">
                  <a:moveTo>
                    <a:pt x="19227" y="56172"/>
                  </a:moveTo>
                  <a:lnTo>
                    <a:pt x="38442" y="56172"/>
                  </a:lnTo>
                </a:path>
                <a:path w="56514" h="71120">
                  <a:moveTo>
                    <a:pt x="19227" y="54698"/>
                  </a:moveTo>
                  <a:lnTo>
                    <a:pt x="38442" y="54698"/>
                  </a:lnTo>
                </a:path>
                <a:path w="56514" h="71120">
                  <a:moveTo>
                    <a:pt x="17741" y="53225"/>
                  </a:moveTo>
                  <a:lnTo>
                    <a:pt x="38442" y="53225"/>
                  </a:lnTo>
                </a:path>
                <a:path w="56514" h="71120">
                  <a:moveTo>
                    <a:pt x="17741" y="51739"/>
                  </a:moveTo>
                  <a:lnTo>
                    <a:pt x="39916" y="51739"/>
                  </a:lnTo>
                </a:path>
                <a:path w="56514" h="71120">
                  <a:moveTo>
                    <a:pt x="16268" y="50266"/>
                  </a:moveTo>
                  <a:lnTo>
                    <a:pt x="39916" y="50266"/>
                  </a:lnTo>
                </a:path>
                <a:path w="56514" h="71120">
                  <a:moveTo>
                    <a:pt x="16268" y="48780"/>
                  </a:moveTo>
                  <a:lnTo>
                    <a:pt x="41401" y="48780"/>
                  </a:lnTo>
                </a:path>
                <a:path w="56514" h="71120">
                  <a:moveTo>
                    <a:pt x="14782" y="47307"/>
                  </a:moveTo>
                  <a:lnTo>
                    <a:pt x="41401" y="47307"/>
                  </a:lnTo>
                </a:path>
                <a:path w="56514" h="71120">
                  <a:moveTo>
                    <a:pt x="14782" y="45834"/>
                  </a:moveTo>
                  <a:lnTo>
                    <a:pt x="41401" y="45834"/>
                  </a:lnTo>
                </a:path>
                <a:path w="56514" h="71120">
                  <a:moveTo>
                    <a:pt x="14782" y="44348"/>
                  </a:moveTo>
                  <a:lnTo>
                    <a:pt x="42875" y="44348"/>
                  </a:lnTo>
                </a:path>
                <a:path w="56514" h="71120">
                  <a:moveTo>
                    <a:pt x="13309" y="42875"/>
                  </a:moveTo>
                  <a:lnTo>
                    <a:pt x="42875" y="42875"/>
                  </a:lnTo>
                </a:path>
                <a:path w="56514" h="71120">
                  <a:moveTo>
                    <a:pt x="13309" y="41389"/>
                  </a:moveTo>
                  <a:lnTo>
                    <a:pt x="44348" y="41389"/>
                  </a:lnTo>
                </a:path>
                <a:path w="56514" h="71120">
                  <a:moveTo>
                    <a:pt x="11836" y="39916"/>
                  </a:moveTo>
                  <a:lnTo>
                    <a:pt x="44348" y="39916"/>
                  </a:lnTo>
                </a:path>
                <a:path w="56514" h="71120">
                  <a:moveTo>
                    <a:pt x="11836" y="38442"/>
                  </a:moveTo>
                  <a:lnTo>
                    <a:pt x="44348" y="38442"/>
                  </a:lnTo>
                </a:path>
                <a:path w="56514" h="71120">
                  <a:moveTo>
                    <a:pt x="10350" y="36957"/>
                  </a:moveTo>
                  <a:lnTo>
                    <a:pt x="45834" y="36957"/>
                  </a:lnTo>
                </a:path>
                <a:path w="56514" h="71120">
                  <a:moveTo>
                    <a:pt x="10350" y="35483"/>
                  </a:moveTo>
                  <a:lnTo>
                    <a:pt x="45834" y="35483"/>
                  </a:lnTo>
                </a:path>
                <a:path w="56514" h="71120">
                  <a:moveTo>
                    <a:pt x="10350" y="33997"/>
                  </a:moveTo>
                  <a:lnTo>
                    <a:pt x="47307" y="33997"/>
                  </a:lnTo>
                </a:path>
                <a:path w="56514" h="71120">
                  <a:moveTo>
                    <a:pt x="8877" y="32524"/>
                  </a:moveTo>
                  <a:lnTo>
                    <a:pt x="47307" y="32524"/>
                  </a:lnTo>
                </a:path>
                <a:path w="56514" h="71120">
                  <a:moveTo>
                    <a:pt x="8877" y="31051"/>
                  </a:moveTo>
                  <a:lnTo>
                    <a:pt x="47307" y="31051"/>
                  </a:lnTo>
                </a:path>
                <a:path w="56514" h="71120">
                  <a:moveTo>
                    <a:pt x="7391" y="29565"/>
                  </a:moveTo>
                  <a:lnTo>
                    <a:pt x="48793" y="29565"/>
                  </a:lnTo>
                </a:path>
                <a:path w="56514" h="71120">
                  <a:moveTo>
                    <a:pt x="7391" y="28092"/>
                  </a:moveTo>
                  <a:lnTo>
                    <a:pt x="48793" y="28092"/>
                  </a:lnTo>
                </a:path>
                <a:path w="56514" h="71120">
                  <a:moveTo>
                    <a:pt x="5918" y="26606"/>
                  </a:moveTo>
                  <a:lnTo>
                    <a:pt x="50266" y="26606"/>
                  </a:lnTo>
                </a:path>
                <a:path w="56514" h="71120">
                  <a:moveTo>
                    <a:pt x="5918" y="25133"/>
                  </a:moveTo>
                  <a:lnTo>
                    <a:pt x="50266" y="25133"/>
                  </a:lnTo>
                </a:path>
                <a:path w="56514" h="71120">
                  <a:moveTo>
                    <a:pt x="5918" y="23660"/>
                  </a:moveTo>
                  <a:lnTo>
                    <a:pt x="50266" y="23660"/>
                  </a:lnTo>
                </a:path>
                <a:path w="56514" h="71120">
                  <a:moveTo>
                    <a:pt x="4444" y="22174"/>
                  </a:moveTo>
                  <a:lnTo>
                    <a:pt x="51739" y="22174"/>
                  </a:lnTo>
                </a:path>
                <a:path w="56514" h="71120">
                  <a:moveTo>
                    <a:pt x="4444" y="20701"/>
                  </a:moveTo>
                  <a:lnTo>
                    <a:pt x="51739" y="20701"/>
                  </a:lnTo>
                </a:path>
                <a:path w="56514" h="71120">
                  <a:moveTo>
                    <a:pt x="2959" y="19215"/>
                  </a:moveTo>
                  <a:lnTo>
                    <a:pt x="53225" y="19215"/>
                  </a:lnTo>
                </a:path>
                <a:path w="56514" h="71120">
                  <a:moveTo>
                    <a:pt x="2959" y="17741"/>
                  </a:moveTo>
                  <a:lnTo>
                    <a:pt x="53225" y="17741"/>
                  </a:lnTo>
                </a:path>
                <a:path w="56514" h="71120">
                  <a:moveTo>
                    <a:pt x="1485" y="16268"/>
                  </a:moveTo>
                  <a:lnTo>
                    <a:pt x="53225" y="16268"/>
                  </a:lnTo>
                </a:path>
                <a:path w="56514" h="71120">
                  <a:moveTo>
                    <a:pt x="1485" y="14782"/>
                  </a:moveTo>
                  <a:lnTo>
                    <a:pt x="54698" y="14782"/>
                  </a:lnTo>
                </a:path>
                <a:path w="56514" h="71120">
                  <a:moveTo>
                    <a:pt x="1485" y="13309"/>
                  </a:moveTo>
                  <a:lnTo>
                    <a:pt x="54698" y="13309"/>
                  </a:lnTo>
                </a:path>
                <a:path w="56514" h="71120">
                  <a:moveTo>
                    <a:pt x="1485" y="11823"/>
                  </a:moveTo>
                  <a:lnTo>
                    <a:pt x="54698" y="11823"/>
                  </a:lnTo>
                </a:path>
                <a:path w="56514" h="71120">
                  <a:moveTo>
                    <a:pt x="1485" y="10350"/>
                  </a:moveTo>
                  <a:lnTo>
                    <a:pt x="54698" y="10350"/>
                  </a:lnTo>
                </a:path>
                <a:path w="56514" h="71120">
                  <a:moveTo>
                    <a:pt x="1485" y="8877"/>
                  </a:moveTo>
                  <a:lnTo>
                    <a:pt x="54698" y="8877"/>
                  </a:lnTo>
                </a:path>
                <a:path w="56514" h="71120">
                  <a:moveTo>
                    <a:pt x="1485" y="7391"/>
                  </a:moveTo>
                  <a:lnTo>
                    <a:pt x="56184" y="7391"/>
                  </a:lnTo>
                </a:path>
                <a:path w="56514" h="71120">
                  <a:moveTo>
                    <a:pt x="1485" y="5918"/>
                  </a:moveTo>
                  <a:lnTo>
                    <a:pt x="56184" y="5918"/>
                  </a:lnTo>
                </a:path>
                <a:path w="56514" h="71120">
                  <a:moveTo>
                    <a:pt x="1485" y="4432"/>
                  </a:moveTo>
                  <a:lnTo>
                    <a:pt x="56184" y="4432"/>
                  </a:lnTo>
                </a:path>
                <a:path w="56514" h="71120">
                  <a:moveTo>
                    <a:pt x="1485" y="2959"/>
                  </a:moveTo>
                  <a:lnTo>
                    <a:pt x="56184" y="2959"/>
                  </a:lnTo>
                </a:path>
                <a:path w="56514" h="71120">
                  <a:moveTo>
                    <a:pt x="1485" y="1485"/>
                  </a:moveTo>
                  <a:lnTo>
                    <a:pt x="56184" y="1485"/>
                  </a:lnTo>
                </a:path>
                <a:path w="56514" h="71120">
                  <a:moveTo>
                    <a:pt x="0" y="0"/>
                  </a:moveTo>
                  <a:lnTo>
                    <a:pt x="56184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490772" y="6531848"/>
              <a:ext cx="16510" cy="96520"/>
            </a:xfrm>
            <a:custGeom>
              <a:avLst/>
              <a:gdLst/>
              <a:ahLst/>
              <a:cxnLst/>
              <a:rect l="l" t="t" r="r" b="b"/>
              <a:pathLst>
                <a:path w="16510" h="96520">
                  <a:moveTo>
                    <a:pt x="8864" y="96088"/>
                  </a:moveTo>
                  <a:lnTo>
                    <a:pt x="16255" y="35483"/>
                  </a:lnTo>
                  <a:lnTo>
                    <a:pt x="8864" y="96088"/>
                  </a:lnTo>
                  <a:close/>
                </a:path>
                <a:path w="16510" h="96520">
                  <a:moveTo>
                    <a:pt x="16255" y="35483"/>
                  </a:moveTo>
                  <a:lnTo>
                    <a:pt x="8864" y="41389"/>
                  </a:lnTo>
                  <a:lnTo>
                    <a:pt x="16255" y="35483"/>
                  </a:lnTo>
                  <a:close/>
                </a:path>
                <a:path w="16510" h="96520">
                  <a:moveTo>
                    <a:pt x="8864" y="41389"/>
                  </a:moveTo>
                  <a:lnTo>
                    <a:pt x="0" y="35483"/>
                  </a:lnTo>
                  <a:lnTo>
                    <a:pt x="8864" y="41389"/>
                  </a:lnTo>
                  <a:close/>
                </a:path>
                <a:path w="16510" h="96520">
                  <a:moveTo>
                    <a:pt x="0" y="35483"/>
                  </a:moveTo>
                  <a:lnTo>
                    <a:pt x="8864" y="96088"/>
                  </a:lnTo>
                  <a:lnTo>
                    <a:pt x="0" y="35483"/>
                  </a:lnTo>
                  <a:close/>
                </a:path>
                <a:path w="16510" h="96520">
                  <a:moveTo>
                    <a:pt x="8864" y="96088"/>
                  </a:moveTo>
                  <a:lnTo>
                    <a:pt x="8864" y="0"/>
                  </a:lnTo>
                  <a:lnTo>
                    <a:pt x="8864" y="9608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499637" y="6568800"/>
              <a:ext cx="7620" cy="57785"/>
            </a:xfrm>
            <a:custGeom>
              <a:avLst/>
              <a:gdLst/>
              <a:ahLst/>
              <a:cxnLst/>
              <a:rect l="l" t="t" r="r" b="b"/>
              <a:pathLst>
                <a:path w="7620" h="57784">
                  <a:moveTo>
                    <a:pt x="0" y="57657"/>
                  </a:moveTo>
                  <a:lnTo>
                    <a:pt x="1473" y="57657"/>
                  </a:lnTo>
                  <a:lnTo>
                    <a:pt x="0" y="57657"/>
                  </a:lnTo>
                  <a:close/>
                </a:path>
                <a:path w="7620" h="57784">
                  <a:moveTo>
                    <a:pt x="0" y="56184"/>
                  </a:moveTo>
                  <a:lnTo>
                    <a:pt x="1473" y="56184"/>
                  </a:lnTo>
                </a:path>
                <a:path w="7620" h="57784">
                  <a:moveTo>
                    <a:pt x="0" y="54698"/>
                  </a:moveTo>
                  <a:lnTo>
                    <a:pt x="1473" y="54698"/>
                  </a:lnTo>
                </a:path>
                <a:path w="7620" h="57784">
                  <a:moveTo>
                    <a:pt x="0" y="53225"/>
                  </a:moveTo>
                  <a:lnTo>
                    <a:pt x="1473" y="53225"/>
                  </a:lnTo>
                </a:path>
                <a:path w="7620" h="57784">
                  <a:moveTo>
                    <a:pt x="0" y="51739"/>
                  </a:moveTo>
                  <a:lnTo>
                    <a:pt x="1473" y="51739"/>
                  </a:lnTo>
                </a:path>
                <a:path w="7620" h="57784">
                  <a:moveTo>
                    <a:pt x="0" y="50266"/>
                  </a:moveTo>
                  <a:lnTo>
                    <a:pt x="1473" y="50266"/>
                  </a:lnTo>
                </a:path>
                <a:path w="7620" h="57784">
                  <a:moveTo>
                    <a:pt x="0" y="48793"/>
                  </a:moveTo>
                  <a:lnTo>
                    <a:pt x="1473" y="48793"/>
                  </a:lnTo>
                </a:path>
                <a:path w="7620" h="57784">
                  <a:moveTo>
                    <a:pt x="0" y="47307"/>
                  </a:moveTo>
                  <a:lnTo>
                    <a:pt x="1473" y="47307"/>
                  </a:lnTo>
                </a:path>
                <a:path w="7620" h="57784">
                  <a:moveTo>
                    <a:pt x="0" y="45834"/>
                  </a:moveTo>
                  <a:lnTo>
                    <a:pt x="2959" y="45834"/>
                  </a:lnTo>
                </a:path>
                <a:path w="7620" h="57784">
                  <a:moveTo>
                    <a:pt x="0" y="44348"/>
                  </a:moveTo>
                  <a:lnTo>
                    <a:pt x="2959" y="44348"/>
                  </a:lnTo>
                </a:path>
                <a:path w="7620" h="57784">
                  <a:moveTo>
                    <a:pt x="0" y="42875"/>
                  </a:moveTo>
                  <a:lnTo>
                    <a:pt x="2959" y="42875"/>
                  </a:lnTo>
                </a:path>
                <a:path w="7620" h="57784">
                  <a:moveTo>
                    <a:pt x="0" y="41401"/>
                  </a:moveTo>
                  <a:lnTo>
                    <a:pt x="2959" y="41401"/>
                  </a:lnTo>
                </a:path>
                <a:path w="7620" h="57784">
                  <a:moveTo>
                    <a:pt x="0" y="39916"/>
                  </a:moveTo>
                  <a:lnTo>
                    <a:pt x="2959" y="39916"/>
                  </a:lnTo>
                </a:path>
                <a:path w="7620" h="57784">
                  <a:moveTo>
                    <a:pt x="0" y="38442"/>
                  </a:moveTo>
                  <a:lnTo>
                    <a:pt x="2959" y="38442"/>
                  </a:lnTo>
                </a:path>
                <a:path w="7620" h="57784">
                  <a:moveTo>
                    <a:pt x="0" y="36956"/>
                  </a:moveTo>
                  <a:lnTo>
                    <a:pt x="2959" y="36956"/>
                  </a:lnTo>
                </a:path>
                <a:path w="7620" h="57784">
                  <a:moveTo>
                    <a:pt x="0" y="35483"/>
                  </a:moveTo>
                  <a:lnTo>
                    <a:pt x="2959" y="35483"/>
                  </a:lnTo>
                </a:path>
                <a:path w="7620" h="57784">
                  <a:moveTo>
                    <a:pt x="0" y="34010"/>
                  </a:moveTo>
                  <a:lnTo>
                    <a:pt x="4432" y="34010"/>
                  </a:lnTo>
                </a:path>
                <a:path w="7620" h="57784">
                  <a:moveTo>
                    <a:pt x="0" y="32524"/>
                  </a:moveTo>
                  <a:lnTo>
                    <a:pt x="4432" y="32524"/>
                  </a:lnTo>
                </a:path>
                <a:path w="7620" h="57784">
                  <a:moveTo>
                    <a:pt x="0" y="31051"/>
                  </a:moveTo>
                  <a:lnTo>
                    <a:pt x="4432" y="31051"/>
                  </a:lnTo>
                </a:path>
                <a:path w="7620" h="57784">
                  <a:moveTo>
                    <a:pt x="0" y="29565"/>
                  </a:moveTo>
                  <a:lnTo>
                    <a:pt x="4432" y="29565"/>
                  </a:lnTo>
                </a:path>
                <a:path w="7620" h="57784">
                  <a:moveTo>
                    <a:pt x="0" y="28092"/>
                  </a:moveTo>
                  <a:lnTo>
                    <a:pt x="4432" y="28092"/>
                  </a:lnTo>
                </a:path>
                <a:path w="7620" h="57784">
                  <a:moveTo>
                    <a:pt x="0" y="26619"/>
                  </a:moveTo>
                  <a:lnTo>
                    <a:pt x="4432" y="26619"/>
                  </a:lnTo>
                </a:path>
                <a:path w="7620" h="57784">
                  <a:moveTo>
                    <a:pt x="0" y="25133"/>
                  </a:moveTo>
                  <a:lnTo>
                    <a:pt x="4432" y="25133"/>
                  </a:lnTo>
                </a:path>
                <a:path w="7620" h="57784">
                  <a:moveTo>
                    <a:pt x="0" y="23660"/>
                  </a:moveTo>
                  <a:lnTo>
                    <a:pt x="4432" y="23660"/>
                  </a:lnTo>
                </a:path>
                <a:path w="7620" h="57784">
                  <a:moveTo>
                    <a:pt x="0" y="22174"/>
                  </a:moveTo>
                  <a:lnTo>
                    <a:pt x="5918" y="22174"/>
                  </a:lnTo>
                </a:path>
                <a:path w="7620" h="57784">
                  <a:moveTo>
                    <a:pt x="0" y="20700"/>
                  </a:moveTo>
                  <a:lnTo>
                    <a:pt x="5918" y="20700"/>
                  </a:lnTo>
                </a:path>
                <a:path w="7620" h="57784">
                  <a:moveTo>
                    <a:pt x="0" y="19227"/>
                  </a:moveTo>
                  <a:lnTo>
                    <a:pt x="5918" y="19227"/>
                  </a:lnTo>
                </a:path>
                <a:path w="7620" h="57784">
                  <a:moveTo>
                    <a:pt x="0" y="17741"/>
                  </a:moveTo>
                  <a:lnTo>
                    <a:pt x="5918" y="17741"/>
                  </a:lnTo>
                </a:path>
                <a:path w="7620" h="57784">
                  <a:moveTo>
                    <a:pt x="0" y="16268"/>
                  </a:moveTo>
                  <a:lnTo>
                    <a:pt x="5918" y="16268"/>
                  </a:lnTo>
                </a:path>
                <a:path w="7620" h="57784">
                  <a:moveTo>
                    <a:pt x="0" y="14782"/>
                  </a:moveTo>
                  <a:lnTo>
                    <a:pt x="5918" y="14782"/>
                  </a:lnTo>
                </a:path>
                <a:path w="7620" h="57784">
                  <a:moveTo>
                    <a:pt x="0" y="13309"/>
                  </a:moveTo>
                  <a:lnTo>
                    <a:pt x="5918" y="13309"/>
                  </a:lnTo>
                </a:path>
                <a:path w="7620" h="57784">
                  <a:moveTo>
                    <a:pt x="0" y="11836"/>
                  </a:moveTo>
                  <a:lnTo>
                    <a:pt x="5918" y="11836"/>
                  </a:lnTo>
                </a:path>
                <a:path w="7620" h="57784">
                  <a:moveTo>
                    <a:pt x="0" y="10350"/>
                  </a:moveTo>
                  <a:lnTo>
                    <a:pt x="7391" y="10350"/>
                  </a:lnTo>
                </a:path>
                <a:path w="7620" h="57784">
                  <a:moveTo>
                    <a:pt x="0" y="8877"/>
                  </a:moveTo>
                  <a:lnTo>
                    <a:pt x="7391" y="8877"/>
                  </a:lnTo>
                </a:path>
                <a:path w="7620" h="57784">
                  <a:moveTo>
                    <a:pt x="0" y="7391"/>
                  </a:moveTo>
                  <a:lnTo>
                    <a:pt x="7391" y="7391"/>
                  </a:lnTo>
                </a:path>
                <a:path w="7620" h="57784">
                  <a:moveTo>
                    <a:pt x="0" y="5918"/>
                  </a:moveTo>
                  <a:lnTo>
                    <a:pt x="7391" y="5918"/>
                  </a:lnTo>
                </a:path>
                <a:path w="7620" h="57784">
                  <a:moveTo>
                    <a:pt x="0" y="4444"/>
                  </a:moveTo>
                  <a:lnTo>
                    <a:pt x="7391" y="4444"/>
                  </a:lnTo>
                </a:path>
                <a:path w="7620" h="57784">
                  <a:moveTo>
                    <a:pt x="2959" y="2959"/>
                  </a:moveTo>
                  <a:lnTo>
                    <a:pt x="7391" y="2959"/>
                  </a:lnTo>
                </a:path>
                <a:path w="7620" h="57784">
                  <a:moveTo>
                    <a:pt x="4432" y="1485"/>
                  </a:moveTo>
                  <a:lnTo>
                    <a:pt x="7391" y="1485"/>
                  </a:lnTo>
                </a:path>
                <a:path w="7620" h="57784">
                  <a:moveTo>
                    <a:pt x="5918" y="0"/>
                  </a:moveTo>
                  <a:lnTo>
                    <a:pt x="739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492233" y="6568808"/>
              <a:ext cx="7620" cy="48895"/>
            </a:xfrm>
            <a:custGeom>
              <a:avLst/>
              <a:gdLst/>
              <a:ahLst/>
              <a:cxnLst/>
              <a:rect l="l" t="t" r="r" b="b"/>
              <a:pathLst>
                <a:path w="7620" h="48895">
                  <a:moveTo>
                    <a:pt x="5918" y="48780"/>
                  </a:moveTo>
                  <a:lnTo>
                    <a:pt x="7391" y="48780"/>
                  </a:lnTo>
                  <a:lnTo>
                    <a:pt x="5918" y="48780"/>
                  </a:lnTo>
                  <a:close/>
                </a:path>
                <a:path w="7620" h="48895">
                  <a:moveTo>
                    <a:pt x="5918" y="47307"/>
                  </a:moveTo>
                  <a:lnTo>
                    <a:pt x="7391" y="47307"/>
                  </a:lnTo>
                </a:path>
                <a:path w="7620" h="48895">
                  <a:moveTo>
                    <a:pt x="5918" y="45821"/>
                  </a:moveTo>
                  <a:lnTo>
                    <a:pt x="7391" y="45821"/>
                  </a:lnTo>
                </a:path>
                <a:path w="7620" h="48895">
                  <a:moveTo>
                    <a:pt x="5918" y="44348"/>
                  </a:moveTo>
                  <a:lnTo>
                    <a:pt x="7391" y="44348"/>
                  </a:lnTo>
                </a:path>
                <a:path w="7620" h="48895">
                  <a:moveTo>
                    <a:pt x="5918" y="42862"/>
                  </a:moveTo>
                  <a:lnTo>
                    <a:pt x="7391" y="42862"/>
                  </a:lnTo>
                </a:path>
                <a:path w="7620" h="48895">
                  <a:moveTo>
                    <a:pt x="5918" y="41389"/>
                  </a:moveTo>
                  <a:lnTo>
                    <a:pt x="7391" y="41389"/>
                  </a:lnTo>
                </a:path>
                <a:path w="7620" h="48895">
                  <a:moveTo>
                    <a:pt x="5918" y="39916"/>
                  </a:moveTo>
                  <a:lnTo>
                    <a:pt x="7391" y="39916"/>
                  </a:lnTo>
                </a:path>
                <a:path w="7620" h="48895">
                  <a:moveTo>
                    <a:pt x="4445" y="38430"/>
                  </a:moveTo>
                  <a:lnTo>
                    <a:pt x="7391" y="38430"/>
                  </a:lnTo>
                </a:path>
                <a:path w="7620" h="48895">
                  <a:moveTo>
                    <a:pt x="4445" y="36957"/>
                  </a:moveTo>
                  <a:lnTo>
                    <a:pt x="7391" y="36957"/>
                  </a:lnTo>
                </a:path>
                <a:path w="7620" h="48895">
                  <a:moveTo>
                    <a:pt x="4445" y="35471"/>
                  </a:moveTo>
                  <a:lnTo>
                    <a:pt x="7391" y="35471"/>
                  </a:lnTo>
                </a:path>
                <a:path w="7620" h="48895">
                  <a:moveTo>
                    <a:pt x="4445" y="33997"/>
                  </a:moveTo>
                  <a:lnTo>
                    <a:pt x="7391" y="33997"/>
                  </a:lnTo>
                </a:path>
                <a:path w="7620" h="48895">
                  <a:moveTo>
                    <a:pt x="4445" y="32524"/>
                  </a:moveTo>
                  <a:lnTo>
                    <a:pt x="7391" y="32524"/>
                  </a:lnTo>
                </a:path>
                <a:path w="7620" h="48895">
                  <a:moveTo>
                    <a:pt x="4445" y="31038"/>
                  </a:moveTo>
                  <a:lnTo>
                    <a:pt x="7391" y="31038"/>
                  </a:lnTo>
                </a:path>
                <a:path w="7620" h="48895">
                  <a:moveTo>
                    <a:pt x="4445" y="29565"/>
                  </a:moveTo>
                  <a:lnTo>
                    <a:pt x="7391" y="29565"/>
                  </a:lnTo>
                </a:path>
                <a:path w="7620" h="48895">
                  <a:moveTo>
                    <a:pt x="2959" y="28079"/>
                  </a:moveTo>
                  <a:lnTo>
                    <a:pt x="7391" y="28079"/>
                  </a:lnTo>
                </a:path>
                <a:path w="7620" h="48895">
                  <a:moveTo>
                    <a:pt x="2959" y="26606"/>
                  </a:moveTo>
                  <a:lnTo>
                    <a:pt x="7391" y="26606"/>
                  </a:lnTo>
                </a:path>
                <a:path w="7620" h="48895">
                  <a:moveTo>
                    <a:pt x="2959" y="25133"/>
                  </a:moveTo>
                  <a:lnTo>
                    <a:pt x="7391" y="25133"/>
                  </a:lnTo>
                </a:path>
                <a:path w="7620" h="48895">
                  <a:moveTo>
                    <a:pt x="2959" y="23647"/>
                  </a:moveTo>
                  <a:lnTo>
                    <a:pt x="7391" y="23647"/>
                  </a:lnTo>
                </a:path>
                <a:path w="7620" h="48895">
                  <a:moveTo>
                    <a:pt x="2959" y="22174"/>
                  </a:moveTo>
                  <a:lnTo>
                    <a:pt x="7391" y="22174"/>
                  </a:lnTo>
                </a:path>
                <a:path w="7620" h="48895">
                  <a:moveTo>
                    <a:pt x="2959" y="20688"/>
                  </a:moveTo>
                  <a:lnTo>
                    <a:pt x="7391" y="20688"/>
                  </a:lnTo>
                </a:path>
                <a:path w="7620" h="48895">
                  <a:moveTo>
                    <a:pt x="2959" y="19215"/>
                  </a:moveTo>
                  <a:lnTo>
                    <a:pt x="7391" y="19215"/>
                  </a:lnTo>
                </a:path>
                <a:path w="7620" h="48895">
                  <a:moveTo>
                    <a:pt x="1485" y="17741"/>
                  </a:moveTo>
                  <a:lnTo>
                    <a:pt x="7391" y="17741"/>
                  </a:lnTo>
                </a:path>
                <a:path w="7620" h="48895">
                  <a:moveTo>
                    <a:pt x="1485" y="16256"/>
                  </a:moveTo>
                  <a:lnTo>
                    <a:pt x="7391" y="16256"/>
                  </a:lnTo>
                </a:path>
                <a:path w="7620" h="48895">
                  <a:moveTo>
                    <a:pt x="1485" y="14782"/>
                  </a:moveTo>
                  <a:lnTo>
                    <a:pt x="7391" y="14782"/>
                  </a:lnTo>
                </a:path>
                <a:path w="7620" h="48895">
                  <a:moveTo>
                    <a:pt x="1485" y="13296"/>
                  </a:moveTo>
                  <a:lnTo>
                    <a:pt x="7391" y="13296"/>
                  </a:lnTo>
                </a:path>
                <a:path w="7620" h="48895">
                  <a:moveTo>
                    <a:pt x="1485" y="11823"/>
                  </a:moveTo>
                  <a:lnTo>
                    <a:pt x="7391" y="11823"/>
                  </a:lnTo>
                </a:path>
                <a:path w="7620" h="48895">
                  <a:moveTo>
                    <a:pt x="1485" y="10350"/>
                  </a:moveTo>
                  <a:lnTo>
                    <a:pt x="7391" y="10350"/>
                  </a:lnTo>
                </a:path>
                <a:path w="7620" h="48895">
                  <a:moveTo>
                    <a:pt x="1485" y="8864"/>
                  </a:moveTo>
                  <a:lnTo>
                    <a:pt x="7391" y="8864"/>
                  </a:lnTo>
                </a:path>
                <a:path w="7620" h="48895">
                  <a:moveTo>
                    <a:pt x="0" y="7391"/>
                  </a:moveTo>
                  <a:lnTo>
                    <a:pt x="7391" y="7391"/>
                  </a:lnTo>
                </a:path>
                <a:path w="7620" h="48895">
                  <a:moveTo>
                    <a:pt x="0" y="5905"/>
                  </a:moveTo>
                  <a:lnTo>
                    <a:pt x="7391" y="5905"/>
                  </a:lnTo>
                </a:path>
                <a:path w="7620" h="48895">
                  <a:moveTo>
                    <a:pt x="0" y="4432"/>
                  </a:moveTo>
                  <a:lnTo>
                    <a:pt x="7391" y="4432"/>
                  </a:lnTo>
                </a:path>
                <a:path w="7620" h="48895">
                  <a:moveTo>
                    <a:pt x="0" y="2959"/>
                  </a:moveTo>
                  <a:lnTo>
                    <a:pt x="5918" y="2959"/>
                  </a:lnTo>
                </a:path>
                <a:path w="7620" h="48895">
                  <a:moveTo>
                    <a:pt x="0" y="1473"/>
                  </a:moveTo>
                  <a:lnTo>
                    <a:pt x="2959" y="1473"/>
                  </a:lnTo>
                </a:path>
                <a:path w="7620" h="48895">
                  <a:moveTo>
                    <a:pt x="0" y="0"/>
                  </a:moveTo>
                  <a:lnTo>
                    <a:pt x="148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499637" y="662793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5918"/>
                  </a:moveTo>
                  <a:lnTo>
                    <a:pt x="0" y="0"/>
                  </a:lnTo>
                  <a:lnTo>
                    <a:pt x="0" y="591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4" name="object 154"/>
          <p:cNvSpPr txBox="1"/>
          <p:nvPr/>
        </p:nvSpPr>
        <p:spPr>
          <a:xfrm>
            <a:off x="4703629" y="6703052"/>
            <a:ext cx="133985" cy="1593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10"/>
              </a:lnSpc>
            </a:pPr>
            <a:r>
              <a:rPr sz="850" i="1" spc="-70" dirty="0">
                <a:latin typeface="Arial Narrow"/>
                <a:cs typeface="Arial Narrow"/>
              </a:rPr>
              <a:t>17,2</a:t>
            </a:r>
            <a:endParaRPr sz="850">
              <a:latin typeface="Arial Narrow"/>
              <a:cs typeface="Arial Narrow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2929692" y="6703247"/>
            <a:ext cx="133985" cy="1549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10"/>
              </a:lnSpc>
            </a:pPr>
            <a:r>
              <a:rPr sz="850" i="1" spc="-80" dirty="0">
                <a:latin typeface="Arial Narrow"/>
                <a:cs typeface="Arial Narrow"/>
              </a:rPr>
              <a:t>16,5</a:t>
            </a:r>
            <a:endParaRPr sz="850">
              <a:latin typeface="Arial Narrow"/>
              <a:cs typeface="Arial Narrow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3374650" y="6449341"/>
            <a:ext cx="133985" cy="12953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10"/>
              </a:lnSpc>
            </a:pPr>
            <a:r>
              <a:rPr sz="850" i="1" spc="-35" dirty="0">
                <a:latin typeface="Arial Narrow"/>
                <a:cs typeface="Arial Narrow"/>
              </a:rPr>
              <a:t>0,6</a:t>
            </a:r>
            <a:endParaRPr sz="8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71028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0"/>
                </a:moveTo>
                <a:lnTo>
                  <a:pt x="0" y="0"/>
                </a:ln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close/>
              </a:path>
            </a:pathLst>
          </a:custGeom>
          <a:solidFill>
            <a:srgbClr val="FFDE1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109609" y="2105101"/>
            <a:ext cx="3218815" cy="5455285"/>
            <a:chOff x="2109609" y="2105101"/>
            <a:chExt cx="3218815" cy="545528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00460" y="3787482"/>
              <a:ext cx="827544" cy="13714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47996" y="6622516"/>
              <a:ext cx="580009" cy="9374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1999" y="2375471"/>
              <a:ext cx="306006" cy="137143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99355" y="5190705"/>
              <a:ext cx="828649" cy="137143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183595" y="2136800"/>
              <a:ext cx="1144905" cy="5423535"/>
            </a:xfrm>
            <a:custGeom>
              <a:avLst/>
              <a:gdLst/>
              <a:ahLst/>
              <a:cxnLst/>
              <a:rect l="l" t="t" r="r" b="b"/>
              <a:pathLst>
                <a:path w="1144904" h="5423534">
                  <a:moveTo>
                    <a:pt x="1144409" y="0"/>
                  </a:moveTo>
                  <a:lnTo>
                    <a:pt x="0" y="0"/>
                  </a:lnTo>
                  <a:lnTo>
                    <a:pt x="0" y="5423204"/>
                  </a:lnTo>
                  <a:lnTo>
                    <a:pt x="1144409" y="5423204"/>
                  </a:lnTo>
                  <a:lnTo>
                    <a:pt x="11444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09609" y="2105101"/>
              <a:ext cx="3062605" cy="849630"/>
            </a:xfrm>
            <a:custGeom>
              <a:avLst/>
              <a:gdLst/>
              <a:ahLst/>
              <a:cxnLst/>
              <a:rect l="l" t="t" r="r" b="b"/>
              <a:pathLst>
                <a:path w="3062604" h="849630">
                  <a:moveTo>
                    <a:pt x="3062071" y="0"/>
                  </a:moveTo>
                  <a:lnTo>
                    <a:pt x="134454" y="0"/>
                  </a:lnTo>
                  <a:lnTo>
                    <a:pt x="0" y="849604"/>
                  </a:lnTo>
                  <a:lnTo>
                    <a:pt x="2927604" y="849604"/>
                  </a:lnTo>
                  <a:lnTo>
                    <a:pt x="3062071" y="0"/>
                  </a:lnTo>
                  <a:close/>
                </a:path>
              </a:pathLst>
            </a:custGeom>
            <a:solidFill>
              <a:srgbClr val="FFD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2895219" y="323342"/>
            <a:ext cx="1118870" cy="1451610"/>
          </a:xfrm>
          <a:custGeom>
            <a:avLst/>
            <a:gdLst/>
            <a:ahLst/>
            <a:cxnLst/>
            <a:rect l="l" t="t" r="r" b="b"/>
            <a:pathLst>
              <a:path w="1118870" h="1451610">
                <a:moveTo>
                  <a:pt x="1118501" y="0"/>
                </a:moveTo>
                <a:lnTo>
                  <a:pt x="254000" y="0"/>
                </a:lnTo>
                <a:lnTo>
                  <a:pt x="0" y="1451305"/>
                </a:lnTo>
                <a:lnTo>
                  <a:pt x="864501" y="1451305"/>
                </a:lnTo>
                <a:lnTo>
                  <a:pt x="1118501" y="0"/>
                </a:lnTo>
                <a:close/>
              </a:path>
            </a:pathLst>
          </a:custGeom>
          <a:solidFill>
            <a:srgbClr val="FFDE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770176" y="564515"/>
            <a:ext cx="1986914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4. </a:t>
            </a:r>
            <a:r>
              <a:rPr spc="-30" dirty="0"/>
              <a:t>MULTI-</a:t>
            </a:r>
            <a:r>
              <a:rPr spc="-105" dirty="0"/>
              <a:t>PANEL</a:t>
            </a:r>
          </a:p>
          <a:p>
            <a:pPr marL="737235">
              <a:lnSpc>
                <a:spcPct val="100000"/>
              </a:lnSpc>
            </a:pPr>
            <a:r>
              <a:rPr spc="-10" dirty="0"/>
              <a:t>CEILINGS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459001" y="1296034"/>
            <a:ext cx="21590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latin typeface="Arial Narrow"/>
                <a:cs typeface="Arial Narrow"/>
              </a:rPr>
              <a:t>(130</a:t>
            </a:r>
            <a:r>
              <a:rPr sz="1300" b="1" spc="40" dirty="0">
                <a:latin typeface="Arial Narrow"/>
                <a:cs typeface="Arial Narrow"/>
              </a:rPr>
              <a:t> </a:t>
            </a:r>
            <a:r>
              <a:rPr sz="1300" b="1" spc="-65" dirty="0">
                <a:latin typeface="Arial Narrow"/>
                <a:cs typeface="Arial Narrow"/>
              </a:rPr>
              <a:t>mm;</a:t>
            </a:r>
            <a:r>
              <a:rPr sz="1300" b="1" spc="40" dirty="0">
                <a:latin typeface="Arial Narrow"/>
                <a:cs typeface="Arial Narrow"/>
              </a:rPr>
              <a:t> </a:t>
            </a:r>
            <a:r>
              <a:rPr sz="1300" b="1" spc="70" dirty="0">
                <a:latin typeface="Arial Narrow"/>
                <a:cs typeface="Arial Narrow"/>
              </a:rPr>
              <a:t>80</a:t>
            </a:r>
            <a:r>
              <a:rPr sz="1300" b="1" spc="45" dirty="0">
                <a:latin typeface="Arial Narrow"/>
                <a:cs typeface="Arial Narrow"/>
              </a:rPr>
              <a:t> </a:t>
            </a:r>
            <a:r>
              <a:rPr sz="1300" b="1" spc="-65" dirty="0">
                <a:latin typeface="Arial Narrow"/>
                <a:cs typeface="Arial Narrow"/>
              </a:rPr>
              <a:t>mm;</a:t>
            </a:r>
            <a:r>
              <a:rPr sz="1300" b="1" spc="40" dirty="0">
                <a:latin typeface="Arial Narrow"/>
                <a:cs typeface="Arial Narrow"/>
              </a:rPr>
              <a:t> </a:t>
            </a:r>
            <a:r>
              <a:rPr sz="1300" b="1" spc="60" dirty="0">
                <a:latin typeface="Arial Narrow"/>
                <a:cs typeface="Arial Narrow"/>
              </a:rPr>
              <a:t>30</a:t>
            </a:r>
            <a:r>
              <a:rPr sz="1300" b="1" spc="40" dirty="0">
                <a:latin typeface="Arial Narrow"/>
                <a:cs typeface="Arial Narrow"/>
              </a:rPr>
              <a:t> </a:t>
            </a:r>
            <a:r>
              <a:rPr sz="1300" b="1" spc="-65" dirty="0">
                <a:latin typeface="Arial Narrow"/>
                <a:cs typeface="Arial Narrow"/>
              </a:rPr>
              <a:t>mm;</a:t>
            </a:r>
            <a:r>
              <a:rPr sz="1300" b="1" spc="45" dirty="0">
                <a:latin typeface="Arial Narrow"/>
                <a:cs typeface="Arial Narrow"/>
              </a:rPr>
              <a:t> </a:t>
            </a:r>
            <a:r>
              <a:rPr sz="1300" b="1" spc="60" dirty="0">
                <a:latin typeface="Arial Narrow"/>
                <a:cs typeface="Arial Narrow"/>
              </a:rPr>
              <a:t>20</a:t>
            </a:r>
            <a:r>
              <a:rPr sz="1300" b="1" spc="40" dirty="0">
                <a:latin typeface="Arial Narrow"/>
                <a:cs typeface="Arial Narrow"/>
              </a:rPr>
              <a:t> </a:t>
            </a:r>
            <a:r>
              <a:rPr sz="1300" b="1" spc="-25" dirty="0">
                <a:latin typeface="Arial Narrow"/>
                <a:cs typeface="Arial Narrow"/>
              </a:rPr>
              <a:t>mm)</a:t>
            </a:r>
            <a:endParaRPr sz="130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05646" y="2179218"/>
            <a:ext cx="2546985" cy="7213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72085" marR="5080" indent="-160020" algn="r">
              <a:lnSpc>
                <a:spcPct val="101800"/>
              </a:lnSpc>
              <a:spcBef>
                <a:spcPts val="80"/>
              </a:spcBef>
            </a:pPr>
            <a:r>
              <a:rPr sz="900" spc="-90" dirty="0">
                <a:latin typeface="Trebuchet MS"/>
                <a:cs typeface="Trebuchet MS"/>
              </a:rPr>
              <a:t>The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system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multi-</a:t>
            </a:r>
            <a:r>
              <a:rPr sz="900" spc="-85" dirty="0">
                <a:latin typeface="Trebuchet MS"/>
                <a:cs typeface="Trebuchet MS"/>
              </a:rPr>
              <a:t>panel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liner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ceilings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45" dirty="0">
                <a:latin typeface="Trebuchet MS"/>
                <a:cs typeface="Trebuchet MS"/>
              </a:rPr>
              <a:t>consists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panels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4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different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types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45" dirty="0">
                <a:latin typeface="Trebuchet MS"/>
                <a:cs typeface="Trebuchet MS"/>
              </a:rPr>
              <a:t>(20 </a:t>
            </a:r>
            <a:r>
              <a:rPr sz="900" spc="-95" dirty="0">
                <a:latin typeface="Trebuchet MS"/>
                <a:cs typeface="Trebuchet MS"/>
              </a:rPr>
              <a:t>mm,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30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mm,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80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mm,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130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mm</a:t>
            </a:r>
            <a:endParaRPr sz="900">
              <a:latin typeface="Trebuchet MS"/>
              <a:cs typeface="Trebuchet MS"/>
            </a:endParaRPr>
          </a:p>
          <a:p>
            <a:pPr marL="33655" marR="55880" indent="17780" algn="r">
              <a:lnSpc>
                <a:spcPct val="101800"/>
              </a:lnSpc>
            </a:pPr>
            <a:r>
              <a:rPr sz="900" spc="-80" dirty="0">
                <a:latin typeface="Trebuchet MS"/>
                <a:cs typeface="Trebuchet MS"/>
              </a:rPr>
              <a:t>by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width)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rectangular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cross-section,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all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panels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can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be </a:t>
            </a:r>
            <a:r>
              <a:rPr sz="900" spc="-80" dirty="0">
                <a:latin typeface="Trebuchet MS"/>
                <a:cs typeface="Trebuchet MS"/>
              </a:rPr>
              <a:t>fastened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to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one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universal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bearing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channel,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which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allows</a:t>
            </a:r>
            <a:endParaRPr sz="900">
              <a:latin typeface="Trebuchet MS"/>
              <a:cs typeface="Trebuchet MS"/>
            </a:endParaRPr>
          </a:p>
          <a:p>
            <a:pPr marL="158750">
              <a:lnSpc>
                <a:spcPct val="100000"/>
              </a:lnSpc>
              <a:spcBef>
                <a:spcPts val="20"/>
              </a:spcBef>
            </a:pPr>
            <a:r>
              <a:rPr sz="900" spc="-65" dirty="0">
                <a:latin typeface="Trebuchet MS"/>
                <a:cs typeface="Trebuchet MS"/>
              </a:rPr>
              <a:t>combining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different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by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width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panels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in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any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variation.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78999" y="3279203"/>
            <a:ext cx="2623185" cy="542925"/>
          </a:xfrm>
          <a:custGeom>
            <a:avLst/>
            <a:gdLst/>
            <a:ahLst/>
            <a:cxnLst/>
            <a:rect l="l" t="t" r="r" b="b"/>
            <a:pathLst>
              <a:path w="2623185" h="542925">
                <a:moveTo>
                  <a:pt x="2622600" y="0"/>
                </a:moveTo>
                <a:lnTo>
                  <a:pt x="96913" y="0"/>
                </a:lnTo>
                <a:lnTo>
                  <a:pt x="0" y="542505"/>
                </a:lnTo>
                <a:lnTo>
                  <a:pt x="2525687" y="542505"/>
                </a:lnTo>
                <a:lnTo>
                  <a:pt x="2622600" y="0"/>
                </a:lnTo>
                <a:close/>
              </a:path>
            </a:pathLst>
          </a:custGeom>
          <a:solidFill>
            <a:srgbClr val="FFDE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44500" y="3319957"/>
            <a:ext cx="2276475" cy="44259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219"/>
              </a:spcBef>
            </a:pPr>
            <a:r>
              <a:rPr sz="1400" b="1" spc="-50" dirty="0">
                <a:latin typeface="Arial Narrow"/>
                <a:cs typeface="Arial Narrow"/>
              </a:rPr>
              <a:t>SPECIFICATION</a:t>
            </a:r>
            <a:r>
              <a:rPr sz="1400" b="1" spc="55" dirty="0">
                <a:latin typeface="Arial Narrow"/>
                <a:cs typeface="Arial Narrow"/>
              </a:rPr>
              <a:t> </a:t>
            </a:r>
            <a:r>
              <a:rPr sz="1400" b="1" spc="-95" dirty="0">
                <a:latin typeface="Arial Narrow"/>
                <a:cs typeface="Arial Narrow"/>
              </a:rPr>
              <a:t>OF</a:t>
            </a:r>
            <a:r>
              <a:rPr sz="1400" b="1" spc="60" dirty="0">
                <a:latin typeface="Arial Narrow"/>
                <a:cs typeface="Arial Narrow"/>
              </a:rPr>
              <a:t> </a:t>
            </a:r>
            <a:r>
              <a:rPr sz="1400" b="1" spc="-25" dirty="0">
                <a:latin typeface="Arial Narrow"/>
                <a:cs typeface="Arial Narrow"/>
              </a:rPr>
              <a:t>MULTI-</a:t>
            </a:r>
            <a:r>
              <a:rPr sz="1400" b="1" spc="-70" dirty="0">
                <a:latin typeface="Arial Narrow"/>
                <a:cs typeface="Arial Narrow"/>
              </a:rPr>
              <a:t>PANEL </a:t>
            </a:r>
            <a:r>
              <a:rPr sz="1400" b="1" spc="-45" dirty="0">
                <a:latin typeface="Arial Narrow"/>
                <a:cs typeface="Arial Narrow"/>
              </a:rPr>
              <a:t>LINER</a:t>
            </a:r>
            <a:r>
              <a:rPr sz="1400" b="1" spc="-5" dirty="0">
                <a:latin typeface="Arial Narrow"/>
                <a:cs typeface="Arial Narrow"/>
              </a:rPr>
              <a:t> </a:t>
            </a:r>
            <a:r>
              <a:rPr sz="1400" b="1" spc="-10" dirty="0">
                <a:latin typeface="Arial Narrow"/>
                <a:cs typeface="Arial Narrow"/>
              </a:rPr>
              <a:t>CEILING</a:t>
            </a:r>
            <a:endParaRPr sz="1400">
              <a:latin typeface="Arial Narrow"/>
              <a:cs typeface="Arial Narrow"/>
            </a:endParaRPr>
          </a:p>
        </p:txBody>
      </p: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54539" y="4937315"/>
            <a:ext cx="1681352" cy="197166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444500" y="3929088"/>
            <a:ext cx="3211195" cy="28168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1422400">
              <a:lnSpc>
                <a:spcPct val="101800"/>
              </a:lnSpc>
              <a:spcBef>
                <a:spcPts val="80"/>
              </a:spcBef>
            </a:pPr>
            <a:r>
              <a:rPr sz="900" spc="-85" dirty="0">
                <a:latin typeface="Trebuchet MS"/>
                <a:cs typeface="Trebuchet MS"/>
              </a:rPr>
              <a:t>Material:</a:t>
            </a:r>
            <a:r>
              <a:rPr sz="900" spc="-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aluminum</a:t>
            </a:r>
            <a:r>
              <a:rPr sz="90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galvanized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steel;</a:t>
            </a:r>
            <a:r>
              <a:rPr sz="900" spc="-60" dirty="0">
                <a:latin typeface="Trebuchet MS"/>
                <a:cs typeface="Trebuchet MS"/>
              </a:rPr>
              <a:t> Thickness: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0,3</a:t>
            </a:r>
            <a:r>
              <a:rPr sz="900" spc="-35" dirty="0">
                <a:latin typeface="Trebuchet MS"/>
                <a:cs typeface="Trebuchet MS"/>
              </a:rPr>
              <a:t> - </a:t>
            </a:r>
            <a:r>
              <a:rPr sz="900" spc="-75" dirty="0">
                <a:latin typeface="Trebuchet MS"/>
                <a:cs typeface="Trebuchet MS"/>
              </a:rPr>
              <a:t>0,5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mm</a:t>
            </a:r>
            <a:endParaRPr sz="900">
              <a:latin typeface="Trebuchet MS"/>
              <a:cs typeface="Trebuchet MS"/>
            </a:endParaRPr>
          </a:p>
          <a:p>
            <a:pPr marL="12700" marR="1200785">
              <a:lnSpc>
                <a:spcPct val="101800"/>
              </a:lnSpc>
            </a:pPr>
            <a:r>
              <a:rPr sz="900" spc="-50" dirty="0">
                <a:latin typeface="Trebuchet MS"/>
                <a:cs typeface="Trebuchet MS"/>
              </a:rPr>
              <a:t>Main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width: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30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mm,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80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mm,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130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mm</a:t>
            </a:r>
            <a:r>
              <a:rPr sz="900" spc="-65" dirty="0">
                <a:latin typeface="Trebuchet MS"/>
                <a:cs typeface="Trebuchet MS"/>
              </a:rPr>
              <a:t> Insertion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width: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20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mm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length: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any</a:t>
            </a:r>
            <a:endParaRPr sz="900">
              <a:latin typeface="Trebuchet MS"/>
              <a:cs typeface="Trebuchet MS"/>
            </a:endParaRPr>
          </a:p>
          <a:p>
            <a:pPr marL="12700" marR="717550">
              <a:lnSpc>
                <a:spcPct val="101800"/>
              </a:lnSpc>
            </a:pPr>
            <a:r>
              <a:rPr sz="900" spc="-75" dirty="0">
                <a:latin typeface="Trebuchet MS"/>
                <a:cs typeface="Trebuchet MS"/>
              </a:rPr>
              <a:t>Color: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standard: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white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black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grey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gold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mirror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ivory </a:t>
            </a:r>
            <a:r>
              <a:rPr sz="900" spc="-75" dirty="0">
                <a:latin typeface="Trebuchet MS"/>
                <a:cs typeface="Trebuchet MS"/>
              </a:rPr>
              <a:t>Customized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color: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any</a:t>
            </a:r>
            <a:r>
              <a:rPr sz="900" spc="-25" dirty="0">
                <a:latin typeface="Trebuchet MS"/>
                <a:cs typeface="Trebuchet MS"/>
              </a:rPr>
              <a:t> RAL</a:t>
            </a:r>
            <a:endParaRPr sz="900">
              <a:latin typeface="Trebuchet MS"/>
              <a:cs typeface="Trebuchet MS"/>
            </a:endParaRPr>
          </a:p>
          <a:p>
            <a:pPr marL="12700" marR="1459865">
              <a:lnSpc>
                <a:spcPct val="101800"/>
              </a:lnSpc>
            </a:pPr>
            <a:r>
              <a:rPr sz="900" spc="-80" dirty="0">
                <a:latin typeface="Trebuchet MS"/>
                <a:cs typeface="Trebuchet MS"/>
              </a:rPr>
              <a:t>Coating: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decoration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35" dirty="0">
                <a:latin typeface="Trebuchet MS"/>
                <a:cs typeface="Trebuchet MS"/>
              </a:rPr>
              <a:t>as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wood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immitation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Weight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a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ceiling: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from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1,4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to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8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kg/м2</a:t>
            </a:r>
            <a:endParaRPr sz="900">
              <a:latin typeface="Trebuchet MS"/>
              <a:cs typeface="Trebuchet MS"/>
            </a:endParaRPr>
          </a:p>
          <a:p>
            <a:pPr marL="12700" marR="5080">
              <a:lnSpc>
                <a:spcPct val="101800"/>
              </a:lnSpc>
            </a:pPr>
            <a:r>
              <a:rPr sz="900" spc="-65" dirty="0">
                <a:latin typeface="Trebuchet MS"/>
                <a:cs typeface="Trebuchet MS"/>
              </a:rPr>
              <a:t>Bearing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channels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(lengthwise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beams):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steel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0,5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mm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aluminum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0,95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mm </a:t>
            </a:r>
            <a:r>
              <a:rPr sz="900" spc="-75" dirty="0">
                <a:latin typeface="Trebuchet MS"/>
                <a:cs typeface="Trebuchet MS"/>
              </a:rPr>
              <a:t>Standard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length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bearing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channel: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up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to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4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m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80" dirty="0">
                <a:latin typeface="Trebuchet MS"/>
                <a:cs typeface="Trebuchet MS"/>
              </a:rPr>
              <a:t>Joint: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abutment</a:t>
            </a:r>
            <a:r>
              <a:rPr sz="900" spc="9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joint</a:t>
            </a:r>
            <a:endParaRPr sz="9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900" b="1" spc="-10" dirty="0">
                <a:latin typeface="Arial Narrow"/>
                <a:cs typeface="Arial Narrow"/>
              </a:rPr>
              <a:t>System</a:t>
            </a:r>
            <a:r>
              <a:rPr sz="900" b="1" spc="-35" dirty="0">
                <a:latin typeface="Arial Narrow"/>
                <a:cs typeface="Arial Narrow"/>
              </a:rPr>
              <a:t> </a:t>
            </a:r>
            <a:r>
              <a:rPr sz="900" b="1" spc="-10" dirty="0">
                <a:latin typeface="Arial Narrow"/>
                <a:cs typeface="Arial Narrow"/>
              </a:rPr>
              <a:t>composition:</a:t>
            </a:r>
            <a:endParaRPr sz="9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80" dirty="0">
                <a:latin typeface="Trebuchet MS"/>
                <a:cs typeface="Trebuchet MS"/>
              </a:rPr>
              <a:t>1,</a:t>
            </a:r>
            <a:r>
              <a:rPr sz="900" spc="-5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2,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3,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4</a:t>
            </a:r>
            <a:r>
              <a:rPr sz="900" spc="-50" dirty="0">
                <a:latin typeface="Trebuchet MS"/>
                <a:cs typeface="Trebuchet MS"/>
              </a:rPr>
              <a:t> </a:t>
            </a:r>
            <a:r>
              <a:rPr sz="900" spc="100" dirty="0">
                <a:latin typeface="Trebuchet MS"/>
                <a:cs typeface="Trebuchet MS"/>
              </a:rPr>
              <a:t>–</a:t>
            </a:r>
            <a:r>
              <a:rPr sz="900" spc="-5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main</a:t>
            </a:r>
            <a:r>
              <a:rPr sz="900" spc="-5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20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30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80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130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mm</a:t>
            </a:r>
            <a:endParaRPr sz="900">
              <a:latin typeface="Trebuchet MS"/>
              <a:cs typeface="Trebuchet MS"/>
            </a:endParaRPr>
          </a:p>
          <a:p>
            <a:pPr marL="94615" indent="-81915">
              <a:lnSpc>
                <a:spcPct val="100000"/>
              </a:lnSpc>
              <a:spcBef>
                <a:spcPts val="20"/>
              </a:spcBef>
              <a:buAutoNum type="arabicPlain" startAt="5"/>
              <a:tabLst>
                <a:tab pos="94615" algn="l"/>
              </a:tabLst>
            </a:pPr>
            <a:r>
              <a:rPr sz="900" dirty="0">
                <a:latin typeface="Trebuchet MS"/>
                <a:cs typeface="Trebuchet MS"/>
              </a:rPr>
              <a:t>-</a:t>
            </a:r>
            <a:r>
              <a:rPr sz="900" spc="18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П-shaped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ending</a:t>
            </a:r>
            <a:r>
              <a:rPr sz="900" spc="-5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channel</a:t>
            </a:r>
            <a:endParaRPr sz="900">
              <a:latin typeface="Trebuchet MS"/>
              <a:cs typeface="Trebuchet MS"/>
            </a:endParaRPr>
          </a:p>
          <a:p>
            <a:pPr marL="94615" indent="-81915">
              <a:lnSpc>
                <a:spcPct val="100000"/>
              </a:lnSpc>
              <a:spcBef>
                <a:spcPts val="20"/>
              </a:spcBef>
              <a:buAutoNum type="arabicPlain" startAt="5"/>
              <a:tabLst>
                <a:tab pos="94615" algn="l"/>
              </a:tabLst>
            </a:pPr>
            <a:r>
              <a:rPr sz="900" dirty="0">
                <a:latin typeface="Trebuchet MS"/>
                <a:cs typeface="Trebuchet MS"/>
              </a:rPr>
              <a:t>-</a:t>
            </a:r>
            <a:r>
              <a:rPr sz="900" spc="2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bearing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(lengthwise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beam):</a:t>
            </a:r>
            <a:endParaRPr sz="900">
              <a:latin typeface="Trebuchet MS"/>
              <a:cs typeface="Trebuchet MS"/>
            </a:endParaRPr>
          </a:p>
          <a:p>
            <a:pPr marL="94615" indent="-81915">
              <a:lnSpc>
                <a:spcPct val="100000"/>
              </a:lnSpc>
              <a:spcBef>
                <a:spcPts val="20"/>
              </a:spcBef>
              <a:buAutoNum type="arabicPlain" startAt="5"/>
              <a:tabLst>
                <a:tab pos="94615" algn="l"/>
              </a:tabLst>
            </a:pPr>
            <a:r>
              <a:rPr sz="900" dirty="0">
                <a:latin typeface="Trebuchet MS"/>
                <a:cs typeface="Trebuchet MS"/>
              </a:rPr>
              <a:t>-</a:t>
            </a:r>
            <a:r>
              <a:rPr sz="900" spc="21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fastening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elements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(suspension)</a:t>
            </a:r>
            <a:endParaRPr sz="9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900" b="1" spc="-20" dirty="0">
                <a:latin typeface="Arial Narrow"/>
                <a:cs typeface="Arial Narrow"/>
              </a:rPr>
              <a:t>Channels</a:t>
            </a:r>
            <a:r>
              <a:rPr sz="900" b="1" spc="-5" dirty="0">
                <a:latin typeface="Arial Narrow"/>
                <a:cs typeface="Arial Narrow"/>
              </a:rPr>
              <a:t> </a:t>
            </a:r>
            <a:r>
              <a:rPr sz="900" b="1" spc="-20" dirty="0">
                <a:latin typeface="Arial Narrow"/>
                <a:cs typeface="Arial Narrow"/>
              </a:rPr>
              <a:t>combination</a:t>
            </a:r>
            <a:r>
              <a:rPr sz="900" b="1" spc="-5" dirty="0">
                <a:latin typeface="Arial Narrow"/>
                <a:cs typeface="Arial Narrow"/>
              </a:rPr>
              <a:t> </a:t>
            </a:r>
            <a:r>
              <a:rPr sz="900" b="1" spc="-10" dirty="0">
                <a:latin typeface="Arial Narrow"/>
                <a:cs typeface="Arial Narrow"/>
              </a:rPr>
              <a:t>variantes,</a:t>
            </a:r>
            <a:r>
              <a:rPr sz="900" b="1" spc="-5" dirty="0">
                <a:latin typeface="Arial Narrow"/>
                <a:cs typeface="Arial Narrow"/>
              </a:rPr>
              <a:t> </a:t>
            </a:r>
            <a:r>
              <a:rPr sz="900" b="1" spc="-25" dirty="0">
                <a:latin typeface="Arial Narrow"/>
                <a:cs typeface="Arial Narrow"/>
              </a:rPr>
              <a:t>mm</a:t>
            </a:r>
            <a:endParaRPr sz="900">
              <a:latin typeface="Arial Narrow"/>
              <a:cs typeface="Arial Narrow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425450" y="6740302"/>
          <a:ext cx="3323589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8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8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9700">
                <a:tc>
                  <a:txBody>
                    <a:bodyPr/>
                    <a:lstStyle/>
                    <a:p>
                      <a:pPr marL="31750">
                        <a:lnSpc>
                          <a:spcPts val="1000"/>
                        </a:lnSpc>
                      </a:pPr>
                      <a:r>
                        <a:rPr sz="900" spc="-80" dirty="0">
                          <a:latin typeface="Trebuchet MS"/>
                          <a:cs typeface="Trebuchet MS"/>
                        </a:rPr>
                        <a:t>1.</a:t>
                      </a:r>
                      <a:r>
                        <a:rPr sz="9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spc="-10" dirty="0">
                          <a:latin typeface="Trebuchet MS"/>
                          <a:cs typeface="Trebuchet MS"/>
                        </a:rPr>
                        <a:t>130+20+80+20+30+20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ts val="1000"/>
                        </a:lnSpc>
                      </a:pPr>
                      <a:r>
                        <a:rPr sz="900" spc="-80" dirty="0">
                          <a:latin typeface="Trebuchet MS"/>
                          <a:cs typeface="Trebuchet MS"/>
                        </a:rPr>
                        <a:t>3.</a:t>
                      </a:r>
                      <a:r>
                        <a:rPr sz="9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spc="-10" dirty="0">
                          <a:latin typeface="Trebuchet MS"/>
                          <a:cs typeface="Trebuchet MS"/>
                        </a:rPr>
                        <a:t>80+20+80+20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000"/>
                        </a:lnSpc>
                      </a:pPr>
                      <a:r>
                        <a:rPr sz="900" spc="-80" dirty="0">
                          <a:latin typeface="Trebuchet MS"/>
                          <a:cs typeface="Trebuchet MS"/>
                        </a:rPr>
                        <a:t>5.</a:t>
                      </a:r>
                      <a:r>
                        <a:rPr sz="9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spc="-10" dirty="0">
                          <a:latin typeface="Trebuchet MS"/>
                          <a:cs typeface="Trebuchet MS"/>
                        </a:rPr>
                        <a:t>80+20+30+20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 marL="31750">
                        <a:lnSpc>
                          <a:spcPts val="1000"/>
                        </a:lnSpc>
                      </a:pPr>
                      <a:r>
                        <a:rPr sz="900" spc="-80" dirty="0">
                          <a:latin typeface="Trebuchet MS"/>
                          <a:cs typeface="Trebuchet MS"/>
                        </a:rPr>
                        <a:t>2.</a:t>
                      </a:r>
                      <a:r>
                        <a:rPr sz="9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spc="-10" dirty="0">
                          <a:latin typeface="Trebuchet MS"/>
                          <a:cs typeface="Trebuchet MS"/>
                        </a:rPr>
                        <a:t>130+20+130+20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ts val="1000"/>
                        </a:lnSpc>
                      </a:pPr>
                      <a:r>
                        <a:rPr sz="900" spc="-80" dirty="0">
                          <a:latin typeface="Trebuchet MS"/>
                          <a:cs typeface="Trebuchet MS"/>
                        </a:rPr>
                        <a:t>4.</a:t>
                      </a:r>
                      <a:r>
                        <a:rPr sz="9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spc="-10" dirty="0">
                          <a:latin typeface="Trebuchet MS"/>
                          <a:cs typeface="Trebuchet MS"/>
                        </a:rPr>
                        <a:t>30+20+30+20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000"/>
                        </a:lnSpc>
                      </a:pPr>
                      <a:r>
                        <a:rPr sz="900" spc="-80" dirty="0">
                          <a:latin typeface="Trebuchet MS"/>
                          <a:cs typeface="Trebuchet MS"/>
                        </a:rPr>
                        <a:t>6.</a:t>
                      </a:r>
                      <a:r>
                        <a:rPr sz="9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spc="-90" dirty="0">
                          <a:latin typeface="Trebuchet MS"/>
                          <a:cs typeface="Trebuchet MS"/>
                        </a:rPr>
                        <a:t>Other</a:t>
                      </a:r>
                      <a:r>
                        <a:rPr sz="900" spc="-50" dirty="0">
                          <a:latin typeface="Trebuchet MS"/>
                          <a:cs typeface="Trebuchet MS"/>
                        </a:rPr>
                        <a:t> combinations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22A0FA2E-C6C4-31AB-BB4F-F516A9000E3F}"/>
              </a:ext>
            </a:extLst>
          </p:cNvPr>
          <p:cNvSpPr txBox="1"/>
          <p:nvPr/>
        </p:nvSpPr>
        <p:spPr>
          <a:xfrm>
            <a:off x="468305" y="7146739"/>
            <a:ext cx="266499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10" dirty="0">
                <a:solidFill>
                  <a:srgbClr val="A7A9AC"/>
                </a:solidFill>
                <a:latin typeface="Trebuchet MS"/>
                <a:cs typeface="Trebuchet MS"/>
              </a:rPr>
              <a:t>stelipro.com</a:t>
            </a:r>
            <a:r>
              <a:rPr lang="en-US" sz="1100" spc="-95" dirty="0">
                <a:solidFill>
                  <a:srgbClr val="A7A9AC"/>
                </a:solidFill>
                <a:latin typeface="Trebuchet MS"/>
                <a:cs typeface="Trebuchet MS"/>
              </a:rPr>
              <a:t>.ua</a:t>
            </a:r>
            <a:endParaRPr lang="en-US" sz="11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1317" y="7187623"/>
            <a:ext cx="9531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10" dirty="0">
                <a:solidFill>
                  <a:srgbClr val="A7A9AC"/>
                </a:solidFill>
                <a:latin typeface="Trebuchet MS"/>
                <a:cs typeface="Trebuchet MS"/>
              </a:rPr>
              <a:t>stelipro.com</a:t>
            </a:r>
            <a:r>
              <a:rPr lang="en-US" sz="1100" spc="-95" dirty="0">
                <a:solidFill>
                  <a:srgbClr val="A7A9AC"/>
                </a:solidFill>
                <a:latin typeface="Trebuchet MS"/>
                <a:cs typeface="Trebuchet MS"/>
              </a:rPr>
              <a:t>.ua</a:t>
            </a:r>
            <a:endParaRPr lang="en-US" sz="11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870805" y="71028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0"/>
                </a:moveTo>
                <a:lnTo>
                  <a:pt x="0" y="0"/>
                </a:ln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close/>
              </a:path>
            </a:pathLst>
          </a:custGeom>
          <a:solidFill>
            <a:srgbClr val="FFDE1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2375471"/>
            <a:ext cx="2480945" cy="4187190"/>
            <a:chOff x="0" y="2375471"/>
            <a:chExt cx="2480945" cy="418719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838854"/>
              <a:ext cx="766685" cy="13200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375471"/>
              <a:ext cx="766686" cy="131818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190705"/>
              <a:ext cx="766686" cy="131818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984" y="2375471"/>
              <a:ext cx="1595323" cy="137143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984" y="5190705"/>
              <a:ext cx="1595323" cy="137143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5215" y="3793489"/>
              <a:ext cx="1595335" cy="136544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4123" y="2375471"/>
              <a:ext cx="1595335" cy="137143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4123" y="5190705"/>
              <a:ext cx="1595335" cy="137143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089" y="3787482"/>
              <a:ext cx="1595323" cy="1371447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0" y="6614159"/>
            <a:ext cx="2233295" cy="946150"/>
            <a:chOff x="0" y="6614159"/>
            <a:chExt cx="2233295" cy="946150"/>
          </a:xfrm>
        </p:grpSpPr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6665531"/>
              <a:ext cx="520242" cy="89447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32763" y="6614159"/>
              <a:ext cx="1100251" cy="94584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089" y="6614159"/>
              <a:ext cx="1595323" cy="945845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273" y="12"/>
            <a:ext cx="5325732" cy="2309990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2746882" y="2418054"/>
            <a:ext cx="2147570" cy="365442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54940" marR="5080" indent="-93345" algn="just">
              <a:lnSpc>
                <a:spcPct val="101800"/>
              </a:lnSpc>
              <a:spcBef>
                <a:spcPts val="80"/>
              </a:spcBef>
            </a:pPr>
            <a:r>
              <a:rPr sz="900" b="1" dirty="0">
                <a:latin typeface="Arial Narrow"/>
                <a:cs typeface="Arial Narrow"/>
              </a:rPr>
              <a:t>Multi-panel</a:t>
            </a:r>
            <a:r>
              <a:rPr sz="900" b="1" spc="10" dirty="0">
                <a:latin typeface="Arial Narrow"/>
                <a:cs typeface="Arial Narrow"/>
              </a:rPr>
              <a:t> </a:t>
            </a:r>
            <a:r>
              <a:rPr sz="900" b="1" spc="-10" dirty="0">
                <a:latin typeface="Arial Narrow"/>
                <a:cs typeface="Arial Narrow"/>
              </a:rPr>
              <a:t>liner</a:t>
            </a:r>
            <a:r>
              <a:rPr sz="900" b="1" spc="10" dirty="0">
                <a:latin typeface="Arial Narrow"/>
                <a:cs typeface="Arial Narrow"/>
              </a:rPr>
              <a:t> </a:t>
            </a:r>
            <a:r>
              <a:rPr sz="900" b="1" spc="-15" dirty="0">
                <a:latin typeface="Arial Narrow"/>
                <a:cs typeface="Arial Narrow"/>
              </a:rPr>
              <a:t>ceilings</a:t>
            </a:r>
            <a:r>
              <a:rPr sz="900" b="1" spc="10" dirty="0">
                <a:latin typeface="Arial Narrow"/>
                <a:cs typeface="Arial Narrow"/>
              </a:rPr>
              <a:t> </a:t>
            </a:r>
            <a:r>
              <a:rPr sz="900" b="1" dirty="0">
                <a:latin typeface="Arial Narrow"/>
                <a:cs typeface="Arial Narrow"/>
              </a:rPr>
              <a:t>i</a:t>
            </a:r>
            <a:r>
              <a:rPr sz="900" dirty="0">
                <a:latin typeface="Trebuchet MS"/>
                <a:cs typeface="Trebuchet MS"/>
              </a:rPr>
              <a:t>s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a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modern</a:t>
            </a:r>
            <a:r>
              <a:rPr sz="900" spc="-60" dirty="0">
                <a:latin typeface="Trebuchet MS"/>
                <a:cs typeface="Trebuchet MS"/>
              </a:rPr>
              <a:t> system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liner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ceilings,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consisting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panels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different</a:t>
            </a:r>
            <a:r>
              <a:rPr sz="900" spc="-6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width,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covered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either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with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a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105" dirty="0">
                <a:latin typeface="Trebuchet MS"/>
                <a:cs typeface="Trebuchet MS"/>
              </a:rPr>
              <a:t>matte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texture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or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with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a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special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mirror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metalized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composition.</a:t>
            </a:r>
            <a:endParaRPr sz="9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>
              <a:latin typeface="Trebuchet MS"/>
              <a:cs typeface="Trebuchet MS"/>
            </a:endParaRPr>
          </a:p>
          <a:p>
            <a:pPr marL="12700" marR="5080" indent="116205" algn="r">
              <a:lnSpc>
                <a:spcPct val="101800"/>
              </a:lnSpc>
            </a:pPr>
            <a:r>
              <a:rPr sz="900" b="1" dirty="0">
                <a:latin typeface="Arial Narrow"/>
                <a:cs typeface="Arial Narrow"/>
              </a:rPr>
              <a:t>Special</a:t>
            </a:r>
            <a:r>
              <a:rPr sz="900" b="1" spc="-30" dirty="0">
                <a:latin typeface="Arial Narrow"/>
                <a:cs typeface="Arial Narrow"/>
              </a:rPr>
              <a:t> </a:t>
            </a:r>
            <a:r>
              <a:rPr sz="900" b="1" dirty="0">
                <a:latin typeface="Arial Narrow"/>
                <a:cs typeface="Arial Narrow"/>
              </a:rPr>
              <a:t>features</a:t>
            </a:r>
            <a:r>
              <a:rPr sz="900" b="1" spc="-30" dirty="0">
                <a:latin typeface="Arial Narrow"/>
                <a:cs typeface="Arial Narrow"/>
              </a:rPr>
              <a:t> </a:t>
            </a:r>
            <a:r>
              <a:rPr sz="900" b="1" dirty="0">
                <a:latin typeface="Arial Narrow"/>
                <a:cs typeface="Arial Narrow"/>
              </a:rPr>
              <a:t>and</a:t>
            </a:r>
            <a:r>
              <a:rPr sz="900" b="1" spc="-30" dirty="0">
                <a:latin typeface="Arial Narrow"/>
                <a:cs typeface="Arial Narrow"/>
              </a:rPr>
              <a:t> </a:t>
            </a:r>
            <a:r>
              <a:rPr sz="900" b="1" spc="-20" dirty="0">
                <a:latin typeface="Arial Narrow"/>
                <a:cs typeface="Arial Narrow"/>
              </a:rPr>
              <a:t>composition</a:t>
            </a:r>
            <a:r>
              <a:rPr sz="900" b="1" spc="-30" dirty="0">
                <a:latin typeface="Arial Narrow"/>
                <a:cs typeface="Arial Narrow"/>
              </a:rPr>
              <a:t> </a:t>
            </a:r>
            <a:r>
              <a:rPr sz="900" b="1" dirty="0">
                <a:latin typeface="Arial Narrow"/>
                <a:cs typeface="Arial Narrow"/>
              </a:rPr>
              <a:t>of</a:t>
            </a:r>
            <a:r>
              <a:rPr sz="900" b="1" spc="-30" dirty="0">
                <a:latin typeface="Arial Narrow"/>
                <a:cs typeface="Arial Narrow"/>
              </a:rPr>
              <a:t> </a:t>
            </a:r>
            <a:r>
              <a:rPr sz="900" b="1" spc="-10" dirty="0">
                <a:latin typeface="Arial Narrow"/>
                <a:cs typeface="Arial Narrow"/>
              </a:rPr>
              <a:t>materials</a:t>
            </a:r>
            <a:r>
              <a:rPr sz="900" b="1" spc="500" dirty="0">
                <a:latin typeface="Arial Narrow"/>
                <a:cs typeface="Arial Narrow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allow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practical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usage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multi-</a:t>
            </a:r>
            <a:r>
              <a:rPr sz="900" spc="-85" dirty="0">
                <a:latin typeface="Trebuchet MS"/>
                <a:cs typeface="Trebuchet MS"/>
              </a:rPr>
              <a:t>panel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ceilings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in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a </a:t>
            </a:r>
            <a:r>
              <a:rPr sz="900" spc="-85" dirty="0">
                <a:latin typeface="Trebuchet MS"/>
                <a:cs typeface="Trebuchet MS"/>
              </a:rPr>
              <a:t>wide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variety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buildings,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while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their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45" dirty="0">
                <a:latin typeface="Trebuchet MS"/>
                <a:cs typeface="Trebuchet MS"/>
              </a:rPr>
              <a:t>capabilities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advantages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allow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installation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framing. </a:t>
            </a:r>
            <a:r>
              <a:rPr sz="900" spc="-45" dirty="0">
                <a:latin typeface="Trebuchet MS"/>
                <a:cs typeface="Trebuchet MS"/>
              </a:rPr>
              <a:t>Such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kind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ceilings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especially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popular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in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rooms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with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high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humidity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(swimming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pools, </a:t>
            </a:r>
            <a:r>
              <a:rPr sz="900" spc="-55" dirty="0">
                <a:latin typeface="Trebuchet MS"/>
                <a:cs typeface="Trebuchet MS"/>
              </a:rPr>
              <a:t>saunas),</a:t>
            </a:r>
            <a:r>
              <a:rPr sz="900" spc="-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in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medical</a:t>
            </a:r>
            <a:r>
              <a:rPr sz="900" spc="-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institutions,</a:t>
            </a:r>
            <a:r>
              <a:rPr sz="900" spc="-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schools,</a:t>
            </a:r>
            <a:r>
              <a:rPr sz="90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shops, </a:t>
            </a:r>
            <a:r>
              <a:rPr sz="900" spc="-105" dirty="0">
                <a:latin typeface="Trebuchet MS"/>
                <a:cs typeface="Trebuchet MS"/>
              </a:rPr>
              <a:t>etc.,</a:t>
            </a:r>
            <a:r>
              <a:rPr sz="900" spc="-35" dirty="0">
                <a:latin typeface="Trebuchet MS"/>
                <a:cs typeface="Trebuchet MS"/>
              </a:rPr>
              <a:t> as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they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tolerate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humidity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temperature </a:t>
            </a:r>
            <a:r>
              <a:rPr sz="900" spc="-65" dirty="0">
                <a:latin typeface="Trebuchet MS"/>
                <a:cs typeface="Trebuchet MS"/>
              </a:rPr>
              <a:t>changes,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while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retaining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original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appearance.</a:t>
            </a:r>
            <a:r>
              <a:rPr sz="900" spc="-65" dirty="0">
                <a:latin typeface="Trebuchet MS"/>
                <a:cs typeface="Trebuchet MS"/>
              </a:rPr>
              <a:t> Multi-</a:t>
            </a:r>
            <a:r>
              <a:rPr sz="900" spc="-70" dirty="0">
                <a:latin typeface="Trebuchet MS"/>
                <a:cs typeface="Trebuchet MS"/>
              </a:rPr>
              <a:t>panel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lath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ceilings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are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very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practical,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since </a:t>
            </a:r>
            <a:r>
              <a:rPr sz="900" spc="-60" dirty="0">
                <a:latin typeface="Trebuchet MS"/>
                <a:cs typeface="Trebuchet MS"/>
              </a:rPr>
              <a:t>various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elements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systems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can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be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easily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installed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in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them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(lighting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units,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security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fire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alarm,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air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conditioning,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ventilation</a:t>
            </a:r>
            <a:endParaRPr sz="900">
              <a:latin typeface="Trebuchet MS"/>
              <a:cs typeface="Trebuchet MS"/>
            </a:endParaRPr>
          </a:p>
          <a:p>
            <a:pPr marR="5715" algn="r">
              <a:lnSpc>
                <a:spcPct val="100000"/>
              </a:lnSpc>
              <a:spcBef>
                <a:spcPts val="20"/>
              </a:spcBef>
            </a:pPr>
            <a:r>
              <a:rPr sz="900" spc="-70" dirty="0">
                <a:latin typeface="Trebuchet MS"/>
                <a:cs typeface="Trebuchet MS"/>
              </a:rPr>
              <a:t>grilles,</a:t>
            </a:r>
            <a:r>
              <a:rPr sz="900" spc="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etc.)</a:t>
            </a:r>
            <a:endParaRPr sz="9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>
              <a:latin typeface="Trebuchet MS"/>
              <a:cs typeface="Trebuchet MS"/>
            </a:endParaRPr>
          </a:p>
          <a:p>
            <a:pPr marL="107314" marR="5080" indent="184785" algn="r">
              <a:lnSpc>
                <a:spcPct val="101800"/>
              </a:lnSpc>
            </a:pPr>
            <a:r>
              <a:rPr sz="900" b="1" dirty="0">
                <a:latin typeface="Arial Narrow"/>
                <a:cs typeface="Arial Narrow"/>
              </a:rPr>
              <a:t>Multi-panel</a:t>
            </a:r>
            <a:r>
              <a:rPr sz="900" b="1" spc="-15" dirty="0">
                <a:latin typeface="Arial Narrow"/>
                <a:cs typeface="Arial Narrow"/>
              </a:rPr>
              <a:t> </a:t>
            </a:r>
            <a:r>
              <a:rPr sz="900" b="1" dirty="0">
                <a:latin typeface="Arial Narrow"/>
                <a:cs typeface="Arial Narrow"/>
              </a:rPr>
              <a:t>liner</a:t>
            </a:r>
            <a:r>
              <a:rPr sz="900" b="1" spc="5" dirty="0">
                <a:latin typeface="Arial Narrow"/>
                <a:cs typeface="Arial Narrow"/>
              </a:rPr>
              <a:t> </a:t>
            </a:r>
            <a:r>
              <a:rPr sz="900" b="1" spc="-10" dirty="0">
                <a:latin typeface="Arial Narrow"/>
                <a:cs typeface="Arial Narrow"/>
              </a:rPr>
              <a:t>ceiling</a:t>
            </a:r>
            <a:r>
              <a:rPr sz="900" b="1" spc="5" dirty="0">
                <a:latin typeface="Arial Narrow"/>
                <a:cs typeface="Arial Narrow"/>
              </a:rPr>
              <a:t> </a:t>
            </a:r>
            <a:r>
              <a:rPr sz="900" b="1" dirty="0">
                <a:latin typeface="Arial Narrow"/>
                <a:cs typeface="Arial Narrow"/>
              </a:rPr>
              <a:t>is</a:t>
            </a:r>
            <a:r>
              <a:rPr sz="900" b="1" spc="-5" dirty="0">
                <a:latin typeface="Arial Narrow"/>
                <a:cs typeface="Arial Narrow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one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most </a:t>
            </a:r>
            <a:r>
              <a:rPr sz="900" spc="-75" dirty="0">
                <a:latin typeface="Trebuchet MS"/>
                <a:cs typeface="Trebuchet MS"/>
              </a:rPr>
              <a:t>popular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among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architects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designers.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If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you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combine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panels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different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widths,</a:t>
            </a:r>
            <a:r>
              <a:rPr sz="900" spc="-65" dirty="0">
                <a:latin typeface="Trebuchet MS"/>
                <a:cs typeface="Trebuchet MS"/>
              </a:rPr>
              <a:t> heights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colors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on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one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35" dirty="0">
                <a:latin typeface="Trebuchet MS"/>
                <a:cs typeface="Trebuchet MS"/>
              </a:rPr>
              <a:t> - </a:t>
            </a:r>
            <a:r>
              <a:rPr sz="900" spc="-65" dirty="0">
                <a:latin typeface="Trebuchet MS"/>
                <a:cs typeface="Trebuchet MS"/>
              </a:rPr>
              <a:t>you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can</a:t>
            </a:r>
            <a:endParaRPr sz="9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20"/>
              </a:spcBef>
            </a:pPr>
            <a:r>
              <a:rPr sz="900" spc="-75" dirty="0">
                <a:latin typeface="Trebuchet MS"/>
                <a:cs typeface="Trebuchet MS"/>
              </a:rPr>
              <a:t>always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visually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change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size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and</a:t>
            </a:r>
            <a:endParaRPr sz="900">
              <a:latin typeface="Trebuchet MS"/>
              <a:cs typeface="Trebuchet MS"/>
            </a:endParaRPr>
          </a:p>
          <a:p>
            <a:pPr marR="5715" algn="r">
              <a:lnSpc>
                <a:spcPct val="100000"/>
              </a:lnSpc>
              <a:spcBef>
                <a:spcPts val="20"/>
              </a:spcBef>
            </a:pPr>
            <a:r>
              <a:rPr sz="900" spc="-100" dirty="0">
                <a:latin typeface="Trebuchet MS"/>
                <a:cs typeface="Trebuchet MS"/>
              </a:rPr>
              <a:t>create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a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unique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design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solution.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028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0"/>
                </a:moveTo>
                <a:lnTo>
                  <a:pt x="0" y="0"/>
                </a:ln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close/>
              </a:path>
            </a:pathLst>
          </a:custGeom>
          <a:solidFill>
            <a:srgbClr val="D7DF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3713" y="7195803"/>
            <a:ext cx="1350645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10209" algn="l"/>
              </a:tabLst>
            </a:pPr>
            <a:r>
              <a:rPr sz="1100" dirty="0">
                <a:latin typeface="Trebuchet MS"/>
                <a:cs typeface="Trebuchet MS"/>
              </a:rPr>
              <a:t>	</a:t>
            </a:r>
            <a:r>
              <a:rPr lang="en-US" sz="1100" spc="-110" dirty="0">
                <a:solidFill>
                  <a:srgbClr val="A7A9AC"/>
                </a:solidFill>
                <a:latin typeface="Trebuchet MS"/>
                <a:cs typeface="Trebuchet MS"/>
              </a:rPr>
              <a:t>stelipro.com</a:t>
            </a:r>
            <a:r>
              <a:rPr lang="en-US" sz="1100" spc="-95" dirty="0">
                <a:solidFill>
                  <a:srgbClr val="A7A9AC"/>
                </a:solidFill>
                <a:latin typeface="Trebuchet MS"/>
                <a:cs typeface="Trebuchet MS"/>
              </a:rPr>
              <a:t>.ua</a:t>
            </a:r>
            <a:endParaRPr lang="en-US" sz="1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0209" algn="l"/>
              </a:tabLst>
            </a:pPr>
            <a:endParaRPr sz="11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2445" y="2122703"/>
            <a:ext cx="3519170" cy="768350"/>
          </a:xfrm>
          <a:custGeom>
            <a:avLst/>
            <a:gdLst/>
            <a:ahLst/>
            <a:cxnLst/>
            <a:rect l="l" t="t" r="r" b="b"/>
            <a:pathLst>
              <a:path w="3519170" h="768350">
                <a:moveTo>
                  <a:pt x="3519043" y="0"/>
                </a:moveTo>
                <a:lnTo>
                  <a:pt x="155816" y="0"/>
                </a:lnTo>
                <a:lnTo>
                  <a:pt x="0" y="767905"/>
                </a:lnTo>
                <a:lnTo>
                  <a:pt x="3363239" y="767905"/>
                </a:lnTo>
                <a:lnTo>
                  <a:pt x="3519043" y="0"/>
                </a:lnTo>
                <a:close/>
              </a:path>
            </a:pathLst>
          </a:custGeom>
          <a:solidFill>
            <a:srgbClr val="D7DF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70531" y="323342"/>
            <a:ext cx="1118870" cy="1451610"/>
          </a:xfrm>
          <a:custGeom>
            <a:avLst/>
            <a:gdLst/>
            <a:ahLst/>
            <a:cxnLst/>
            <a:rect l="l" t="t" r="r" b="b"/>
            <a:pathLst>
              <a:path w="1118870" h="1451610">
                <a:moveTo>
                  <a:pt x="1118501" y="0"/>
                </a:moveTo>
                <a:lnTo>
                  <a:pt x="254000" y="0"/>
                </a:lnTo>
                <a:lnTo>
                  <a:pt x="0" y="1451305"/>
                </a:lnTo>
                <a:lnTo>
                  <a:pt x="864501" y="1451305"/>
                </a:lnTo>
                <a:lnTo>
                  <a:pt x="1118501" y="0"/>
                </a:lnTo>
                <a:close/>
              </a:path>
            </a:pathLst>
          </a:custGeom>
          <a:solidFill>
            <a:srgbClr val="D7DF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35367" y="276047"/>
            <a:ext cx="1960880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08305">
              <a:lnSpc>
                <a:spcPct val="100000"/>
              </a:lnSpc>
              <a:spcBef>
                <a:spcPts val="100"/>
              </a:spcBef>
            </a:pPr>
            <a:r>
              <a:rPr dirty="0"/>
              <a:t>5.</a:t>
            </a:r>
            <a:r>
              <a:rPr spc="-25" dirty="0"/>
              <a:t> </a:t>
            </a:r>
            <a:r>
              <a:rPr spc="-85" dirty="0"/>
              <a:t>METALLIC </a:t>
            </a:r>
            <a:r>
              <a:rPr spc="-30" dirty="0"/>
              <a:t>(PERFORATED)</a:t>
            </a:r>
          </a:p>
          <a:p>
            <a:pPr marL="205104" marR="194945" indent="582930">
              <a:lnSpc>
                <a:spcPct val="100000"/>
              </a:lnSpc>
            </a:pPr>
            <a:r>
              <a:rPr spc="-110" dirty="0"/>
              <a:t>CEILING </a:t>
            </a:r>
            <a:r>
              <a:rPr spc="-10" dirty="0"/>
              <a:t>CASSETTES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99537" y="2254237"/>
            <a:ext cx="3053715" cy="44195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62865">
              <a:lnSpc>
                <a:spcPct val="101800"/>
              </a:lnSpc>
              <a:spcBef>
                <a:spcPts val="80"/>
              </a:spcBef>
            </a:pPr>
            <a:r>
              <a:rPr sz="900" spc="-75" dirty="0">
                <a:latin typeface="Trebuchet MS"/>
                <a:cs typeface="Trebuchet MS"/>
              </a:rPr>
              <a:t>Metallic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cassette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ceilings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are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made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steel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or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aluminum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with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the </a:t>
            </a:r>
            <a:r>
              <a:rPr sz="900" spc="-55" dirty="0">
                <a:latin typeface="Trebuchet MS"/>
                <a:cs typeface="Trebuchet MS"/>
              </a:rPr>
              <a:t>use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35" dirty="0">
                <a:latin typeface="Trebuchet MS"/>
                <a:cs typeface="Trebuchet MS"/>
              </a:rPr>
              <a:t>- </a:t>
            </a:r>
            <a:r>
              <a:rPr sz="900" spc="-95" dirty="0">
                <a:latin typeface="Trebuchet MS"/>
                <a:cs typeface="Trebuchet MS"/>
              </a:rPr>
              <a:t>with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use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decorative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coatings: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110" dirty="0">
                <a:latin typeface="Trebuchet MS"/>
                <a:cs typeface="Trebuchet MS"/>
              </a:rPr>
              <a:t>matte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35" dirty="0">
                <a:latin typeface="Trebuchet MS"/>
                <a:cs typeface="Trebuchet MS"/>
              </a:rPr>
              <a:t> glossy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colors, </a:t>
            </a:r>
            <a:r>
              <a:rPr sz="900" spc="-80" dirty="0">
                <a:latin typeface="Trebuchet MS"/>
                <a:cs typeface="Trebuchet MS"/>
              </a:rPr>
              <a:t>polymer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coating,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mirror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metal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layer,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etc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8999" y="3328390"/>
            <a:ext cx="2392045" cy="542925"/>
          </a:xfrm>
          <a:custGeom>
            <a:avLst/>
            <a:gdLst/>
            <a:ahLst/>
            <a:cxnLst/>
            <a:rect l="l" t="t" r="r" b="b"/>
            <a:pathLst>
              <a:path w="2392045" h="542925">
                <a:moveTo>
                  <a:pt x="2391918" y="0"/>
                </a:moveTo>
                <a:lnTo>
                  <a:pt x="96913" y="0"/>
                </a:lnTo>
                <a:lnTo>
                  <a:pt x="0" y="542505"/>
                </a:lnTo>
                <a:lnTo>
                  <a:pt x="2295004" y="542505"/>
                </a:lnTo>
                <a:lnTo>
                  <a:pt x="2391918" y="0"/>
                </a:lnTo>
                <a:close/>
              </a:path>
            </a:pathLst>
          </a:custGeom>
          <a:solidFill>
            <a:srgbClr val="D7DF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44500" y="3369144"/>
            <a:ext cx="1370965" cy="44259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219"/>
              </a:spcBef>
            </a:pPr>
            <a:r>
              <a:rPr sz="1400" b="1" spc="-50" dirty="0">
                <a:latin typeface="Arial Narrow"/>
                <a:cs typeface="Arial Narrow"/>
              </a:rPr>
              <a:t>SPECIFICATON</a:t>
            </a:r>
            <a:r>
              <a:rPr sz="1400" b="1" spc="-15" dirty="0">
                <a:latin typeface="Arial Narrow"/>
                <a:cs typeface="Arial Narrow"/>
              </a:rPr>
              <a:t> </a:t>
            </a:r>
            <a:r>
              <a:rPr sz="1400" b="1" spc="-25" dirty="0">
                <a:latin typeface="Arial Narrow"/>
                <a:cs typeface="Arial Narrow"/>
              </a:rPr>
              <a:t>OF </a:t>
            </a:r>
            <a:r>
              <a:rPr sz="1400" b="1" spc="-50" dirty="0">
                <a:latin typeface="Arial Narrow"/>
                <a:cs typeface="Arial Narrow"/>
              </a:rPr>
              <a:t>CASSETTE</a:t>
            </a:r>
            <a:r>
              <a:rPr sz="1400" b="1" spc="-15" dirty="0">
                <a:latin typeface="Arial Narrow"/>
                <a:cs typeface="Arial Narrow"/>
              </a:rPr>
              <a:t> </a:t>
            </a:r>
            <a:r>
              <a:rPr sz="1400" b="1" spc="-70" dirty="0">
                <a:latin typeface="Arial Narrow"/>
                <a:cs typeface="Arial Narrow"/>
              </a:rPr>
              <a:t>CEILING:</a:t>
            </a:r>
            <a:endParaRPr sz="1400">
              <a:latin typeface="Arial Narrow"/>
              <a:cs typeface="Arial Narro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4500" y="4105287"/>
            <a:ext cx="2377440" cy="2397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5" dirty="0">
                <a:latin typeface="Trebuchet MS"/>
                <a:cs typeface="Trebuchet MS"/>
              </a:rPr>
              <a:t>Material: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aluminum</a:t>
            </a:r>
            <a:r>
              <a:rPr sz="900" spc="-5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galvanized</a:t>
            </a:r>
            <a:r>
              <a:rPr sz="900" spc="-10" dirty="0">
                <a:latin typeface="Trebuchet MS"/>
                <a:cs typeface="Trebuchet MS"/>
              </a:rPr>
              <a:t> steel</a:t>
            </a:r>
            <a:endParaRPr sz="900">
              <a:latin typeface="Trebuchet MS"/>
              <a:cs typeface="Trebuchet MS"/>
            </a:endParaRPr>
          </a:p>
          <a:p>
            <a:pPr marL="12700" marR="5080">
              <a:lnSpc>
                <a:spcPct val="101800"/>
              </a:lnSpc>
            </a:pPr>
            <a:r>
              <a:rPr sz="900" spc="-65" dirty="0">
                <a:latin typeface="Trebuchet MS"/>
                <a:cs typeface="Trebuchet MS"/>
              </a:rPr>
              <a:t>Panel</a:t>
            </a:r>
            <a:r>
              <a:rPr sz="900" spc="-5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size: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300 </a:t>
            </a:r>
            <a:r>
              <a:rPr sz="900" spc="-85" dirty="0">
                <a:latin typeface="Trebuchet MS"/>
                <a:cs typeface="Trebuchet MS"/>
              </a:rPr>
              <a:t>х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300 </a:t>
            </a:r>
            <a:r>
              <a:rPr sz="900" spc="-95" dirty="0">
                <a:latin typeface="Trebuchet MS"/>
                <a:cs typeface="Trebuchet MS"/>
              </a:rPr>
              <a:t>mm,</a:t>
            </a:r>
            <a:r>
              <a:rPr sz="900" spc="-50" dirty="0">
                <a:latin typeface="Trebuchet MS"/>
                <a:cs typeface="Trebuchet MS"/>
              </a:rPr>
              <a:t> 600 </a:t>
            </a:r>
            <a:r>
              <a:rPr sz="900" spc="-85" dirty="0">
                <a:latin typeface="Trebuchet MS"/>
                <a:cs typeface="Trebuchet MS"/>
              </a:rPr>
              <a:t>х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600 </a:t>
            </a:r>
            <a:r>
              <a:rPr sz="900" spc="-95" dirty="0">
                <a:latin typeface="Trebuchet MS"/>
                <a:cs typeface="Trebuchet MS"/>
              </a:rPr>
              <a:t>mm,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600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х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40" dirty="0">
                <a:latin typeface="Trebuchet MS"/>
                <a:cs typeface="Trebuchet MS"/>
              </a:rPr>
              <a:t>1200 </a:t>
            </a:r>
            <a:r>
              <a:rPr sz="900" spc="-25" dirty="0">
                <a:latin typeface="Trebuchet MS"/>
                <a:cs typeface="Trebuchet MS"/>
              </a:rPr>
              <a:t>мм</a:t>
            </a:r>
            <a:endParaRPr sz="900">
              <a:latin typeface="Trebuchet MS"/>
              <a:cs typeface="Trebuchet MS"/>
            </a:endParaRPr>
          </a:p>
          <a:p>
            <a:pPr marL="12700" marR="135890">
              <a:lnSpc>
                <a:spcPct val="101800"/>
              </a:lnSpc>
            </a:pPr>
            <a:r>
              <a:rPr sz="900" spc="-75" dirty="0">
                <a:latin typeface="Trebuchet MS"/>
                <a:cs typeface="Trebuchet MS"/>
              </a:rPr>
              <a:t>Lay-</a:t>
            </a:r>
            <a:r>
              <a:rPr sz="900" spc="-60" dirty="0">
                <a:latin typeface="Trebuchet MS"/>
                <a:cs typeface="Trebuchet MS"/>
              </a:rPr>
              <a:t>in,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Clip-</a:t>
            </a:r>
            <a:r>
              <a:rPr sz="900" spc="-65" dirty="0">
                <a:latin typeface="Trebuchet MS"/>
                <a:cs typeface="Trebuchet MS"/>
              </a:rPr>
              <a:t>in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systems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composition: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visible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tegular</a:t>
            </a:r>
            <a:r>
              <a:rPr sz="900" spc="-60" dirty="0">
                <a:latin typeface="Trebuchet MS"/>
                <a:cs typeface="Trebuchet MS"/>
              </a:rPr>
              <a:t> (Lay-</a:t>
            </a:r>
            <a:r>
              <a:rPr sz="900" spc="-55" dirty="0">
                <a:latin typeface="Trebuchet MS"/>
                <a:cs typeface="Trebuchet MS"/>
              </a:rPr>
              <a:t>¬in)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masked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board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(Clip-</a:t>
            </a:r>
            <a:r>
              <a:rPr sz="900" spc="-25" dirty="0">
                <a:latin typeface="Trebuchet MS"/>
                <a:cs typeface="Trebuchet MS"/>
              </a:rPr>
              <a:t>in)</a:t>
            </a:r>
            <a:endParaRPr sz="900">
              <a:latin typeface="Trebuchet MS"/>
              <a:cs typeface="Trebuchet MS"/>
            </a:endParaRPr>
          </a:p>
          <a:p>
            <a:pPr marL="12700" marR="94615">
              <a:lnSpc>
                <a:spcPct val="101800"/>
              </a:lnSpc>
            </a:pPr>
            <a:r>
              <a:rPr sz="900" spc="-70" dirty="0">
                <a:latin typeface="Trebuchet MS"/>
                <a:cs typeface="Trebuchet MS"/>
              </a:rPr>
              <a:t>Fastening</a:t>
            </a:r>
            <a:r>
              <a:rPr sz="900" spc="-5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type: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visible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suspension </a:t>
            </a:r>
            <a:r>
              <a:rPr sz="900" spc="-35" dirty="0">
                <a:latin typeface="Trebuchet MS"/>
                <a:cs typeface="Trebuchet MS"/>
              </a:rPr>
              <a:t>system</a:t>
            </a:r>
            <a:r>
              <a:rPr sz="900" spc="19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Т24,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Т15 </a:t>
            </a:r>
            <a:r>
              <a:rPr sz="900" spc="-75" dirty="0">
                <a:latin typeface="Trebuchet MS"/>
                <a:cs typeface="Trebuchet MS"/>
              </a:rPr>
              <a:t>Standard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color: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white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grey</a:t>
            </a:r>
            <a:endParaRPr sz="900">
              <a:latin typeface="Trebuchet MS"/>
              <a:cs typeface="Trebuchet MS"/>
            </a:endParaRPr>
          </a:p>
          <a:p>
            <a:pPr marL="12700" marR="307975">
              <a:lnSpc>
                <a:spcPct val="101800"/>
              </a:lnSpc>
            </a:pPr>
            <a:r>
              <a:rPr sz="900" spc="-75" dirty="0">
                <a:latin typeface="Trebuchet MS"/>
                <a:cs typeface="Trebuchet MS"/>
              </a:rPr>
              <a:t>Customized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color: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any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30" dirty="0">
                <a:latin typeface="Trebuchet MS"/>
                <a:cs typeface="Trebuchet MS"/>
              </a:rPr>
              <a:t>RAL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mirror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gold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etc.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Perforation: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diameter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2,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3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mm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65" dirty="0">
                <a:latin typeface="Trebuchet MS"/>
                <a:cs typeface="Trebuchet MS"/>
              </a:rPr>
              <a:t>Acoustic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layer: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on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order</a:t>
            </a:r>
            <a:endParaRPr sz="900">
              <a:latin typeface="Trebuchet MS"/>
              <a:cs typeface="Trebuchet MS"/>
            </a:endParaRPr>
          </a:p>
          <a:p>
            <a:pPr marL="12700" marR="931544">
              <a:lnSpc>
                <a:spcPct val="101800"/>
              </a:lnSpc>
            </a:pP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weight: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от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6,2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до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8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кг/м2</a:t>
            </a:r>
            <a:r>
              <a:rPr sz="900" spc="-60" dirty="0">
                <a:latin typeface="Trebuchet MS"/>
                <a:cs typeface="Trebuchet MS"/>
              </a:rPr>
              <a:t> Thickness: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0,3-</a:t>
            </a:r>
            <a:r>
              <a:rPr sz="900" spc="-70" dirty="0">
                <a:latin typeface="Trebuchet MS"/>
                <a:cs typeface="Trebuchet MS"/>
              </a:rPr>
              <a:t>1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мм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thickness</a:t>
            </a:r>
            <a:endParaRPr sz="9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900" b="1" spc="-10" dirty="0">
                <a:latin typeface="Arial Narrow"/>
                <a:cs typeface="Arial Narrow"/>
              </a:rPr>
              <a:t>System</a:t>
            </a:r>
            <a:r>
              <a:rPr sz="900" b="1" spc="5" dirty="0">
                <a:latin typeface="Arial Narrow"/>
                <a:cs typeface="Arial Narrow"/>
              </a:rPr>
              <a:t> </a:t>
            </a:r>
            <a:r>
              <a:rPr sz="900" b="1" spc="-20" dirty="0">
                <a:latin typeface="Arial Narrow"/>
                <a:cs typeface="Arial Narrow"/>
              </a:rPr>
              <a:t>composition</a:t>
            </a:r>
            <a:r>
              <a:rPr sz="900" b="1" spc="10" dirty="0">
                <a:latin typeface="Arial Narrow"/>
                <a:cs typeface="Arial Narrow"/>
              </a:rPr>
              <a:t> </a:t>
            </a:r>
            <a:r>
              <a:rPr sz="900" b="1" spc="-25" dirty="0">
                <a:latin typeface="Arial Narrow"/>
                <a:cs typeface="Arial Narrow"/>
              </a:rPr>
              <a:t>Lay-</a:t>
            </a:r>
            <a:r>
              <a:rPr sz="900" b="1" dirty="0">
                <a:latin typeface="Arial Narrow"/>
                <a:cs typeface="Arial Narrow"/>
              </a:rPr>
              <a:t>in,</a:t>
            </a:r>
            <a:r>
              <a:rPr sz="900" b="1" spc="10" dirty="0">
                <a:latin typeface="Arial Narrow"/>
                <a:cs typeface="Arial Narrow"/>
              </a:rPr>
              <a:t> </a:t>
            </a:r>
            <a:r>
              <a:rPr sz="900" b="1" spc="-20" dirty="0">
                <a:latin typeface="Arial Narrow"/>
                <a:cs typeface="Arial Narrow"/>
              </a:rPr>
              <a:t>Clip-</a:t>
            </a:r>
            <a:r>
              <a:rPr sz="900" b="1" spc="-25" dirty="0">
                <a:latin typeface="Arial Narrow"/>
                <a:cs typeface="Arial Narrow"/>
              </a:rPr>
              <a:t>in</a:t>
            </a:r>
            <a:endParaRPr sz="900">
              <a:latin typeface="Arial Narrow"/>
              <a:cs typeface="Arial Narrow"/>
            </a:endParaRPr>
          </a:p>
          <a:p>
            <a:pPr marL="94615" indent="-81915">
              <a:lnSpc>
                <a:spcPct val="100000"/>
              </a:lnSpc>
              <a:spcBef>
                <a:spcPts val="20"/>
              </a:spcBef>
              <a:buAutoNum type="arabicPlain"/>
              <a:tabLst>
                <a:tab pos="94615" algn="l"/>
              </a:tabLst>
            </a:pPr>
            <a:r>
              <a:rPr sz="900" spc="-35" dirty="0">
                <a:latin typeface="Trebuchet MS"/>
                <a:cs typeface="Trebuchet MS"/>
              </a:rPr>
              <a:t>-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Cassette</a:t>
            </a:r>
            <a:endParaRPr sz="900">
              <a:latin typeface="Trebuchet MS"/>
              <a:cs typeface="Trebuchet MS"/>
            </a:endParaRPr>
          </a:p>
          <a:p>
            <a:pPr marL="94615" indent="-81915">
              <a:lnSpc>
                <a:spcPct val="100000"/>
              </a:lnSpc>
              <a:spcBef>
                <a:spcPts val="20"/>
              </a:spcBef>
              <a:buAutoNum type="arabicPlain"/>
              <a:tabLst>
                <a:tab pos="94615" algn="l"/>
              </a:tabLst>
            </a:pPr>
            <a:r>
              <a:rPr sz="900" spc="100" dirty="0">
                <a:latin typeface="Trebuchet MS"/>
                <a:cs typeface="Trebuchet MS"/>
              </a:rPr>
              <a:t>–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Bearing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600,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1200,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3600</a:t>
            </a:r>
            <a:endParaRPr sz="900">
              <a:latin typeface="Trebuchet MS"/>
              <a:cs typeface="Trebuchet MS"/>
            </a:endParaRPr>
          </a:p>
          <a:p>
            <a:pPr marL="94615" indent="-81915">
              <a:lnSpc>
                <a:spcPct val="100000"/>
              </a:lnSpc>
              <a:spcBef>
                <a:spcPts val="20"/>
              </a:spcBef>
              <a:buAutoNum type="arabicPlain"/>
              <a:tabLst>
                <a:tab pos="94615" algn="l"/>
              </a:tabLst>
            </a:pPr>
            <a:r>
              <a:rPr sz="900" spc="100" dirty="0">
                <a:latin typeface="Trebuchet MS"/>
                <a:cs typeface="Trebuchet MS"/>
              </a:rPr>
              <a:t>–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Fastening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unit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704196" y="1745119"/>
            <a:ext cx="1624330" cy="1371600"/>
            <a:chOff x="3704196" y="1745119"/>
            <a:chExt cx="1624330" cy="137160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04196" y="1745119"/>
              <a:ext cx="1595323" cy="137143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8817" y="1745119"/>
              <a:ext cx="769188" cy="1322463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3699941" y="321398"/>
            <a:ext cx="1628139" cy="1371600"/>
            <a:chOff x="3699941" y="321398"/>
            <a:chExt cx="1628139" cy="1371600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99941" y="321398"/>
              <a:ext cx="1595323" cy="137143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54563" y="363042"/>
              <a:ext cx="773442" cy="1329791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34551" y="5283644"/>
            <a:ext cx="1736253" cy="163372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50772" y="3996004"/>
            <a:ext cx="1715892" cy="120336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70805" y="71028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0"/>
                </a:moveTo>
                <a:lnTo>
                  <a:pt x="0" y="0"/>
                </a:ln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82733" y="7223534"/>
            <a:ext cx="1343660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196340" algn="l"/>
              </a:tabLst>
            </a:pPr>
            <a:r>
              <a:rPr lang="en-US" sz="1100" spc="-110" dirty="0">
                <a:solidFill>
                  <a:srgbClr val="A7A9AC"/>
                </a:solidFill>
                <a:latin typeface="Trebuchet MS"/>
                <a:cs typeface="Trebuchet MS"/>
              </a:rPr>
              <a:t>stelipro.com</a:t>
            </a:r>
            <a:r>
              <a:rPr lang="en-US" sz="1100" spc="-95" dirty="0">
                <a:solidFill>
                  <a:srgbClr val="A7A9AC"/>
                </a:solidFill>
                <a:latin typeface="Trebuchet MS"/>
                <a:cs typeface="Trebuchet MS"/>
              </a:rPr>
              <a:t>.ua</a:t>
            </a:r>
            <a:endParaRPr lang="en-US" sz="1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96340" algn="l"/>
              </a:tabLst>
            </a:pPr>
            <a:r>
              <a:rPr sz="1100" dirty="0">
                <a:solidFill>
                  <a:srgbClr val="A7A9AC"/>
                </a:solidFill>
                <a:latin typeface="Trebuchet MS"/>
                <a:cs typeface="Trebuchet MS"/>
              </a:rPr>
              <a:t>	</a:t>
            </a:r>
            <a:endParaRPr sz="1100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0060" y="4021289"/>
            <a:ext cx="2362327" cy="275023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319765" y="2071903"/>
            <a:ext cx="3522345" cy="1082040"/>
          </a:xfrm>
          <a:custGeom>
            <a:avLst/>
            <a:gdLst/>
            <a:ahLst/>
            <a:cxnLst/>
            <a:rect l="l" t="t" r="r" b="b"/>
            <a:pathLst>
              <a:path w="3522345" h="1082039">
                <a:moveTo>
                  <a:pt x="3521722" y="0"/>
                </a:moveTo>
                <a:lnTo>
                  <a:pt x="158496" y="0"/>
                </a:lnTo>
                <a:lnTo>
                  <a:pt x="0" y="1081697"/>
                </a:lnTo>
                <a:lnTo>
                  <a:pt x="3337839" y="1081697"/>
                </a:lnTo>
                <a:lnTo>
                  <a:pt x="3521722" y="0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70531" y="323342"/>
            <a:ext cx="1118870" cy="1451610"/>
          </a:xfrm>
          <a:custGeom>
            <a:avLst/>
            <a:gdLst/>
            <a:ahLst/>
            <a:cxnLst/>
            <a:rect l="l" t="t" r="r" b="b"/>
            <a:pathLst>
              <a:path w="1118870" h="1451610">
                <a:moveTo>
                  <a:pt x="1118501" y="0"/>
                </a:moveTo>
                <a:lnTo>
                  <a:pt x="254000" y="0"/>
                </a:lnTo>
                <a:lnTo>
                  <a:pt x="0" y="1451305"/>
                </a:lnTo>
                <a:lnTo>
                  <a:pt x="864501" y="1451305"/>
                </a:lnTo>
                <a:lnTo>
                  <a:pt x="1118501" y="0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814766" y="659866"/>
            <a:ext cx="130238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3204" marR="5080" indent="-231140">
              <a:lnSpc>
                <a:spcPct val="100000"/>
              </a:lnSpc>
              <a:spcBef>
                <a:spcPts val="100"/>
              </a:spcBef>
            </a:pPr>
            <a:r>
              <a:rPr dirty="0"/>
              <a:t>6.</a:t>
            </a:r>
            <a:r>
              <a:rPr spc="-40" dirty="0"/>
              <a:t> </a:t>
            </a:r>
            <a:r>
              <a:rPr spc="-130" dirty="0"/>
              <a:t>SCREEN </a:t>
            </a:r>
            <a:r>
              <a:rPr spc="-25" dirty="0"/>
              <a:t>CEILING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9996" y="2180247"/>
            <a:ext cx="3197225" cy="79756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88265">
              <a:lnSpc>
                <a:spcPts val="1000"/>
              </a:lnSpc>
              <a:spcBef>
                <a:spcPts val="200"/>
              </a:spcBef>
            </a:pP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Suspended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5" dirty="0">
                <a:solidFill>
                  <a:srgbClr val="FFFFFF"/>
                </a:solidFill>
                <a:latin typeface="Trebuchet MS"/>
                <a:cs typeface="Trebuchet MS"/>
              </a:rPr>
              <a:t>screen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ceiling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construction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1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5" dirty="0">
                <a:solidFill>
                  <a:srgbClr val="FFFFFF"/>
                </a:solidFill>
                <a:latin typeface="Trebuchet MS"/>
                <a:cs typeface="Trebuchet MS"/>
              </a:rPr>
              <a:t>lamellar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5" dirty="0">
                <a:solidFill>
                  <a:srgbClr val="FFFFFF"/>
                </a:solidFill>
                <a:latin typeface="Trebuchet MS"/>
                <a:cs typeface="Trebuchet MS"/>
              </a:rPr>
              <a:t>panels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20" dirty="0">
                <a:solidFill>
                  <a:srgbClr val="FFFFFF"/>
                </a:solidFill>
                <a:latin typeface="Trebuchet MS"/>
                <a:cs typeface="Trebuchet MS"/>
              </a:rPr>
              <a:t>that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are </a:t>
            </a:r>
            <a:r>
              <a:rPr sz="900" spc="-110" dirty="0">
                <a:solidFill>
                  <a:srgbClr val="FFFFFF"/>
                </a:solidFill>
                <a:latin typeface="Trebuchet MS"/>
                <a:cs typeface="Trebuchet MS"/>
              </a:rPr>
              <a:t>attached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special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system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5" dirty="0">
                <a:solidFill>
                  <a:srgbClr val="FFFFFF"/>
                </a:solidFill>
                <a:latin typeface="Trebuchet MS"/>
                <a:cs typeface="Trebuchet MS"/>
              </a:rPr>
              <a:t>vertical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strips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0" dirty="0">
                <a:solidFill>
                  <a:srgbClr val="FFFFFF"/>
                </a:solidFill>
                <a:latin typeface="Trebuchet MS"/>
                <a:cs typeface="Trebuchet MS"/>
              </a:rPr>
              <a:t>parallel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0" dirty="0">
                <a:solidFill>
                  <a:srgbClr val="FFFFFF"/>
                </a:solidFill>
                <a:latin typeface="Trebuchet MS"/>
                <a:cs typeface="Trebuchet MS"/>
              </a:rPr>
              <a:t>each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10" dirty="0">
                <a:solidFill>
                  <a:srgbClr val="FFFFFF"/>
                </a:solidFill>
                <a:latin typeface="Trebuchet MS"/>
                <a:cs typeface="Trebuchet MS"/>
              </a:rPr>
              <a:t>other.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5" dirty="0">
                <a:solidFill>
                  <a:srgbClr val="FFFFFF"/>
                </a:solidFill>
                <a:latin typeface="Trebuchet MS"/>
                <a:cs typeface="Trebuchet MS"/>
              </a:rPr>
              <a:t>Due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900" spc="-114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unique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design,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0" dirty="0">
                <a:solidFill>
                  <a:srgbClr val="FFFFFF"/>
                </a:solidFill>
                <a:latin typeface="Trebuchet MS"/>
                <a:cs typeface="Trebuchet MS"/>
              </a:rPr>
              <a:t>aluminum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zinc-</a:t>
            </a:r>
            <a:r>
              <a:rPr sz="900" spc="-100" dirty="0">
                <a:solidFill>
                  <a:srgbClr val="FFFFFF"/>
                </a:solidFill>
                <a:latin typeface="Trebuchet MS"/>
                <a:cs typeface="Trebuchet MS"/>
              </a:rPr>
              <a:t>coated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5" dirty="0">
                <a:solidFill>
                  <a:srgbClr val="FFFFFF"/>
                </a:solidFill>
                <a:latin typeface="Trebuchet MS"/>
                <a:cs typeface="Trebuchet MS"/>
              </a:rPr>
              <a:t>lamellar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ceilings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look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original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20" dirty="0">
                <a:solidFill>
                  <a:srgbClr val="FFFFFF"/>
                </a:solidFill>
                <a:latin typeface="Trebuchet MS"/>
                <a:cs typeface="Trebuchet MS"/>
              </a:rPr>
              <a:t>neat,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5" dirty="0">
                <a:solidFill>
                  <a:srgbClr val="FFFFFF"/>
                </a:solidFill>
                <a:latin typeface="Trebuchet MS"/>
                <a:cs typeface="Trebuchet MS"/>
              </a:rPr>
              <a:t>their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design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5" dirty="0">
                <a:solidFill>
                  <a:srgbClr val="FFFFFF"/>
                </a:solidFill>
                <a:latin typeface="Trebuchet MS"/>
                <a:cs typeface="Trebuchet MS"/>
              </a:rPr>
              <a:t>allows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pass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uniform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soft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light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visually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increases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14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height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14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0" dirty="0">
                <a:solidFill>
                  <a:srgbClr val="FFFFFF"/>
                </a:solidFill>
                <a:latin typeface="Trebuchet MS"/>
                <a:cs typeface="Trebuchet MS"/>
              </a:rPr>
              <a:t>room.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choice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5" dirty="0">
                <a:solidFill>
                  <a:srgbClr val="FFFFFF"/>
                </a:solidFill>
                <a:latin typeface="Trebuchet MS"/>
                <a:cs typeface="Trebuchet MS"/>
              </a:rPr>
              <a:t>width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height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14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panel </a:t>
            </a:r>
            <a:r>
              <a:rPr sz="900" spc="-85" dirty="0">
                <a:solidFill>
                  <a:srgbClr val="FFFFFF"/>
                </a:solidFill>
                <a:latin typeface="Trebuchet MS"/>
                <a:cs typeface="Trebuchet MS"/>
              </a:rPr>
              <a:t>allows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5" dirty="0">
                <a:solidFill>
                  <a:srgbClr val="FFFFFF"/>
                </a:solidFill>
                <a:latin typeface="Trebuchet MS"/>
                <a:cs typeface="Trebuchet MS"/>
              </a:rPr>
              <a:t>you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0" dirty="0">
                <a:solidFill>
                  <a:srgbClr val="FFFFFF"/>
                </a:solidFill>
                <a:latin typeface="Trebuchet MS"/>
                <a:cs typeface="Trebuchet MS"/>
              </a:rPr>
              <a:t>mount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5" dirty="0">
                <a:solidFill>
                  <a:srgbClr val="FFFFFF"/>
                </a:solidFill>
                <a:latin typeface="Trebuchet MS"/>
                <a:cs typeface="Trebuchet MS"/>
              </a:rPr>
              <a:t>screen</a:t>
            </a: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ceiling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0" dirty="0">
                <a:solidFill>
                  <a:srgbClr val="FFFFFF"/>
                </a:solidFill>
                <a:latin typeface="Trebuchet MS"/>
                <a:cs typeface="Trebuchet MS"/>
              </a:rPr>
              <a:t>narrow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5" dirty="0">
                <a:solidFill>
                  <a:srgbClr val="FFFFFF"/>
                </a:solidFill>
                <a:latin typeface="Trebuchet MS"/>
                <a:cs typeface="Trebuchet MS"/>
              </a:rPr>
              <a:t>small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rooms.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6499" y="3264890"/>
            <a:ext cx="1617980" cy="542925"/>
          </a:xfrm>
          <a:custGeom>
            <a:avLst/>
            <a:gdLst/>
            <a:ahLst/>
            <a:cxnLst/>
            <a:rect l="l" t="t" r="r" b="b"/>
            <a:pathLst>
              <a:path w="1617980" h="542925">
                <a:moveTo>
                  <a:pt x="1617497" y="0"/>
                </a:moveTo>
                <a:lnTo>
                  <a:pt x="96913" y="0"/>
                </a:lnTo>
                <a:lnTo>
                  <a:pt x="0" y="542505"/>
                </a:lnTo>
                <a:lnTo>
                  <a:pt x="1520583" y="542505"/>
                </a:lnTo>
                <a:lnTo>
                  <a:pt x="1617497" y="0"/>
                </a:lnTo>
                <a:close/>
              </a:path>
            </a:pathLst>
          </a:custGeom>
          <a:solidFill>
            <a:srgbClr val="9227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31999" y="3305644"/>
            <a:ext cx="1165860" cy="44259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219"/>
              </a:spcBef>
            </a:pPr>
            <a:r>
              <a:rPr sz="1400" b="1" spc="-75" dirty="0">
                <a:solidFill>
                  <a:srgbClr val="FFFFFF"/>
                </a:solidFill>
                <a:latin typeface="Arial Narrow"/>
                <a:cs typeface="Arial Narrow"/>
              </a:rPr>
              <a:t>SCREEN</a:t>
            </a:r>
            <a:r>
              <a:rPr sz="1400" b="1" spc="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400" b="1" spc="-60" dirty="0">
                <a:solidFill>
                  <a:srgbClr val="FFFFFF"/>
                </a:solidFill>
                <a:latin typeface="Arial Narrow"/>
                <a:cs typeface="Arial Narrow"/>
              </a:rPr>
              <a:t>CEILING </a:t>
            </a:r>
            <a:r>
              <a:rPr sz="1400" b="1" spc="-30" dirty="0">
                <a:solidFill>
                  <a:srgbClr val="FFFFFF"/>
                </a:solidFill>
                <a:latin typeface="Arial Narrow"/>
                <a:cs typeface="Arial Narrow"/>
              </a:rPr>
              <a:t>SPECIFICATION:</a:t>
            </a:r>
            <a:endParaRPr sz="1400">
              <a:latin typeface="Arial Narrow"/>
              <a:cs typeface="Arial Narro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4500" y="3912844"/>
            <a:ext cx="2279650" cy="26771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647065">
              <a:lnSpc>
                <a:spcPct val="101800"/>
              </a:lnSpc>
              <a:spcBef>
                <a:spcPts val="80"/>
              </a:spcBef>
            </a:pPr>
            <a:r>
              <a:rPr sz="900" spc="-85" dirty="0">
                <a:latin typeface="Trebuchet MS"/>
                <a:cs typeface="Trebuchet MS"/>
              </a:rPr>
              <a:t>Material: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aluminum</a:t>
            </a:r>
            <a:r>
              <a:rPr sz="900" spc="-5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galvanized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steel </a:t>
            </a:r>
            <a:r>
              <a:rPr sz="900" spc="-60" dirty="0">
                <a:latin typeface="Trebuchet MS"/>
                <a:cs typeface="Trebuchet MS"/>
              </a:rPr>
              <a:t>Thickness: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0,3-</a:t>
            </a:r>
            <a:r>
              <a:rPr sz="900" spc="-70" dirty="0">
                <a:latin typeface="Trebuchet MS"/>
                <a:cs typeface="Trebuchet MS"/>
              </a:rPr>
              <a:t>0,8</a:t>
            </a:r>
            <a:r>
              <a:rPr sz="900" spc="-25" dirty="0">
                <a:latin typeface="Trebuchet MS"/>
                <a:cs typeface="Trebuchet MS"/>
              </a:rPr>
              <a:t> mm</a:t>
            </a:r>
            <a:endParaRPr sz="900">
              <a:latin typeface="Trebuchet MS"/>
              <a:cs typeface="Trebuchet MS"/>
            </a:endParaRPr>
          </a:p>
          <a:p>
            <a:pPr marL="12700" marR="406400">
              <a:lnSpc>
                <a:spcPct val="101800"/>
              </a:lnSpc>
            </a:pP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height: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85mm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100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mm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115mm </a:t>
            </a: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width: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13,4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mm</a:t>
            </a:r>
            <a:endParaRPr sz="900">
              <a:latin typeface="Trebuchet MS"/>
              <a:cs typeface="Trebuchet MS"/>
            </a:endParaRPr>
          </a:p>
          <a:p>
            <a:pPr marL="12700" marR="5080">
              <a:lnSpc>
                <a:spcPct val="101800"/>
              </a:lnSpc>
            </a:pPr>
            <a:r>
              <a:rPr sz="900" spc="-70" dirty="0">
                <a:latin typeface="Trebuchet MS"/>
                <a:cs typeface="Trebuchet MS"/>
              </a:rPr>
              <a:t>Pitch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rack: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50 </a:t>
            </a:r>
            <a:r>
              <a:rPr sz="900" spc="-85" dirty="0">
                <a:latin typeface="Trebuchet MS"/>
                <a:cs typeface="Trebuchet MS"/>
              </a:rPr>
              <a:t>mm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100 </a:t>
            </a:r>
            <a:r>
              <a:rPr sz="900" spc="-85" dirty="0">
                <a:latin typeface="Trebuchet MS"/>
                <a:cs typeface="Trebuchet MS"/>
              </a:rPr>
              <a:t>mm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150 </a:t>
            </a:r>
            <a:r>
              <a:rPr sz="900" spc="-85" dirty="0">
                <a:latin typeface="Trebuchet MS"/>
                <a:cs typeface="Trebuchet MS"/>
              </a:rPr>
              <a:t>mm</a:t>
            </a:r>
            <a:r>
              <a:rPr sz="900" spc="-50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200 </a:t>
            </a:r>
            <a:r>
              <a:rPr sz="900" spc="-60" dirty="0">
                <a:latin typeface="Trebuchet MS"/>
                <a:cs typeface="Trebuchet MS"/>
              </a:rPr>
              <a:t>mm </a:t>
            </a:r>
            <a:r>
              <a:rPr sz="900" spc="-75" dirty="0">
                <a:latin typeface="Trebuchet MS"/>
                <a:cs typeface="Trebuchet MS"/>
              </a:rPr>
              <a:t>Customized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color: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any</a:t>
            </a:r>
            <a:r>
              <a:rPr sz="900" spc="-25" dirty="0">
                <a:latin typeface="Trebuchet MS"/>
                <a:cs typeface="Trebuchet MS"/>
              </a:rPr>
              <a:t> RAL</a:t>
            </a:r>
            <a:endParaRPr sz="900">
              <a:latin typeface="Trebuchet MS"/>
              <a:cs typeface="Trebuchet MS"/>
            </a:endParaRPr>
          </a:p>
          <a:p>
            <a:pPr marL="12700" marR="784860">
              <a:lnSpc>
                <a:spcPct val="101800"/>
              </a:lnSpc>
            </a:pPr>
            <a:r>
              <a:rPr sz="900" spc="-65" dirty="0">
                <a:latin typeface="Trebuchet MS"/>
                <a:cs typeface="Trebuchet MS"/>
              </a:rPr>
              <a:t>Bearing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channel: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steel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aluminum</a:t>
            </a:r>
            <a:r>
              <a:rPr sz="900" spc="-65" dirty="0">
                <a:latin typeface="Trebuchet MS"/>
                <a:cs typeface="Trebuchet MS"/>
              </a:rPr>
              <a:t> Bearing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length: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any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80" dirty="0">
                <a:latin typeface="Trebuchet MS"/>
                <a:cs typeface="Trebuchet MS"/>
              </a:rPr>
              <a:t>Joint: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abutment</a:t>
            </a:r>
            <a:r>
              <a:rPr sz="900" spc="12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joint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/any</a:t>
            </a:r>
            <a:endParaRPr sz="9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900" b="1" spc="-20" dirty="0">
                <a:latin typeface="Arial Narrow"/>
                <a:cs typeface="Arial Narrow"/>
              </a:rPr>
              <a:t>Advantages</a:t>
            </a:r>
            <a:r>
              <a:rPr sz="900" b="1" spc="5" dirty="0">
                <a:latin typeface="Arial Narrow"/>
                <a:cs typeface="Arial Narrow"/>
              </a:rPr>
              <a:t> </a:t>
            </a:r>
            <a:r>
              <a:rPr sz="900" b="1" dirty="0">
                <a:latin typeface="Arial Narrow"/>
                <a:cs typeface="Arial Narrow"/>
              </a:rPr>
              <a:t>of</a:t>
            </a:r>
            <a:r>
              <a:rPr sz="900" b="1" spc="5" dirty="0">
                <a:latin typeface="Arial Narrow"/>
                <a:cs typeface="Arial Narrow"/>
              </a:rPr>
              <a:t> </a:t>
            </a:r>
            <a:r>
              <a:rPr sz="900" b="1" spc="-10" dirty="0">
                <a:latin typeface="Arial Narrow"/>
                <a:cs typeface="Arial Narrow"/>
              </a:rPr>
              <a:t>screen</a:t>
            </a:r>
            <a:r>
              <a:rPr sz="900" b="1" spc="5" dirty="0">
                <a:latin typeface="Arial Narrow"/>
                <a:cs typeface="Arial Narrow"/>
              </a:rPr>
              <a:t> </a:t>
            </a:r>
            <a:r>
              <a:rPr sz="900" b="1" spc="-10" dirty="0">
                <a:latin typeface="Arial Narrow"/>
                <a:cs typeface="Arial Narrow"/>
              </a:rPr>
              <a:t>ceilings:</a:t>
            </a:r>
            <a:endParaRPr sz="900">
              <a:latin typeface="Arial Narrow"/>
              <a:cs typeface="Arial Narrow"/>
            </a:endParaRPr>
          </a:p>
          <a:p>
            <a:pPr marL="12700" marR="705485">
              <a:lnSpc>
                <a:spcPct val="101800"/>
              </a:lnSpc>
            </a:pP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screen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visually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increases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dimension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room;</a:t>
            </a:r>
            <a:endParaRPr sz="900">
              <a:latin typeface="Trebuchet MS"/>
              <a:cs typeface="Trebuchet MS"/>
            </a:endParaRPr>
          </a:p>
          <a:p>
            <a:pPr marL="12700" marR="187325">
              <a:lnSpc>
                <a:spcPct val="101800"/>
              </a:lnSpc>
            </a:pPr>
            <a:r>
              <a:rPr sz="900" spc="-85" dirty="0">
                <a:latin typeface="Trebuchet MS"/>
                <a:cs typeface="Trebuchet MS"/>
              </a:rPr>
              <a:t>ideally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hides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all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engineering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communications, </a:t>
            </a:r>
            <a:r>
              <a:rPr sz="900" spc="-85" dirty="0">
                <a:latin typeface="Trebuchet MS"/>
                <a:cs typeface="Trebuchet MS"/>
              </a:rPr>
              <a:t>while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retaining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all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their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functions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efficiency;</a:t>
            </a:r>
            <a:r>
              <a:rPr sz="900" spc="-45" dirty="0">
                <a:latin typeface="Trebuchet MS"/>
                <a:cs typeface="Trebuchet MS"/>
              </a:rPr>
              <a:t> has </a:t>
            </a:r>
            <a:r>
              <a:rPr sz="900" spc="-95" dirty="0">
                <a:latin typeface="Trebuchet MS"/>
                <a:cs typeface="Trebuchet MS"/>
              </a:rPr>
              <a:t>a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high</a:t>
            </a:r>
            <a:r>
              <a:rPr sz="900" spc="-5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level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sound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absorption</a:t>
            </a:r>
            <a:endParaRPr sz="900">
              <a:latin typeface="Trebuchet MS"/>
              <a:cs typeface="Trebuchet MS"/>
            </a:endParaRPr>
          </a:p>
          <a:p>
            <a:pPr marL="12700" marR="372110" indent="27305">
              <a:lnSpc>
                <a:spcPct val="101800"/>
              </a:lnSpc>
            </a:pPr>
            <a:r>
              <a:rPr sz="900" spc="-85" dirty="0">
                <a:latin typeface="Trebuchet MS"/>
                <a:cs typeface="Trebuchet MS"/>
              </a:rPr>
              <a:t>due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to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linear</a:t>
            </a:r>
            <a:r>
              <a:rPr sz="900" spc="16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structure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ceiling; </a:t>
            </a:r>
            <a:r>
              <a:rPr sz="900" spc="-90" dirty="0">
                <a:latin typeface="Trebuchet MS"/>
                <a:cs typeface="Trebuchet MS"/>
              </a:rPr>
              <a:t>perfectly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combined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with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any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type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ceiling;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95" dirty="0">
                <a:latin typeface="Trebuchet MS"/>
                <a:cs typeface="Trebuchet MS"/>
              </a:rPr>
              <a:t>It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is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possible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to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integrate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any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kind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light.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704196" y="1745119"/>
            <a:ext cx="1624330" cy="1371600"/>
            <a:chOff x="3704196" y="1745119"/>
            <a:chExt cx="1624330" cy="137160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04196" y="1745119"/>
              <a:ext cx="1595323" cy="137143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8817" y="1745119"/>
              <a:ext cx="769188" cy="1322463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3699941" y="321398"/>
            <a:ext cx="1628139" cy="1371600"/>
            <a:chOff x="3699941" y="321398"/>
            <a:chExt cx="1628139" cy="1371600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99941" y="321398"/>
              <a:ext cx="1595323" cy="137143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4563" y="363042"/>
              <a:ext cx="773442" cy="13297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028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0"/>
                </a:moveTo>
                <a:lnTo>
                  <a:pt x="0" y="0"/>
                </a:ln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close/>
              </a:path>
            </a:pathLst>
          </a:custGeom>
          <a:solidFill>
            <a:srgbClr val="FB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8099" y="7176382"/>
            <a:ext cx="1350645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10209" algn="l"/>
              </a:tabLst>
            </a:pPr>
            <a:r>
              <a:rPr sz="1100" dirty="0">
                <a:latin typeface="Trebuchet MS"/>
                <a:cs typeface="Trebuchet MS"/>
              </a:rPr>
              <a:t>	</a:t>
            </a:r>
            <a:r>
              <a:rPr lang="en-US" sz="1100" spc="-110" dirty="0">
                <a:solidFill>
                  <a:srgbClr val="A7A9AC"/>
                </a:solidFill>
                <a:latin typeface="Trebuchet MS"/>
                <a:cs typeface="Trebuchet MS"/>
              </a:rPr>
              <a:t>stelipro.com</a:t>
            </a:r>
            <a:r>
              <a:rPr lang="en-US" sz="1100" spc="-95" dirty="0">
                <a:solidFill>
                  <a:srgbClr val="A7A9AC"/>
                </a:solidFill>
                <a:latin typeface="Trebuchet MS"/>
                <a:cs typeface="Trebuchet MS"/>
              </a:rPr>
              <a:t>.ua</a:t>
            </a:r>
            <a:endParaRPr lang="en-US" sz="1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0209" algn="l"/>
              </a:tabLst>
            </a:pPr>
            <a:endParaRPr sz="11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2445" y="2122703"/>
            <a:ext cx="3519170" cy="768350"/>
          </a:xfrm>
          <a:custGeom>
            <a:avLst/>
            <a:gdLst/>
            <a:ahLst/>
            <a:cxnLst/>
            <a:rect l="l" t="t" r="r" b="b"/>
            <a:pathLst>
              <a:path w="3519170" h="768350">
                <a:moveTo>
                  <a:pt x="3519043" y="0"/>
                </a:moveTo>
                <a:lnTo>
                  <a:pt x="155816" y="0"/>
                </a:lnTo>
                <a:lnTo>
                  <a:pt x="0" y="767905"/>
                </a:lnTo>
                <a:lnTo>
                  <a:pt x="3363239" y="767905"/>
                </a:lnTo>
                <a:lnTo>
                  <a:pt x="3519043" y="0"/>
                </a:lnTo>
                <a:close/>
              </a:path>
            </a:pathLst>
          </a:custGeom>
          <a:solidFill>
            <a:srgbClr val="FB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70531" y="323342"/>
            <a:ext cx="1118870" cy="1451610"/>
          </a:xfrm>
          <a:custGeom>
            <a:avLst/>
            <a:gdLst/>
            <a:ahLst/>
            <a:cxnLst/>
            <a:rect l="l" t="t" r="r" b="b"/>
            <a:pathLst>
              <a:path w="1118870" h="1451610">
                <a:moveTo>
                  <a:pt x="1118501" y="0"/>
                </a:moveTo>
                <a:lnTo>
                  <a:pt x="254000" y="0"/>
                </a:lnTo>
                <a:lnTo>
                  <a:pt x="0" y="1451305"/>
                </a:lnTo>
                <a:lnTo>
                  <a:pt x="864501" y="1451305"/>
                </a:lnTo>
                <a:lnTo>
                  <a:pt x="1118501" y="0"/>
                </a:lnTo>
                <a:close/>
              </a:path>
            </a:pathLst>
          </a:custGeom>
          <a:solidFill>
            <a:srgbClr val="FB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49516" y="554113"/>
            <a:ext cx="208470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7.</a:t>
            </a:r>
            <a:r>
              <a:rPr spc="-45" dirty="0"/>
              <a:t> </a:t>
            </a:r>
            <a:r>
              <a:rPr spc="-100" dirty="0"/>
              <a:t>CUBE-</a:t>
            </a:r>
            <a:r>
              <a:rPr spc="-85" dirty="0"/>
              <a:t>SHAPED</a:t>
            </a:r>
          </a:p>
          <a:p>
            <a:pPr marL="833119">
              <a:lnSpc>
                <a:spcPct val="100000"/>
              </a:lnSpc>
            </a:pPr>
            <a:r>
              <a:rPr spc="-10" dirty="0"/>
              <a:t>CEILINGS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02397" y="1285633"/>
            <a:ext cx="159131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25" dirty="0">
                <a:latin typeface="Arial Narrow"/>
                <a:cs typeface="Arial Narrow"/>
              </a:rPr>
              <a:t>(PRISM-</a:t>
            </a:r>
            <a:r>
              <a:rPr sz="1300" b="1" spc="-10" dirty="0">
                <a:latin typeface="Arial Narrow"/>
                <a:cs typeface="Arial Narrow"/>
              </a:rPr>
              <a:t>LINEAR</a:t>
            </a:r>
            <a:r>
              <a:rPr sz="1300" b="1" spc="5" dirty="0">
                <a:latin typeface="Arial Narrow"/>
                <a:cs typeface="Arial Narrow"/>
              </a:rPr>
              <a:t> </a:t>
            </a:r>
            <a:r>
              <a:rPr sz="1300" b="1" spc="-40" dirty="0">
                <a:latin typeface="Arial Narrow"/>
                <a:cs typeface="Arial Narrow"/>
              </a:rPr>
              <a:t>DESIGN)</a:t>
            </a:r>
            <a:endParaRPr sz="1300">
              <a:latin typeface="Arial Narrow"/>
              <a:cs typeface="Arial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1476" y="2216137"/>
            <a:ext cx="3126740" cy="5816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100965">
              <a:lnSpc>
                <a:spcPct val="101800"/>
              </a:lnSpc>
              <a:spcBef>
                <a:spcPts val="80"/>
              </a:spcBef>
            </a:pPr>
            <a:r>
              <a:rPr sz="900" spc="-70" dirty="0">
                <a:latin typeface="Trebuchet MS"/>
                <a:cs typeface="Trebuchet MS"/>
              </a:rPr>
              <a:t>Cube-</a:t>
            </a:r>
            <a:r>
              <a:rPr sz="900" spc="-65" dirty="0">
                <a:latin typeface="Trebuchet MS"/>
                <a:cs typeface="Trebuchet MS"/>
              </a:rPr>
              <a:t>shaped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ceilings</a:t>
            </a:r>
            <a:r>
              <a:rPr sz="900" spc="-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(prism-</a:t>
            </a:r>
            <a:r>
              <a:rPr sz="900" spc="-65" dirty="0">
                <a:latin typeface="Trebuchet MS"/>
                <a:cs typeface="Trebuchet MS"/>
              </a:rPr>
              <a:t>linear</a:t>
            </a:r>
            <a:r>
              <a:rPr sz="90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design)</a:t>
            </a:r>
            <a:r>
              <a:rPr sz="90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are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an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innovation</a:t>
            </a:r>
            <a:r>
              <a:rPr sz="900" spc="-5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among </a:t>
            </a:r>
            <a:r>
              <a:rPr sz="900" spc="-80" dirty="0">
                <a:latin typeface="Trebuchet MS"/>
                <a:cs typeface="Trebuchet MS"/>
              </a:rPr>
              <a:t>modern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design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decorations.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This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version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suspended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is </a:t>
            </a:r>
            <a:r>
              <a:rPr sz="900" spc="-80" dirty="0">
                <a:latin typeface="Trebuchet MS"/>
                <a:cs typeface="Trebuchet MS"/>
              </a:rPr>
              <a:t>suitable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for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any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kind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premises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will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satisfy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most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refined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taste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customers.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34168" y="3111982"/>
            <a:ext cx="1868805" cy="271780"/>
          </a:xfrm>
          <a:custGeom>
            <a:avLst/>
            <a:gdLst/>
            <a:ahLst/>
            <a:cxnLst/>
            <a:rect l="l" t="t" r="r" b="b"/>
            <a:pathLst>
              <a:path w="1868805" h="271779">
                <a:moveTo>
                  <a:pt x="1868741" y="0"/>
                </a:moveTo>
                <a:lnTo>
                  <a:pt x="41744" y="0"/>
                </a:lnTo>
                <a:lnTo>
                  <a:pt x="0" y="271259"/>
                </a:lnTo>
                <a:lnTo>
                  <a:pt x="1826996" y="271259"/>
                </a:lnTo>
                <a:lnTo>
                  <a:pt x="1868741" y="0"/>
                </a:lnTo>
                <a:close/>
              </a:path>
            </a:pathLst>
          </a:custGeom>
          <a:solidFill>
            <a:srgbClr val="FB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44500" y="3127337"/>
            <a:ext cx="1766570" cy="1085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45" dirty="0">
                <a:latin typeface="Arial Narrow"/>
                <a:cs typeface="Arial Narrow"/>
              </a:rPr>
              <a:t>APPLICATION</a:t>
            </a:r>
            <a:r>
              <a:rPr sz="1400" b="1" spc="15" dirty="0">
                <a:latin typeface="Arial Narrow"/>
                <a:cs typeface="Arial Narrow"/>
              </a:rPr>
              <a:t> </a:t>
            </a:r>
            <a:r>
              <a:rPr sz="1400" b="1" spc="-10" dirty="0">
                <a:latin typeface="Arial Narrow"/>
                <a:cs typeface="Arial Narrow"/>
              </a:rPr>
              <a:t>SPHERE:</a:t>
            </a:r>
            <a:endParaRPr sz="1400">
              <a:latin typeface="Arial Narrow"/>
              <a:cs typeface="Arial Narrow"/>
            </a:endParaRPr>
          </a:p>
          <a:p>
            <a:pPr marL="12700" marR="5080">
              <a:lnSpc>
                <a:spcPct val="101800"/>
              </a:lnSpc>
              <a:spcBef>
                <a:spcPts val="1170"/>
              </a:spcBef>
            </a:pPr>
            <a:r>
              <a:rPr sz="900" spc="-85" dirty="0">
                <a:latin typeface="Trebuchet MS"/>
                <a:cs typeface="Trebuchet MS"/>
              </a:rPr>
              <a:t>Material: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galvanized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steel</a:t>
            </a:r>
            <a:r>
              <a:rPr sz="900" spc="-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aluminum</a:t>
            </a:r>
            <a:r>
              <a:rPr sz="900" spc="-60" dirty="0">
                <a:latin typeface="Trebuchet MS"/>
                <a:cs typeface="Trebuchet MS"/>
              </a:rPr>
              <a:t> Thickness: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0,3-</a:t>
            </a:r>
            <a:r>
              <a:rPr sz="900" spc="-70" dirty="0">
                <a:latin typeface="Trebuchet MS"/>
                <a:cs typeface="Trebuchet MS"/>
              </a:rPr>
              <a:t>0,8</a:t>
            </a:r>
            <a:r>
              <a:rPr sz="900" spc="-25" dirty="0">
                <a:latin typeface="Trebuchet MS"/>
                <a:cs typeface="Trebuchet MS"/>
              </a:rPr>
              <a:t> mm</a:t>
            </a:r>
            <a:endParaRPr sz="900">
              <a:latin typeface="Trebuchet MS"/>
              <a:cs typeface="Trebuchet MS"/>
            </a:endParaRPr>
          </a:p>
          <a:p>
            <a:pPr marL="12700" marR="738505">
              <a:lnSpc>
                <a:spcPct val="101800"/>
              </a:lnSpc>
            </a:pPr>
            <a:r>
              <a:rPr sz="900" spc="-75" dirty="0">
                <a:latin typeface="Trebuchet MS"/>
                <a:cs typeface="Trebuchet MS"/>
              </a:rPr>
              <a:t>Color: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any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by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RAL-card </a:t>
            </a:r>
            <a:r>
              <a:rPr sz="900" spc="-70" dirty="0">
                <a:latin typeface="Trebuchet MS"/>
                <a:cs typeface="Trebuchet MS"/>
              </a:rPr>
              <a:t>Wood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texture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color </a:t>
            </a:r>
            <a:r>
              <a:rPr sz="900" spc="-75" dirty="0">
                <a:latin typeface="Trebuchet MS"/>
                <a:cs typeface="Trebuchet MS"/>
              </a:rPr>
              <a:t>Length: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any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4500" y="4329683"/>
            <a:ext cx="2131060" cy="11404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90805" algn="just">
              <a:lnSpc>
                <a:spcPct val="101800"/>
              </a:lnSpc>
              <a:spcBef>
                <a:spcPts val="80"/>
              </a:spcBef>
            </a:pPr>
            <a:r>
              <a:rPr sz="900" spc="-40" dirty="0">
                <a:latin typeface="Trebuchet MS"/>
                <a:cs typeface="Trebuchet MS"/>
              </a:rPr>
              <a:t>A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wide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range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implementation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this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design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is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caused </a:t>
            </a:r>
            <a:r>
              <a:rPr sz="900" spc="-75" dirty="0">
                <a:latin typeface="Trebuchet MS"/>
                <a:cs typeface="Trebuchet MS"/>
              </a:rPr>
              <a:t>by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the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fact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that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the</a:t>
            </a:r>
            <a:r>
              <a:rPr sz="900" spc="-60" dirty="0">
                <a:latin typeface="Trebuchet MS"/>
                <a:cs typeface="Trebuchet MS"/>
              </a:rPr>
              <a:t> cube-</a:t>
            </a:r>
            <a:r>
              <a:rPr sz="900" spc="-65" dirty="0">
                <a:latin typeface="Trebuchet MS"/>
                <a:cs typeface="Trebuchet MS"/>
              </a:rPr>
              <a:t>shaped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lath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ceilings </a:t>
            </a:r>
            <a:r>
              <a:rPr sz="900" spc="-85" dirty="0">
                <a:latin typeface="Trebuchet MS"/>
                <a:cs typeface="Trebuchet MS"/>
              </a:rPr>
              <a:t>are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made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aluminum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or</a:t>
            </a:r>
            <a:r>
              <a:rPr sz="900" spc="-5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galvanized</a:t>
            </a:r>
            <a:endParaRPr sz="900">
              <a:latin typeface="Trebuchet MS"/>
              <a:cs typeface="Trebuchet MS"/>
            </a:endParaRPr>
          </a:p>
          <a:p>
            <a:pPr marL="12700" marR="5080">
              <a:lnSpc>
                <a:spcPct val="101800"/>
              </a:lnSpc>
            </a:pPr>
            <a:r>
              <a:rPr sz="900" spc="-85" dirty="0">
                <a:latin typeface="Trebuchet MS"/>
                <a:cs typeface="Trebuchet MS"/>
              </a:rPr>
              <a:t>steel,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which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are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moisture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resistant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fireproof.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But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full-</a:t>
            </a:r>
            <a:r>
              <a:rPr sz="900" spc="-85" dirty="0">
                <a:latin typeface="Trebuchet MS"/>
                <a:cs typeface="Trebuchet MS"/>
              </a:rPr>
              <a:t>measured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creation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a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large-</a:t>
            </a:r>
            <a:r>
              <a:rPr sz="900" spc="-10" dirty="0">
                <a:latin typeface="Trebuchet MS"/>
                <a:cs typeface="Trebuchet MS"/>
              </a:rPr>
              <a:t>scale </a:t>
            </a:r>
            <a:r>
              <a:rPr sz="900" spc="-85" dirty="0">
                <a:latin typeface="Trebuchet MS"/>
                <a:cs typeface="Trebuchet MS"/>
              </a:rPr>
              <a:t>beautiful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with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a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three-dimensional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30" dirty="0">
                <a:latin typeface="Trebuchet MS"/>
                <a:cs typeface="Trebuchet MS"/>
              </a:rPr>
              <a:t>effect </a:t>
            </a:r>
            <a:r>
              <a:rPr sz="900" spc="-25" dirty="0">
                <a:latin typeface="Trebuchet MS"/>
                <a:cs typeface="Trebuchet MS"/>
              </a:rPr>
              <a:t>is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possible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only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in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a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large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room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with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a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decent squaring.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4500" y="5586755"/>
            <a:ext cx="2101850" cy="10007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spc="-95" dirty="0">
                <a:latin typeface="Trebuchet MS"/>
                <a:cs typeface="Trebuchet MS"/>
              </a:rPr>
              <a:t>Therefore,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it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is </a:t>
            </a:r>
            <a:r>
              <a:rPr sz="900" spc="-55" dirty="0">
                <a:latin typeface="Trebuchet MS"/>
                <a:cs typeface="Trebuchet MS"/>
              </a:rPr>
              <a:t>possible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to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see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with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increasing </a:t>
            </a:r>
            <a:r>
              <a:rPr sz="900" spc="-80" dirty="0">
                <a:latin typeface="Trebuchet MS"/>
                <a:cs typeface="Trebuchet MS"/>
              </a:rPr>
              <a:t>frequency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cube-shaped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ceilings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in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offices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of </a:t>
            </a:r>
            <a:r>
              <a:rPr sz="900" spc="-75" dirty="0">
                <a:latin typeface="Trebuchet MS"/>
                <a:cs typeface="Trebuchet MS"/>
              </a:rPr>
              <a:t>large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companies,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shopping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35" dirty="0">
                <a:latin typeface="Trebuchet MS"/>
                <a:cs typeface="Trebuchet MS"/>
              </a:rPr>
              <a:t>entertainment </a:t>
            </a:r>
            <a:r>
              <a:rPr sz="900" spc="-80" dirty="0">
                <a:latin typeface="Trebuchet MS"/>
                <a:cs typeface="Trebuchet MS"/>
              </a:rPr>
              <a:t>centers,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cinemas,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clubs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restaurants.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This </a:t>
            </a:r>
            <a:r>
              <a:rPr sz="900" spc="-90" dirty="0">
                <a:latin typeface="Trebuchet MS"/>
                <a:cs typeface="Trebuchet MS"/>
              </a:rPr>
              <a:t>type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is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possible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in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any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color</a:t>
            </a:r>
            <a:r>
              <a:rPr sz="900" spc="-35" dirty="0">
                <a:latin typeface="Trebuchet MS"/>
                <a:cs typeface="Trebuchet MS"/>
              </a:rPr>
              <a:t> solution, </a:t>
            </a:r>
            <a:r>
              <a:rPr sz="900" spc="-90" dirty="0">
                <a:latin typeface="Trebuchet MS"/>
                <a:cs typeface="Trebuchet MS"/>
              </a:rPr>
              <a:t>but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cube-shaped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in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«natural </a:t>
            </a:r>
            <a:r>
              <a:rPr sz="900" spc="-75" dirty="0">
                <a:latin typeface="Trebuchet MS"/>
                <a:cs typeface="Trebuchet MS"/>
              </a:rPr>
              <a:t>wood»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variant</a:t>
            </a:r>
            <a:r>
              <a:rPr sz="900" spc="-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looks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especially</a:t>
            </a:r>
            <a:r>
              <a:rPr sz="900" spc="-10" dirty="0">
                <a:latin typeface="Trebuchet MS"/>
                <a:cs typeface="Trebuchet MS"/>
              </a:rPr>
              <a:t> impressive.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704196" y="1745119"/>
            <a:ext cx="1624330" cy="1371600"/>
            <a:chOff x="3704196" y="1745119"/>
            <a:chExt cx="1624330" cy="137160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04196" y="1745119"/>
              <a:ext cx="1595323" cy="137143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8817" y="1745119"/>
              <a:ext cx="769188" cy="1322463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3699941" y="321398"/>
            <a:ext cx="1628139" cy="1371600"/>
            <a:chOff x="3699941" y="321398"/>
            <a:chExt cx="1628139" cy="137160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99941" y="321398"/>
              <a:ext cx="1595323" cy="137143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54563" y="363042"/>
              <a:ext cx="773442" cy="1329791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3088055" y="3882148"/>
            <a:ext cx="626110" cy="612775"/>
            <a:chOff x="3088055" y="3882148"/>
            <a:chExt cx="626110" cy="612775"/>
          </a:xfrm>
        </p:grpSpPr>
        <p:sp>
          <p:nvSpPr>
            <p:cNvPr id="20" name="object 20"/>
            <p:cNvSpPr/>
            <p:nvPr/>
          </p:nvSpPr>
          <p:spPr>
            <a:xfrm>
              <a:off x="3222574" y="3952773"/>
              <a:ext cx="356235" cy="405130"/>
            </a:xfrm>
            <a:custGeom>
              <a:avLst/>
              <a:gdLst/>
              <a:ahLst/>
              <a:cxnLst/>
              <a:rect l="l" t="t" r="r" b="b"/>
              <a:pathLst>
                <a:path w="356235" h="405129">
                  <a:moveTo>
                    <a:pt x="0" y="399681"/>
                  </a:moveTo>
                  <a:lnTo>
                    <a:pt x="0" y="402666"/>
                  </a:lnTo>
                  <a:lnTo>
                    <a:pt x="2425" y="405091"/>
                  </a:lnTo>
                  <a:lnTo>
                    <a:pt x="5422" y="405091"/>
                  </a:lnTo>
                </a:path>
                <a:path w="356235" h="405129">
                  <a:moveTo>
                    <a:pt x="5918" y="977"/>
                  </a:moveTo>
                  <a:lnTo>
                    <a:pt x="62077" y="977"/>
                  </a:lnTo>
                </a:path>
                <a:path w="356235" h="405129">
                  <a:moveTo>
                    <a:pt x="5422" y="0"/>
                  </a:moveTo>
                  <a:lnTo>
                    <a:pt x="2425" y="0"/>
                  </a:lnTo>
                  <a:lnTo>
                    <a:pt x="0" y="2425"/>
                  </a:lnTo>
                  <a:lnTo>
                    <a:pt x="0" y="5410"/>
                  </a:lnTo>
                </a:path>
                <a:path w="356235" h="405129">
                  <a:moveTo>
                    <a:pt x="10833" y="10820"/>
                  </a:moveTo>
                  <a:lnTo>
                    <a:pt x="62077" y="10820"/>
                  </a:lnTo>
                  <a:lnTo>
                    <a:pt x="62077" y="977"/>
                  </a:lnTo>
                </a:path>
                <a:path w="356235" h="405129">
                  <a:moveTo>
                    <a:pt x="990" y="400177"/>
                  </a:moveTo>
                  <a:lnTo>
                    <a:pt x="990" y="5905"/>
                  </a:lnTo>
                </a:path>
                <a:path w="356235" h="405129">
                  <a:moveTo>
                    <a:pt x="10833" y="395262"/>
                  </a:moveTo>
                  <a:lnTo>
                    <a:pt x="10833" y="10820"/>
                  </a:lnTo>
                </a:path>
                <a:path w="356235" h="405129">
                  <a:moveTo>
                    <a:pt x="349313" y="405091"/>
                  </a:moveTo>
                  <a:lnTo>
                    <a:pt x="352310" y="405091"/>
                  </a:lnTo>
                  <a:lnTo>
                    <a:pt x="354736" y="402666"/>
                  </a:lnTo>
                  <a:lnTo>
                    <a:pt x="354736" y="399681"/>
                  </a:lnTo>
                </a:path>
                <a:path w="356235" h="405129">
                  <a:moveTo>
                    <a:pt x="349808" y="977"/>
                  </a:moveTo>
                  <a:lnTo>
                    <a:pt x="294627" y="977"/>
                  </a:lnTo>
                </a:path>
                <a:path w="356235" h="405129">
                  <a:moveTo>
                    <a:pt x="354736" y="5410"/>
                  </a:moveTo>
                  <a:lnTo>
                    <a:pt x="354736" y="2425"/>
                  </a:lnTo>
                  <a:lnTo>
                    <a:pt x="352310" y="0"/>
                  </a:lnTo>
                  <a:lnTo>
                    <a:pt x="349313" y="0"/>
                  </a:lnTo>
                </a:path>
                <a:path w="356235" h="405129">
                  <a:moveTo>
                    <a:pt x="344881" y="395262"/>
                  </a:moveTo>
                  <a:lnTo>
                    <a:pt x="344881" y="10820"/>
                  </a:lnTo>
                  <a:lnTo>
                    <a:pt x="294627" y="10820"/>
                  </a:lnTo>
                  <a:lnTo>
                    <a:pt x="294627" y="977"/>
                  </a:lnTo>
                </a:path>
                <a:path w="356235" h="405129">
                  <a:moveTo>
                    <a:pt x="355714" y="5905"/>
                  </a:moveTo>
                  <a:lnTo>
                    <a:pt x="355714" y="400177"/>
                  </a:lnTo>
                </a:path>
                <a:path w="356235" h="405129">
                  <a:moveTo>
                    <a:pt x="349808" y="405091"/>
                  </a:moveTo>
                  <a:lnTo>
                    <a:pt x="5918" y="405091"/>
                  </a:lnTo>
                </a:path>
                <a:path w="356235" h="405129">
                  <a:moveTo>
                    <a:pt x="344881" y="395262"/>
                  </a:moveTo>
                  <a:lnTo>
                    <a:pt x="10833" y="395262"/>
                  </a:lnTo>
                </a:path>
              </a:pathLst>
            </a:custGeom>
            <a:ln w="10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26485" y="3972178"/>
              <a:ext cx="349250" cy="522605"/>
            </a:xfrm>
            <a:custGeom>
              <a:avLst/>
              <a:gdLst/>
              <a:ahLst/>
              <a:cxnLst/>
              <a:rect l="l" t="t" r="r" b="b"/>
              <a:pathLst>
                <a:path w="349250" h="522604">
                  <a:moveTo>
                    <a:pt x="0" y="0"/>
                  </a:moveTo>
                  <a:lnTo>
                    <a:pt x="0" y="522135"/>
                  </a:lnTo>
                </a:path>
                <a:path w="349250" h="522604">
                  <a:moveTo>
                    <a:pt x="348856" y="387489"/>
                  </a:moveTo>
                  <a:lnTo>
                    <a:pt x="348856" y="52213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88055" y="3882148"/>
              <a:ext cx="199390" cy="74930"/>
            </a:xfrm>
            <a:custGeom>
              <a:avLst/>
              <a:gdLst/>
              <a:ahLst/>
              <a:cxnLst/>
              <a:rect l="l" t="t" r="r" b="b"/>
              <a:pathLst>
                <a:path w="199389" h="74929">
                  <a:moveTo>
                    <a:pt x="198818" y="74904"/>
                  </a:moveTo>
                  <a:lnTo>
                    <a:pt x="198818" y="0"/>
                  </a:lnTo>
                </a:path>
                <a:path w="199389" h="74929">
                  <a:moveTo>
                    <a:pt x="138684" y="74904"/>
                  </a:moveTo>
                  <a:lnTo>
                    <a:pt x="138684" y="0"/>
                  </a:lnTo>
                </a:path>
                <a:path w="199389" h="74929">
                  <a:moveTo>
                    <a:pt x="178447" y="20421"/>
                  </a:moveTo>
                  <a:lnTo>
                    <a:pt x="159054" y="20421"/>
                  </a:lnTo>
                </a:path>
                <a:path w="199389" h="74929">
                  <a:moveTo>
                    <a:pt x="138684" y="20421"/>
                  </a:moveTo>
                  <a:lnTo>
                    <a:pt x="0" y="2042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50742" y="4483938"/>
              <a:ext cx="300990" cy="0"/>
            </a:xfrm>
            <a:custGeom>
              <a:avLst/>
              <a:gdLst/>
              <a:ahLst/>
              <a:cxnLst/>
              <a:rect l="l" t="t" r="r" b="b"/>
              <a:pathLst>
                <a:path w="300989">
                  <a:moveTo>
                    <a:pt x="0" y="0"/>
                  </a:moveTo>
                  <a:lnTo>
                    <a:pt x="300367" y="0"/>
                  </a:lnTo>
                </a:path>
              </a:pathLst>
            </a:custGeom>
            <a:ln w="35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226676" y="4480585"/>
              <a:ext cx="348615" cy="8255"/>
            </a:xfrm>
            <a:custGeom>
              <a:avLst/>
              <a:gdLst/>
              <a:ahLst/>
              <a:cxnLst/>
              <a:rect l="l" t="t" r="r" b="b"/>
              <a:pathLst>
                <a:path w="348614" h="8254">
                  <a:moveTo>
                    <a:pt x="25171" y="0"/>
                  </a:moveTo>
                  <a:lnTo>
                    <a:pt x="0" y="3873"/>
                  </a:lnTo>
                  <a:lnTo>
                    <a:pt x="25171" y="7747"/>
                  </a:lnTo>
                  <a:lnTo>
                    <a:pt x="25171" y="0"/>
                  </a:lnTo>
                  <a:close/>
                </a:path>
                <a:path w="348614" h="8254">
                  <a:moveTo>
                    <a:pt x="348488" y="3873"/>
                  </a:moveTo>
                  <a:lnTo>
                    <a:pt x="323316" y="0"/>
                  </a:lnTo>
                  <a:lnTo>
                    <a:pt x="323316" y="7747"/>
                  </a:lnTo>
                  <a:lnTo>
                    <a:pt x="348488" y="38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165500" y="3956684"/>
              <a:ext cx="110489" cy="398145"/>
            </a:xfrm>
            <a:custGeom>
              <a:avLst/>
              <a:gdLst/>
              <a:ahLst/>
              <a:cxnLst/>
              <a:rect l="l" t="t" r="r" b="b"/>
              <a:pathLst>
                <a:path w="110489" h="398145">
                  <a:moveTo>
                    <a:pt x="110439" y="0"/>
                  </a:moveTo>
                  <a:lnTo>
                    <a:pt x="0" y="0"/>
                  </a:lnTo>
                </a:path>
                <a:path w="110489" h="398145">
                  <a:moveTo>
                    <a:pt x="56184" y="398005"/>
                  </a:moveTo>
                  <a:lnTo>
                    <a:pt x="0" y="39800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74415" y="3980941"/>
              <a:ext cx="0" cy="349885"/>
            </a:xfrm>
            <a:custGeom>
              <a:avLst/>
              <a:gdLst/>
              <a:ahLst/>
              <a:cxnLst/>
              <a:rect l="l" t="t" r="r" b="b"/>
              <a:pathLst>
                <a:path h="349885">
                  <a:moveTo>
                    <a:pt x="0" y="0"/>
                  </a:moveTo>
                  <a:lnTo>
                    <a:pt x="0" y="349732"/>
                  </a:lnTo>
                </a:path>
              </a:pathLst>
            </a:custGeom>
            <a:ln w="35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171495" y="3898785"/>
              <a:ext cx="115570" cy="456565"/>
            </a:xfrm>
            <a:custGeom>
              <a:avLst/>
              <a:gdLst/>
              <a:ahLst/>
              <a:cxnLst/>
              <a:rect l="l" t="t" r="r" b="b"/>
              <a:pathLst>
                <a:path w="115570" h="456564">
                  <a:moveTo>
                    <a:pt x="8724" y="430784"/>
                  </a:moveTo>
                  <a:lnTo>
                    <a:pt x="0" y="430784"/>
                  </a:lnTo>
                  <a:lnTo>
                    <a:pt x="3873" y="455955"/>
                  </a:lnTo>
                  <a:lnTo>
                    <a:pt x="8724" y="430784"/>
                  </a:lnTo>
                  <a:close/>
                </a:path>
                <a:path w="115570" h="456564">
                  <a:moveTo>
                    <a:pt x="8724" y="83248"/>
                  </a:moveTo>
                  <a:lnTo>
                    <a:pt x="3873" y="58077"/>
                  </a:lnTo>
                  <a:lnTo>
                    <a:pt x="0" y="83248"/>
                  </a:lnTo>
                  <a:lnTo>
                    <a:pt x="8724" y="83248"/>
                  </a:lnTo>
                  <a:close/>
                </a:path>
                <a:path w="115570" h="456564">
                  <a:moveTo>
                    <a:pt x="75501" y="12"/>
                  </a:moveTo>
                  <a:lnTo>
                    <a:pt x="55181" y="3873"/>
                  </a:lnTo>
                  <a:lnTo>
                    <a:pt x="75501" y="6781"/>
                  </a:lnTo>
                  <a:lnTo>
                    <a:pt x="75501" y="12"/>
                  </a:lnTo>
                  <a:close/>
                </a:path>
                <a:path w="115570" h="456564">
                  <a:moveTo>
                    <a:pt x="115201" y="3873"/>
                  </a:moveTo>
                  <a:lnTo>
                    <a:pt x="94869" y="0"/>
                  </a:lnTo>
                  <a:lnTo>
                    <a:pt x="94869" y="6781"/>
                  </a:lnTo>
                  <a:lnTo>
                    <a:pt x="115201" y="38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514966" y="3882161"/>
              <a:ext cx="60960" cy="80010"/>
            </a:xfrm>
            <a:custGeom>
              <a:avLst/>
              <a:gdLst/>
              <a:ahLst/>
              <a:cxnLst/>
              <a:rect l="l" t="t" r="r" b="b"/>
              <a:pathLst>
                <a:path w="60960" h="80010">
                  <a:moveTo>
                    <a:pt x="0" y="74879"/>
                  </a:moveTo>
                  <a:lnTo>
                    <a:pt x="0" y="0"/>
                  </a:lnTo>
                </a:path>
                <a:path w="60960" h="80010">
                  <a:moveTo>
                    <a:pt x="60388" y="79743"/>
                  </a:moveTo>
                  <a:lnTo>
                    <a:pt x="6038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33406" y="3901643"/>
              <a:ext cx="180340" cy="0"/>
            </a:xfrm>
            <a:custGeom>
              <a:avLst/>
              <a:gdLst/>
              <a:ahLst/>
              <a:cxnLst/>
              <a:rect l="l" t="t" r="r" b="b"/>
              <a:pathLst>
                <a:path w="180339">
                  <a:moveTo>
                    <a:pt x="0" y="0"/>
                  </a:moveTo>
                  <a:lnTo>
                    <a:pt x="20586" y="0"/>
                  </a:lnTo>
                </a:path>
                <a:path w="180339">
                  <a:moveTo>
                    <a:pt x="41160" y="0"/>
                  </a:moveTo>
                  <a:lnTo>
                    <a:pt x="180327" y="0"/>
                  </a:lnTo>
                </a:path>
              </a:pathLst>
            </a:custGeom>
            <a:ln w="35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15144" y="3898785"/>
              <a:ext cx="60325" cy="6985"/>
            </a:xfrm>
            <a:custGeom>
              <a:avLst/>
              <a:gdLst/>
              <a:ahLst/>
              <a:cxnLst/>
              <a:rect l="l" t="t" r="r" b="b"/>
              <a:pathLst>
                <a:path w="60325" h="6985">
                  <a:moveTo>
                    <a:pt x="19367" y="12"/>
                  </a:moveTo>
                  <a:lnTo>
                    <a:pt x="0" y="3873"/>
                  </a:lnTo>
                  <a:lnTo>
                    <a:pt x="19367" y="6781"/>
                  </a:lnTo>
                  <a:lnTo>
                    <a:pt x="19367" y="12"/>
                  </a:lnTo>
                  <a:close/>
                </a:path>
                <a:path w="60325" h="6985">
                  <a:moveTo>
                    <a:pt x="60020" y="3873"/>
                  </a:moveTo>
                  <a:lnTo>
                    <a:pt x="39700" y="0"/>
                  </a:lnTo>
                  <a:lnTo>
                    <a:pt x="39700" y="6781"/>
                  </a:lnTo>
                  <a:lnTo>
                    <a:pt x="60020" y="38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4142714" y="3867734"/>
            <a:ext cx="554355" cy="922019"/>
            <a:chOff x="4142714" y="3867734"/>
            <a:chExt cx="554355" cy="922019"/>
          </a:xfrm>
        </p:grpSpPr>
        <p:sp>
          <p:nvSpPr>
            <p:cNvPr id="32" name="object 32"/>
            <p:cNvSpPr/>
            <p:nvPr/>
          </p:nvSpPr>
          <p:spPr>
            <a:xfrm>
              <a:off x="4241418" y="3949966"/>
              <a:ext cx="354965" cy="703580"/>
            </a:xfrm>
            <a:custGeom>
              <a:avLst/>
              <a:gdLst/>
              <a:ahLst/>
              <a:cxnLst/>
              <a:rect l="l" t="t" r="r" b="b"/>
              <a:pathLst>
                <a:path w="354964" h="703579">
                  <a:moveTo>
                    <a:pt x="0" y="697877"/>
                  </a:moveTo>
                  <a:lnTo>
                    <a:pt x="0" y="700849"/>
                  </a:lnTo>
                  <a:lnTo>
                    <a:pt x="2425" y="703249"/>
                  </a:lnTo>
                  <a:lnTo>
                    <a:pt x="5422" y="703249"/>
                  </a:lnTo>
                </a:path>
                <a:path w="354964" h="703579">
                  <a:moveTo>
                    <a:pt x="5918" y="977"/>
                  </a:moveTo>
                  <a:lnTo>
                    <a:pt x="62077" y="977"/>
                  </a:lnTo>
                </a:path>
                <a:path w="354964" h="703579">
                  <a:moveTo>
                    <a:pt x="5422" y="0"/>
                  </a:moveTo>
                  <a:lnTo>
                    <a:pt x="2425" y="0"/>
                  </a:lnTo>
                  <a:lnTo>
                    <a:pt x="0" y="2412"/>
                  </a:lnTo>
                  <a:lnTo>
                    <a:pt x="0" y="5372"/>
                  </a:lnTo>
                </a:path>
                <a:path w="354964" h="703579">
                  <a:moveTo>
                    <a:pt x="10845" y="693483"/>
                  </a:moveTo>
                  <a:lnTo>
                    <a:pt x="10845" y="10744"/>
                  </a:lnTo>
                  <a:lnTo>
                    <a:pt x="62077" y="10744"/>
                  </a:lnTo>
                  <a:lnTo>
                    <a:pt x="62077" y="977"/>
                  </a:lnTo>
                </a:path>
                <a:path w="354964" h="703579">
                  <a:moveTo>
                    <a:pt x="990" y="698360"/>
                  </a:moveTo>
                  <a:lnTo>
                    <a:pt x="990" y="5867"/>
                  </a:lnTo>
                </a:path>
                <a:path w="354964" h="703579">
                  <a:moveTo>
                    <a:pt x="349326" y="703249"/>
                  </a:moveTo>
                  <a:lnTo>
                    <a:pt x="352323" y="703249"/>
                  </a:lnTo>
                  <a:lnTo>
                    <a:pt x="354749" y="700849"/>
                  </a:lnTo>
                  <a:lnTo>
                    <a:pt x="354749" y="697877"/>
                  </a:lnTo>
                </a:path>
                <a:path w="354964" h="703579">
                  <a:moveTo>
                    <a:pt x="349821" y="977"/>
                  </a:moveTo>
                  <a:lnTo>
                    <a:pt x="294640" y="977"/>
                  </a:lnTo>
                </a:path>
                <a:path w="354964" h="703579">
                  <a:moveTo>
                    <a:pt x="354749" y="5372"/>
                  </a:moveTo>
                  <a:lnTo>
                    <a:pt x="354749" y="2412"/>
                  </a:lnTo>
                  <a:lnTo>
                    <a:pt x="352323" y="0"/>
                  </a:lnTo>
                  <a:lnTo>
                    <a:pt x="349326" y="0"/>
                  </a:lnTo>
                </a:path>
                <a:path w="354964" h="703579">
                  <a:moveTo>
                    <a:pt x="344893" y="693483"/>
                  </a:moveTo>
                  <a:lnTo>
                    <a:pt x="344893" y="10744"/>
                  </a:lnTo>
                  <a:lnTo>
                    <a:pt x="294640" y="10744"/>
                  </a:lnTo>
                  <a:lnTo>
                    <a:pt x="294640" y="977"/>
                  </a:lnTo>
                </a:path>
                <a:path w="354964" h="703579">
                  <a:moveTo>
                    <a:pt x="354749" y="5867"/>
                  </a:moveTo>
                  <a:lnTo>
                    <a:pt x="354749" y="698360"/>
                  </a:lnTo>
                </a:path>
                <a:path w="354964" h="703579">
                  <a:moveTo>
                    <a:pt x="349821" y="703249"/>
                  </a:moveTo>
                  <a:lnTo>
                    <a:pt x="5918" y="703249"/>
                  </a:lnTo>
                </a:path>
                <a:path w="354964" h="703579">
                  <a:moveTo>
                    <a:pt x="344893" y="693483"/>
                  </a:moveTo>
                  <a:lnTo>
                    <a:pt x="10845" y="693483"/>
                  </a:lnTo>
                </a:path>
              </a:pathLst>
            </a:custGeom>
            <a:ln w="10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245330" y="4654740"/>
              <a:ext cx="347980" cy="135255"/>
            </a:xfrm>
            <a:custGeom>
              <a:avLst/>
              <a:gdLst/>
              <a:ahLst/>
              <a:cxnLst/>
              <a:rect l="l" t="t" r="r" b="b"/>
              <a:pathLst>
                <a:path w="347979" h="135254">
                  <a:moveTo>
                    <a:pt x="0" y="0"/>
                  </a:moveTo>
                  <a:lnTo>
                    <a:pt x="0" y="134924"/>
                  </a:lnTo>
                </a:path>
                <a:path w="347979" h="135254">
                  <a:moveTo>
                    <a:pt x="347891" y="0"/>
                  </a:moveTo>
                  <a:lnTo>
                    <a:pt x="347891" y="134924"/>
                  </a:lnTo>
                </a:path>
                <a:path w="347979" h="135254">
                  <a:moveTo>
                    <a:pt x="25196" y="125221"/>
                  </a:moveTo>
                  <a:lnTo>
                    <a:pt x="323672" y="12522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245508" y="4775936"/>
              <a:ext cx="347980" cy="8255"/>
            </a:xfrm>
            <a:custGeom>
              <a:avLst/>
              <a:gdLst/>
              <a:ahLst/>
              <a:cxnLst/>
              <a:rect l="l" t="t" r="r" b="b"/>
              <a:pathLst>
                <a:path w="347979" h="8254">
                  <a:moveTo>
                    <a:pt x="25171" y="0"/>
                  </a:moveTo>
                  <a:lnTo>
                    <a:pt x="0" y="3860"/>
                  </a:lnTo>
                  <a:lnTo>
                    <a:pt x="25171" y="7734"/>
                  </a:lnTo>
                  <a:lnTo>
                    <a:pt x="25171" y="0"/>
                  </a:lnTo>
                  <a:close/>
                </a:path>
                <a:path w="347979" h="8254">
                  <a:moveTo>
                    <a:pt x="347535" y="3860"/>
                  </a:moveTo>
                  <a:lnTo>
                    <a:pt x="323342" y="0"/>
                  </a:lnTo>
                  <a:lnTo>
                    <a:pt x="323342" y="7734"/>
                  </a:lnTo>
                  <a:lnTo>
                    <a:pt x="347535" y="3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73702" y="3953878"/>
              <a:ext cx="121285" cy="696595"/>
            </a:xfrm>
            <a:custGeom>
              <a:avLst/>
              <a:gdLst/>
              <a:ahLst/>
              <a:cxnLst/>
              <a:rect l="l" t="t" r="r" b="b"/>
              <a:pathLst>
                <a:path w="121285" h="696595">
                  <a:moveTo>
                    <a:pt x="121094" y="0"/>
                  </a:moveTo>
                  <a:lnTo>
                    <a:pt x="0" y="0"/>
                  </a:lnTo>
                </a:path>
                <a:path w="121285" h="696595">
                  <a:moveTo>
                    <a:pt x="66840" y="696175"/>
                  </a:moveTo>
                  <a:lnTo>
                    <a:pt x="0" y="696175"/>
                  </a:lnTo>
                </a:path>
                <a:path w="121285" h="696595">
                  <a:moveTo>
                    <a:pt x="10655" y="25171"/>
                  </a:moveTo>
                  <a:lnTo>
                    <a:pt x="10655" y="67100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179684" y="3954055"/>
              <a:ext cx="8890" cy="696595"/>
            </a:xfrm>
            <a:custGeom>
              <a:avLst/>
              <a:gdLst/>
              <a:ahLst/>
              <a:cxnLst/>
              <a:rect l="l" t="t" r="r" b="b"/>
              <a:pathLst>
                <a:path w="8889" h="696595">
                  <a:moveTo>
                    <a:pt x="8712" y="670864"/>
                  </a:moveTo>
                  <a:lnTo>
                    <a:pt x="0" y="670864"/>
                  </a:lnTo>
                  <a:lnTo>
                    <a:pt x="4851" y="696036"/>
                  </a:lnTo>
                  <a:lnTo>
                    <a:pt x="8712" y="670864"/>
                  </a:lnTo>
                  <a:close/>
                </a:path>
                <a:path w="8889" h="696595">
                  <a:moveTo>
                    <a:pt x="8712" y="25171"/>
                  </a:moveTo>
                  <a:lnTo>
                    <a:pt x="4851" y="0"/>
                  </a:lnTo>
                  <a:lnTo>
                    <a:pt x="0" y="25171"/>
                  </a:lnTo>
                  <a:lnTo>
                    <a:pt x="8712" y="251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142714" y="3869664"/>
              <a:ext cx="163195" cy="85090"/>
            </a:xfrm>
            <a:custGeom>
              <a:avLst/>
              <a:gdLst/>
              <a:ahLst/>
              <a:cxnLst/>
              <a:rect l="l" t="t" r="r" b="b"/>
              <a:pathLst>
                <a:path w="163195" h="85089">
                  <a:moveTo>
                    <a:pt x="163004" y="84582"/>
                  </a:moveTo>
                  <a:lnTo>
                    <a:pt x="163004" y="0"/>
                  </a:lnTo>
                </a:path>
                <a:path w="163195" h="85089">
                  <a:moveTo>
                    <a:pt x="102857" y="84582"/>
                  </a:moveTo>
                  <a:lnTo>
                    <a:pt x="102857" y="0"/>
                  </a:lnTo>
                </a:path>
                <a:path w="163195" h="85089">
                  <a:moveTo>
                    <a:pt x="142633" y="20408"/>
                  </a:moveTo>
                  <a:lnTo>
                    <a:pt x="123228" y="20408"/>
                  </a:lnTo>
                </a:path>
                <a:path w="163195" h="85089">
                  <a:moveTo>
                    <a:pt x="102857" y="20408"/>
                  </a:moveTo>
                  <a:lnTo>
                    <a:pt x="0" y="2040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245508" y="3886301"/>
              <a:ext cx="60325" cy="6985"/>
            </a:xfrm>
            <a:custGeom>
              <a:avLst/>
              <a:gdLst/>
              <a:ahLst/>
              <a:cxnLst/>
              <a:rect l="l" t="t" r="r" b="b"/>
              <a:pathLst>
                <a:path w="60325" h="6985">
                  <a:moveTo>
                    <a:pt x="20332" y="0"/>
                  </a:moveTo>
                  <a:lnTo>
                    <a:pt x="0" y="3873"/>
                  </a:lnTo>
                  <a:lnTo>
                    <a:pt x="20332" y="6781"/>
                  </a:lnTo>
                  <a:lnTo>
                    <a:pt x="20332" y="0"/>
                  </a:lnTo>
                  <a:close/>
                </a:path>
                <a:path w="60325" h="6985">
                  <a:moveTo>
                    <a:pt x="60020" y="3873"/>
                  </a:moveTo>
                  <a:lnTo>
                    <a:pt x="39700" y="0"/>
                  </a:lnTo>
                  <a:lnTo>
                    <a:pt x="39700" y="6781"/>
                  </a:lnTo>
                  <a:lnTo>
                    <a:pt x="60020" y="38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533811" y="3867734"/>
              <a:ext cx="163195" cy="91440"/>
            </a:xfrm>
            <a:custGeom>
              <a:avLst/>
              <a:gdLst/>
              <a:ahLst/>
              <a:cxnLst/>
              <a:rect l="l" t="t" r="r" b="b"/>
              <a:pathLst>
                <a:path w="163195" h="91439">
                  <a:moveTo>
                    <a:pt x="0" y="86499"/>
                  </a:moveTo>
                  <a:lnTo>
                    <a:pt x="0" y="0"/>
                  </a:lnTo>
                </a:path>
                <a:path w="163195" h="91439">
                  <a:moveTo>
                    <a:pt x="59182" y="91363"/>
                  </a:moveTo>
                  <a:lnTo>
                    <a:pt x="59182" y="0"/>
                  </a:lnTo>
                </a:path>
                <a:path w="163195" h="91439">
                  <a:moveTo>
                    <a:pt x="19405" y="20408"/>
                  </a:moveTo>
                  <a:lnTo>
                    <a:pt x="39776" y="20408"/>
                  </a:lnTo>
                </a:path>
                <a:path w="163195" h="91439">
                  <a:moveTo>
                    <a:pt x="59182" y="20408"/>
                  </a:moveTo>
                  <a:lnTo>
                    <a:pt x="163004" y="2040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33989" y="3884370"/>
              <a:ext cx="59055" cy="6985"/>
            </a:xfrm>
            <a:custGeom>
              <a:avLst/>
              <a:gdLst/>
              <a:ahLst/>
              <a:cxnLst/>
              <a:rect l="l" t="t" r="r" b="b"/>
              <a:pathLst>
                <a:path w="59054" h="6985">
                  <a:moveTo>
                    <a:pt x="19367" y="0"/>
                  </a:moveTo>
                  <a:lnTo>
                    <a:pt x="0" y="3860"/>
                  </a:lnTo>
                  <a:lnTo>
                    <a:pt x="19367" y="6769"/>
                  </a:lnTo>
                  <a:lnTo>
                    <a:pt x="19367" y="0"/>
                  </a:lnTo>
                  <a:close/>
                </a:path>
                <a:path w="59054" h="6985">
                  <a:moveTo>
                    <a:pt x="59055" y="3860"/>
                  </a:moveTo>
                  <a:lnTo>
                    <a:pt x="39687" y="0"/>
                  </a:lnTo>
                  <a:lnTo>
                    <a:pt x="39687" y="6769"/>
                  </a:lnTo>
                  <a:lnTo>
                    <a:pt x="59055" y="3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3094113" y="5180571"/>
            <a:ext cx="596265" cy="1068705"/>
            <a:chOff x="3094113" y="5180571"/>
            <a:chExt cx="596265" cy="1068705"/>
          </a:xfrm>
        </p:grpSpPr>
        <p:sp>
          <p:nvSpPr>
            <p:cNvPr id="42" name="object 42"/>
            <p:cNvSpPr/>
            <p:nvPr/>
          </p:nvSpPr>
          <p:spPr>
            <a:xfrm>
              <a:off x="3234435" y="5259895"/>
              <a:ext cx="354965" cy="852805"/>
            </a:xfrm>
            <a:custGeom>
              <a:avLst/>
              <a:gdLst/>
              <a:ahLst/>
              <a:cxnLst/>
              <a:rect l="l" t="t" r="r" b="b"/>
              <a:pathLst>
                <a:path w="354964" h="852804">
                  <a:moveTo>
                    <a:pt x="0" y="846962"/>
                  </a:moveTo>
                  <a:lnTo>
                    <a:pt x="0" y="849922"/>
                  </a:lnTo>
                  <a:lnTo>
                    <a:pt x="2425" y="852322"/>
                  </a:lnTo>
                  <a:lnTo>
                    <a:pt x="5422" y="852322"/>
                  </a:lnTo>
                </a:path>
                <a:path w="354964" h="852804">
                  <a:moveTo>
                    <a:pt x="5918" y="977"/>
                  </a:moveTo>
                  <a:lnTo>
                    <a:pt x="62077" y="977"/>
                  </a:lnTo>
                </a:path>
                <a:path w="354964" h="852804">
                  <a:moveTo>
                    <a:pt x="5422" y="0"/>
                  </a:moveTo>
                  <a:lnTo>
                    <a:pt x="2425" y="0"/>
                  </a:lnTo>
                  <a:lnTo>
                    <a:pt x="0" y="2400"/>
                  </a:lnTo>
                  <a:lnTo>
                    <a:pt x="0" y="5372"/>
                  </a:lnTo>
                </a:path>
                <a:path w="354964" h="852804">
                  <a:moveTo>
                    <a:pt x="10845" y="842568"/>
                  </a:moveTo>
                  <a:lnTo>
                    <a:pt x="10845" y="10731"/>
                  </a:lnTo>
                  <a:lnTo>
                    <a:pt x="62077" y="10731"/>
                  </a:lnTo>
                  <a:lnTo>
                    <a:pt x="62077" y="977"/>
                  </a:lnTo>
                </a:path>
                <a:path w="354964" h="852804">
                  <a:moveTo>
                    <a:pt x="990" y="847445"/>
                  </a:moveTo>
                  <a:lnTo>
                    <a:pt x="990" y="5854"/>
                  </a:lnTo>
                </a:path>
                <a:path w="354964" h="852804">
                  <a:moveTo>
                    <a:pt x="349326" y="852322"/>
                  </a:moveTo>
                  <a:lnTo>
                    <a:pt x="352323" y="852322"/>
                  </a:lnTo>
                  <a:lnTo>
                    <a:pt x="354749" y="849922"/>
                  </a:lnTo>
                  <a:lnTo>
                    <a:pt x="354749" y="846962"/>
                  </a:lnTo>
                </a:path>
                <a:path w="354964" h="852804">
                  <a:moveTo>
                    <a:pt x="349821" y="977"/>
                  </a:moveTo>
                  <a:lnTo>
                    <a:pt x="294640" y="977"/>
                  </a:lnTo>
                </a:path>
                <a:path w="354964" h="852804">
                  <a:moveTo>
                    <a:pt x="354749" y="5372"/>
                  </a:moveTo>
                  <a:lnTo>
                    <a:pt x="354749" y="2400"/>
                  </a:lnTo>
                  <a:lnTo>
                    <a:pt x="352323" y="0"/>
                  </a:lnTo>
                  <a:lnTo>
                    <a:pt x="349326" y="0"/>
                  </a:lnTo>
                </a:path>
                <a:path w="354964" h="852804">
                  <a:moveTo>
                    <a:pt x="344893" y="10731"/>
                  </a:moveTo>
                  <a:lnTo>
                    <a:pt x="294640" y="10731"/>
                  </a:lnTo>
                  <a:lnTo>
                    <a:pt x="294640" y="977"/>
                  </a:lnTo>
                </a:path>
                <a:path w="354964" h="852804">
                  <a:moveTo>
                    <a:pt x="354749" y="5854"/>
                  </a:moveTo>
                  <a:lnTo>
                    <a:pt x="354749" y="847445"/>
                  </a:lnTo>
                </a:path>
                <a:path w="354964" h="852804">
                  <a:moveTo>
                    <a:pt x="344893" y="10731"/>
                  </a:moveTo>
                  <a:lnTo>
                    <a:pt x="344893" y="842568"/>
                  </a:lnTo>
                </a:path>
                <a:path w="354964" h="852804">
                  <a:moveTo>
                    <a:pt x="349821" y="852322"/>
                  </a:moveTo>
                  <a:lnTo>
                    <a:pt x="5918" y="852322"/>
                  </a:lnTo>
                </a:path>
                <a:path w="354964" h="852804">
                  <a:moveTo>
                    <a:pt x="344893" y="842568"/>
                  </a:moveTo>
                  <a:lnTo>
                    <a:pt x="10845" y="842568"/>
                  </a:lnTo>
                </a:path>
              </a:pathLst>
            </a:custGeom>
            <a:ln w="10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238347" y="6113754"/>
              <a:ext cx="347980" cy="135255"/>
            </a:xfrm>
            <a:custGeom>
              <a:avLst/>
              <a:gdLst/>
              <a:ahLst/>
              <a:cxnLst/>
              <a:rect l="l" t="t" r="r" b="b"/>
              <a:pathLst>
                <a:path w="347979" h="135254">
                  <a:moveTo>
                    <a:pt x="347891" y="0"/>
                  </a:moveTo>
                  <a:lnTo>
                    <a:pt x="347891" y="134924"/>
                  </a:lnTo>
                </a:path>
                <a:path w="347979" h="135254">
                  <a:moveTo>
                    <a:pt x="0" y="0"/>
                  </a:moveTo>
                  <a:lnTo>
                    <a:pt x="0" y="134924"/>
                  </a:lnTo>
                </a:path>
                <a:path w="347979" h="135254">
                  <a:moveTo>
                    <a:pt x="323659" y="125221"/>
                  </a:moveTo>
                  <a:lnTo>
                    <a:pt x="25196" y="12522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238525" y="6234938"/>
              <a:ext cx="347980" cy="8255"/>
            </a:xfrm>
            <a:custGeom>
              <a:avLst/>
              <a:gdLst/>
              <a:ahLst/>
              <a:cxnLst/>
              <a:rect l="l" t="t" r="r" b="b"/>
              <a:pathLst>
                <a:path w="347979" h="8254">
                  <a:moveTo>
                    <a:pt x="25171" y="0"/>
                  </a:moveTo>
                  <a:lnTo>
                    <a:pt x="0" y="3873"/>
                  </a:lnTo>
                  <a:lnTo>
                    <a:pt x="25171" y="7747"/>
                  </a:lnTo>
                  <a:lnTo>
                    <a:pt x="25171" y="0"/>
                  </a:lnTo>
                  <a:close/>
                </a:path>
                <a:path w="347979" h="8254">
                  <a:moveTo>
                    <a:pt x="347535" y="3873"/>
                  </a:moveTo>
                  <a:lnTo>
                    <a:pt x="323342" y="0"/>
                  </a:lnTo>
                  <a:lnTo>
                    <a:pt x="323342" y="7747"/>
                  </a:lnTo>
                  <a:lnTo>
                    <a:pt x="347535" y="38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148317" y="5263807"/>
              <a:ext cx="140335" cy="845819"/>
            </a:xfrm>
            <a:custGeom>
              <a:avLst/>
              <a:gdLst/>
              <a:ahLst/>
              <a:cxnLst/>
              <a:rect l="l" t="t" r="r" b="b"/>
              <a:pathLst>
                <a:path w="140335" h="845820">
                  <a:moveTo>
                    <a:pt x="139763" y="0"/>
                  </a:moveTo>
                  <a:lnTo>
                    <a:pt x="0" y="0"/>
                  </a:lnTo>
                </a:path>
                <a:path w="140335" h="845820">
                  <a:moveTo>
                    <a:pt x="85407" y="845464"/>
                  </a:moveTo>
                  <a:lnTo>
                    <a:pt x="0" y="845464"/>
                  </a:lnTo>
                </a:path>
                <a:path w="140335" h="845820">
                  <a:moveTo>
                    <a:pt x="10680" y="25184"/>
                  </a:moveTo>
                  <a:lnTo>
                    <a:pt x="10680" y="8202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154311" y="5263984"/>
              <a:ext cx="8890" cy="845185"/>
            </a:xfrm>
            <a:custGeom>
              <a:avLst/>
              <a:gdLst/>
              <a:ahLst/>
              <a:cxnLst/>
              <a:rect l="l" t="t" r="r" b="b"/>
              <a:pathLst>
                <a:path w="8889" h="845185">
                  <a:moveTo>
                    <a:pt x="8712" y="819937"/>
                  </a:moveTo>
                  <a:lnTo>
                    <a:pt x="0" y="819937"/>
                  </a:lnTo>
                  <a:lnTo>
                    <a:pt x="4838" y="845108"/>
                  </a:lnTo>
                  <a:lnTo>
                    <a:pt x="8712" y="819937"/>
                  </a:lnTo>
                  <a:close/>
                </a:path>
                <a:path w="8889" h="845185">
                  <a:moveTo>
                    <a:pt x="8712" y="25171"/>
                  </a:moveTo>
                  <a:lnTo>
                    <a:pt x="4838" y="0"/>
                  </a:lnTo>
                  <a:lnTo>
                    <a:pt x="0" y="25171"/>
                  </a:lnTo>
                  <a:lnTo>
                    <a:pt x="8712" y="251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094113" y="5180571"/>
              <a:ext cx="205104" cy="83820"/>
            </a:xfrm>
            <a:custGeom>
              <a:avLst/>
              <a:gdLst/>
              <a:ahLst/>
              <a:cxnLst/>
              <a:rect l="l" t="t" r="r" b="b"/>
              <a:pathLst>
                <a:path w="205104" h="83820">
                  <a:moveTo>
                    <a:pt x="204622" y="83616"/>
                  </a:moveTo>
                  <a:lnTo>
                    <a:pt x="204622" y="0"/>
                  </a:lnTo>
                </a:path>
                <a:path w="205104" h="83820">
                  <a:moveTo>
                    <a:pt x="144500" y="83616"/>
                  </a:moveTo>
                  <a:lnTo>
                    <a:pt x="144500" y="0"/>
                  </a:lnTo>
                </a:path>
                <a:path w="205104" h="83820">
                  <a:moveTo>
                    <a:pt x="184251" y="20421"/>
                  </a:moveTo>
                  <a:lnTo>
                    <a:pt x="164858" y="20421"/>
                  </a:lnTo>
                </a:path>
                <a:path w="205104" h="83820">
                  <a:moveTo>
                    <a:pt x="144500" y="20421"/>
                  </a:moveTo>
                  <a:lnTo>
                    <a:pt x="0" y="2042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238525" y="5197208"/>
              <a:ext cx="60325" cy="6985"/>
            </a:xfrm>
            <a:custGeom>
              <a:avLst/>
              <a:gdLst/>
              <a:ahLst/>
              <a:cxnLst/>
              <a:rect l="l" t="t" r="r" b="b"/>
              <a:pathLst>
                <a:path w="60325" h="6985">
                  <a:moveTo>
                    <a:pt x="20332" y="0"/>
                  </a:moveTo>
                  <a:lnTo>
                    <a:pt x="0" y="3860"/>
                  </a:lnTo>
                  <a:lnTo>
                    <a:pt x="20332" y="6769"/>
                  </a:lnTo>
                  <a:lnTo>
                    <a:pt x="20332" y="0"/>
                  </a:lnTo>
                  <a:close/>
                </a:path>
                <a:path w="60325" h="6985">
                  <a:moveTo>
                    <a:pt x="60020" y="3860"/>
                  </a:moveTo>
                  <a:lnTo>
                    <a:pt x="39700" y="0"/>
                  </a:lnTo>
                  <a:lnTo>
                    <a:pt x="39700" y="6769"/>
                  </a:lnTo>
                  <a:lnTo>
                    <a:pt x="60020" y="3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526828" y="5182501"/>
              <a:ext cx="163195" cy="91440"/>
            </a:xfrm>
            <a:custGeom>
              <a:avLst/>
              <a:gdLst/>
              <a:ahLst/>
              <a:cxnLst/>
              <a:rect l="l" t="t" r="r" b="b"/>
              <a:pathLst>
                <a:path w="163195" h="91439">
                  <a:moveTo>
                    <a:pt x="0" y="91363"/>
                  </a:moveTo>
                  <a:lnTo>
                    <a:pt x="0" y="0"/>
                  </a:lnTo>
                </a:path>
                <a:path w="163195" h="91439">
                  <a:moveTo>
                    <a:pt x="59182" y="86499"/>
                  </a:moveTo>
                  <a:lnTo>
                    <a:pt x="59182" y="0"/>
                  </a:lnTo>
                </a:path>
                <a:path w="163195" h="91439">
                  <a:moveTo>
                    <a:pt x="19405" y="19443"/>
                  </a:moveTo>
                  <a:lnTo>
                    <a:pt x="39776" y="19443"/>
                  </a:lnTo>
                </a:path>
                <a:path w="163195" h="91439">
                  <a:moveTo>
                    <a:pt x="59182" y="19443"/>
                  </a:moveTo>
                  <a:lnTo>
                    <a:pt x="163004" y="1944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527006" y="5199138"/>
              <a:ext cx="59055" cy="6985"/>
            </a:xfrm>
            <a:custGeom>
              <a:avLst/>
              <a:gdLst/>
              <a:ahLst/>
              <a:cxnLst/>
              <a:rect l="l" t="t" r="r" b="b"/>
              <a:pathLst>
                <a:path w="59054" h="6985">
                  <a:moveTo>
                    <a:pt x="19367" y="0"/>
                  </a:moveTo>
                  <a:lnTo>
                    <a:pt x="0" y="2908"/>
                  </a:lnTo>
                  <a:lnTo>
                    <a:pt x="19367" y="6781"/>
                  </a:lnTo>
                  <a:lnTo>
                    <a:pt x="19367" y="0"/>
                  </a:lnTo>
                  <a:close/>
                </a:path>
                <a:path w="59054" h="6985">
                  <a:moveTo>
                    <a:pt x="59055" y="2908"/>
                  </a:moveTo>
                  <a:lnTo>
                    <a:pt x="39687" y="0"/>
                  </a:lnTo>
                  <a:lnTo>
                    <a:pt x="39687" y="6781"/>
                  </a:lnTo>
                  <a:lnTo>
                    <a:pt x="59055" y="2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3224136" y="4371479"/>
            <a:ext cx="21844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Palatino Linotype"/>
                <a:cs typeface="Palatino Linotype"/>
              </a:rPr>
              <a:t>30,</a:t>
            </a:r>
            <a:r>
              <a:rPr sz="400" spc="-5" dirty="0">
                <a:latin typeface="Palatino Linotype"/>
                <a:cs typeface="Palatino Linotype"/>
              </a:rPr>
              <a:t> </a:t>
            </a:r>
            <a:r>
              <a:rPr sz="400" spc="-10" dirty="0">
                <a:latin typeface="Palatino Linotype"/>
                <a:cs typeface="Palatino Linotype"/>
              </a:rPr>
              <a:t>35,</a:t>
            </a:r>
            <a:r>
              <a:rPr sz="400" spc="-5" dirty="0">
                <a:latin typeface="Palatino Linotype"/>
                <a:cs typeface="Palatino Linotype"/>
              </a:rPr>
              <a:t> </a:t>
            </a:r>
            <a:r>
              <a:rPr sz="400" spc="-25" dirty="0">
                <a:latin typeface="Palatino Linotype"/>
                <a:cs typeface="Palatino Linotype"/>
              </a:rPr>
              <a:t>85</a:t>
            </a:r>
            <a:endParaRPr sz="400">
              <a:latin typeface="Palatino Linotype"/>
              <a:cs typeface="Palatino Linotype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255528" y="4673739"/>
            <a:ext cx="21844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Palatino Linotype"/>
                <a:cs typeface="Palatino Linotype"/>
              </a:rPr>
              <a:t>30,</a:t>
            </a:r>
            <a:r>
              <a:rPr sz="400" spc="-5" dirty="0">
                <a:latin typeface="Palatino Linotype"/>
                <a:cs typeface="Palatino Linotype"/>
              </a:rPr>
              <a:t> </a:t>
            </a:r>
            <a:r>
              <a:rPr sz="400" spc="-10" dirty="0">
                <a:latin typeface="Palatino Linotype"/>
                <a:cs typeface="Palatino Linotype"/>
              </a:rPr>
              <a:t>35,</a:t>
            </a:r>
            <a:r>
              <a:rPr sz="400" spc="-5" dirty="0">
                <a:latin typeface="Palatino Linotype"/>
                <a:cs typeface="Palatino Linotype"/>
              </a:rPr>
              <a:t> </a:t>
            </a:r>
            <a:r>
              <a:rPr sz="400" spc="-25" dirty="0">
                <a:latin typeface="Palatino Linotype"/>
                <a:cs typeface="Palatino Linotype"/>
              </a:rPr>
              <a:t>85</a:t>
            </a:r>
            <a:endParaRPr sz="400">
              <a:latin typeface="Palatino Linotype"/>
              <a:cs typeface="Palatino Linotype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248520" y="6118085"/>
            <a:ext cx="21844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Palatino Linotype"/>
                <a:cs typeface="Palatino Linotype"/>
              </a:rPr>
              <a:t>30,</a:t>
            </a:r>
            <a:r>
              <a:rPr sz="400" spc="-5" dirty="0">
                <a:latin typeface="Palatino Linotype"/>
                <a:cs typeface="Palatino Linotype"/>
              </a:rPr>
              <a:t> </a:t>
            </a:r>
            <a:r>
              <a:rPr sz="400" spc="-10" dirty="0">
                <a:latin typeface="Palatino Linotype"/>
                <a:cs typeface="Palatino Linotype"/>
              </a:rPr>
              <a:t>35,</a:t>
            </a:r>
            <a:r>
              <a:rPr sz="400" spc="-5" dirty="0">
                <a:latin typeface="Palatino Linotype"/>
                <a:cs typeface="Palatino Linotype"/>
              </a:rPr>
              <a:t> </a:t>
            </a:r>
            <a:r>
              <a:rPr sz="400" spc="-25" dirty="0">
                <a:latin typeface="Palatino Linotype"/>
                <a:cs typeface="Palatino Linotype"/>
              </a:rPr>
              <a:t>85</a:t>
            </a:r>
            <a:endParaRPr sz="400">
              <a:latin typeface="Palatino Linotype"/>
              <a:cs typeface="Palatino Linotype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043034" y="4080090"/>
            <a:ext cx="7429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25" dirty="0">
                <a:latin typeface="Palatino Linotype"/>
                <a:cs typeface="Palatino Linotype"/>
              </a:rPr>
              <a:t>40</a:t>
            </a:r>
            <a:endParaRPr sz="400">
              <a:latin typeface="Palatino Linotype"/>
              <a:cs typeface="Palatino Linotype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053954" y="4192968"/>
            <a:ext cx="7429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25" dirty="0">
                <a:latin typeface="Palatino Linotype"/>
                <a:cs typeface="Palatino Linotype"/>
              </a:rPr>
              <a:t>70</a:t>
            </a:r>
            <a:endParaRPr sz="400">
              <a:latin typeface="Palatino Linotype"/>
              <a:cs typeface="Palatino Linotype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046945" y="5565990"/>
            <a:ext cx="7429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25" dirty="0">
                <a:latin typeface="Palatino Linotype"/>
                <a:cs typeface="Palatino Linotype"/>
              </a:rPr>
              <a:t>85</a:t>
            </a:r>
            <a:endParaRPr sz="400">
              <a:latin typeface="Palatino Linotype"/>
              <a:cs typeface="Palatino Linotype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512070" y="3800030"/>
            <a:ext cx="5016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50" dirty="0">
                <a:latin typeface="Palatino Linotype"/>
                <a:cs typeface="Palatino Linotype"/>
              </a:rPr>
              <a:t>6</a:t>
            </a:r>
            <a:endParaRPr sz="400">
              <a:latin typeface="Palatino Linotype"/>
              <a:cs typeface="Palatino Linotype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235005" y="3772547"/>
            <a:ext cx="33782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0355" algn="l"/>
              </a:tabLst>
            </a:pPr>
            <a:r>
              <a:rPr sz="400" spc="-50" dirty="0">
                <a:latin typeface="Palatino Linotype"/>
                <a:cs typeface="Palatino Linotype"/>
              </a:rPr>
              <a:t>6</a:t>
            </a:r>
            <a:r>
              <a:rPr sz="400" dirty="0">
                <a:latin typeface="Palatino Linotype"/>
                <a:cs typeface="Palatino Linotype"/>
              </a:rPr>
              <a:t>	</a:t>
            </a:r>
            <a:r>
              <a:rPr sz="400" spc="-50" dirty="0">
                <a:latin typeface="Palatino Linotype"/>
                <a:cs typeface="Palatino Linotype"/>
              </a:rPr>
              <a:t>6</a:t>
            </a:r>
            <a:endParaRPr sz="400">
              <a:latin typeface="Palatino Linotype"/>
              <a:cs typeface="Palatino Linotype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515982" y="5077752"/>
            <a:ext cx="5016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50" dirty="0">
                <a:latin typeface="Palatino Linotype"/>
                <a:cs typeface="Palatino Linotype"/>
              </a:rPr>
              <a:t>6</a:t>
            </a:r>
            <a:endParaRPr sz="400">
              <a:latin typeface="Palatino Linotype"/>
              <a:cs typeface="Palatino Linotype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224085" y="3800741"/>
            <a:ext cx="5016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50" dirty="0">
                <a:latin typeface="Palatino Linotype"/>
                <a:cs typeface="Palatino Linotype"/>
              </a:rPr>
              <a:t>6</a:t>
            </a:r>
            <a:endParaRPr sz="400">
              <a:latin typeface="Palatino Linotype"/>
              <a:cs typeface="Palatino Linotype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227997" y="5078463"/>
            <a:ext cx="5016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50" dirty="0">
                <a:latin typeface="Palatino Linotype"/>
                <a:cs typeface="Palatino Linotype"/>
              </a:rPr>
              <a:t>6</a:t>
            </a:r>
            <a:endParaRPr sz="400">
              <a:latin typeface="Palatino Linotype"/>
              <a:cs typeface="Palatino Linotype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4109707" y="5152237"/>
            <a:ext cx="642620" cy="1224280"/>
            <a:chOff x="4109707" y="5152237"/>
            <a:chExt cx="642620" cy="1224280"/>
          </a:xfrm>
        </p:grpSpPr>
        <p:sp>
          <p:nvSpPr>
            <p:cNvPr id="63" name="object 63"/>
            <p:cNvSpPr/>
            <p:nvPr/>
          </p:nvSpPr>
          <p:spPr>
            <a:xfrm>
              <a:off x="4261637" y="5238343"/>
              <a:ext cx="354965" cy="1002030"/>
            </a:xfrm>
            <a:custGeom>
              <a:avLst/>
              <a:gdLst/>
              <a:ahLst/>
              <a:cxnLst/>
              <a:rect l="l" t="t" r="r" b="b"/>
              <a:pathLst>
                <a:path w="354964" h="1002029">
                  <a:moveTo>
                    <a:pt x="5918" y="977"/>
                  </a:moveTo>
                  <a:lnTo>
                    <a:pt x="61099" y="977"/>
                  </a:lnTo>
                </a:path>
                <a:path w="354964" h="1002029">
                  <a:moveTo>
                    <a:pt x="5422" y="0"/>
                  </a:moveTo>
                  <a:lnTo>
                    <a:pt x="2438" y="0"/>
                  </a:lnTo>
                  <a:lnTo>
                    <a:pt x="0" y="2400"/>
                  </a:lnTo>
                  <a:lnTo>
                    <a:pt x="0" y="5359"/>
                  </a:lnTo>
                </a:path>
                <a:path w="354964" h="1002029">
                  <a:moveTo>
                    <a:pt x="990" y="996530"/>
                  </a:moveTo>
                  <a:lnTo>
                    <a:pt x="990" y="5841"/>
                  </a:lnTo>
                </a:path>
                <a:path w="354964" h="1002029">
                  <a:moveTo>
                    <a:pt x="0" y="996048"/>
                  </a:moveTo>
                  <a:lnTo>
                    <a:pt x="0" y="999007"/>
                  </a:lnTo>
                  <a:lnTo>
                    <a:pt x="2438" y="1001407"/>
                  </a:lnTo>
                  <a:lnTo>
                    <a:pt x="5422" y="1001407"/>
                  </a:lnTo>
                </a:path>
                <a:path w="354964" h="1002029">
                  <a:moveTo>
                    <a:pt x="10845" y="991666"/>
                  </a:moveTo>
                  <a:lnTo>
                    <a:pt x="10845" y="10718"/>
                  </a:lnTo>
                  <a:lnTo>
                    <a:pt x="61099" y="10718"/>
                  </a:lnTo>
                  <a:lnTo>
                    <a:pt x="61099" y="977"/>
                  </a:lnTo>
                </a:path>
                <a:path w="354964" h="1002029">
                  <a:moveTo>
                    <a:pt x="349834" y="977"/>
                  </a:moveTo>
                  <a:lnTo>
                    <a:pt x="294640" y="977"/>
                  </a:lnTo>
                </a:path>
                <a:path w="354964" h="1002029">
                  <a:moveTo>
                    <a:pt x="354761" y="5359"/>
                  </a:moveTo>
                  <a:lnTo>
                    <a:pt x="354761" y="2400"/>
                  </a:lnTo>
                  <a:lnTo>
                    <a:pt x="352323" y="0"/>
                  </a:lnTo>
                  <a:lnTo>
                    <a:pt x="349338" y="0"/>
                  </a:lnTo>
                </a:path>
                <a:path w="354964" h="1002029">
                  <a:moveTo>
                    <a:pt x="354761" y="5841"/>
                  </a:moveTo>
                  <a:lnTo>
                    <a:pt x="354761" y="996530"/>
                  </a:lnTo>
                </a:path>
                <a:path w="354964" h="1002029">
                  <a:moveTo>
                    <a:pt x="349338" y="1001407"/>
                  </a:moveTo>
                  <a:lnTo>
                    <a:pt x="352323" y="1001407"/>
                  </a:lnTo>
                  <a:lnTo>
                    <a:pt x="354761" y="999007"/>
                  </a:lnTo>
                  <a:lnTo>
                    <a:pt x="354761" y="996048"/>
                  </a:lnTo>
                </a:path>
                <a:path w="354964" h="1002029">
                  <a:moveTo>
                    <a:pt x="294640" y="977"/>
                  </a:moveTo>
                  <a:lnTo>
                    <a:pt x="294640" y="10718"/>
                  </a:lnTo>
                  <a:lnTo>
                    <a:pt x="344906" y="10718"/>
                  </a:lnTo>
                  <a:lnTo>
                    <a:pt x="344906" y="991666"/>
                  </a:lnTo>
                </a:path>
                <a:path w="354964" h="1002029">
                  <a:moveTo>
                    <a:pt x="349834" y="1001407"/>
                  </a:moveTo>
                  <a:lnTo>
                    <a:pt x="5918" y="1001407"/>
                  </a:lnTo>
                </a:path>
                <a:path w="354964" h="1002029">
                  <a:moveTo>
                    <a:pt x="344906" y="991666"/>
                  </a:moveTo>
                  <a:lnTo>
                    <a:pt x="10845" y="991666"/>
                  </a:lnTo>
                </a:path>
              </a:pathLst>
            </a:custGeom>
            <a:ln w="10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265561" y="6241275"/>
              <a:ext cx="347980" cy="135255"/>
            </a:xfrm>
            <a:custGeom>
              <a:avLst/>
              <a:gdLst/>
              <a:ahLst/>
              <a:cxnLst/>
              <a:rect l="l" t="t" r="r" b="b"/>
              <a:pathLst>
                <a:path w="347979" h="135254">
                  <a:moveTo>
                    <a:pt x="0" y="0"/>
                  </a:moveTo>
                  <a:lnTo>
                    <a:pt x="0" y="134924"/>
                  </a:lnTo>
                </a:path>
                <a:path w="347979" h="135254">
                  <a:moveTo>
                    <a:pt x="347891" y="0"/>
                  </a:moveTo>
                  <a:lnTo>
                    <a:pt x="347891" y="134924"/>
                  </a:lnTo>
                </a:path>
                <a:path w="347979" h="135254">
                  <a:moveTo>
                    <a:pt x="25196" y="125221"/>
                  </a:moveTo>
                  <a:lnTo>
                    <a:pt x="323672" y="12522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265739" y="6362483"/>
              <a:ext cx="347980" cy="8255"/>
            </a:xfrm>
            <a:custGeom>
              <a:avLst/>
              <a:gdLst/>
              <a:ahLst/>
              <a:cxnLst/>
              <a:rect l="l" t="t" r="r" b="b"/>
              <a:pathLst>
                <a:path w="347979" h="8254">
                  <a:moveTo>
                    <a:pt x="25171" y="0"/>
                  </a:moveTo>
                  <a:lnTo>
                    <a:pt x="0" y="3860"/>
                  </a:lnTo>
                  <a:lnTo>
                    <a:pt x="25171" y="7734"/>
                  </a:lnTo>
                  <a:lnTo>
                    <a:pt x="25171" y="0"/>
                  </a:lnTo>
                  <a:close/>
                </a:path>
                <a:path w="347979" h="8254">
                  <a:moveTo>
                    <a:pt x="347535" y="3860"/>
                  </a:moveTo>
                  <a:lnTo>
                    <a:pt x="323342" y="0"/>
                  </a:lnTo>
                  <a:lnTo>
                    <a:pt x="323342" y="7734"/>
                  </a:lnTo>
                  <a:lnTo>
                    <a:pt x="347535" y="3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109707" y="5242267"/>
              <a:ext cx="151765" cy="995044"/>
            </a:xfrm>
            <a:custGeom>
              <a:avLst/>
              <a:gdLst/>
              <a:ahLst/>
              <a:cxnLst/>
              <a:rect l="l" t="t" r="r" b="b"/>
              <a:pathLst>
                <a:path w="151764" h="995045">
                  <a:moveTo>
                    <a:pt x="151384" y="0"/>
                  </a:moveTo>
                  <a:lnTo>
                    <a:pt x="0" y="0"/>
                  </a:lnTo>
                </a:path>
                <a:path w="151764" h="995045">
                  <a:moveTo>
                    <a:pt x="151384" y="994549"/>
                  </a:moveTo>
                  <a:lnTo>
                    <a:pt x="0" y="994549"/>
                  </a:lnTo>
                </a:path>
                <a:path w="151764" h="995045">
                  <a:moveTo>
                    <a:pt x="9702" y="25184"/>
                  </a:moveTo>
                  <a:lnTo>
                    <a:pt x="9702" y="96936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115701" y="5242445"/>
              <a:ext cx="8255" cy="994410"/>
            </a:xfrm>
            <a:custGeom>
              <a:avLst/>
              <a:gdLst/>
              <a:ahLst/>
              <a:cxnLst/>
              <a:rect l="l" t="t" r="r" b="b"/>
              <a:pathLst>
                <a:path w="8254" h="994410">
                  <a:moveTo>
                    <a:pt x="7734" y="969010"/>
                  </a:moveTo>
                  <a:lnTo>
                    <a:pt x="0" y="969010"/>
                  </a:lnTo>
                  <a:lnTo>
                    <a:pt x="3873" y="994181"/>
                  </a:lnTo>
                  <a:lnTo>
                    <a:pt x="7734" y="969010"/>
                  </a:lnTo>
                  <a:close/>
                </a:path>
                <a:path w="8254" h="994410">
                  <a:moveTo>
                    <a:pt x="7734" y="25171"/>
                  </a:moveTo>
                  <a:lnTo>
                    <a:pt x="3873" y="0"/>
                  </a:lnTo>
                  <a:lnTo>
                    <a:pt x="0" y="25171"/>
                  </a:lnTo>
                  <a:lnTo>
                    <a:pt x="7734" y="251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127131" y="5152237"/>
              <a:ext cx="198120" cy="95250"/>
            </a:xfrm>
            <a:custGeom>
              <a:avLst/>
              <a:gdLst/>
              <a:ahLst/>
              <a:cxnLst/>
              <a:rect l="l" t="t" r="r" b="b"/>
              <a:pathLst>
                <a:path w="198120" h="95250">
                  <a:moveTo>
                    <a:pt x="197853" y="90373"/>
                  </a:moveTo>
                  <a:lnTo>
                    <a:pt x="197853" y="0"/>
                  </a:lnTo>
                </a:path>
                <a:path w="198120" h="95250">
                  <a:moveTo>
                    <a:pt x="138696" y="95237"/>
                  </a:moveTo>
                  <a:lnTo>
                    <a:pt x="138696" y="0"/>
                  </a:lnTo>
                </a:path>
                <a:path w="198120" h="95250">
                  <a:moveTo>
                    <a:pt x="178460" y="19431"/>
                  </a:moveTo>
                  <a:lnTo>
                    <a:pt x="158089" y="19431"/>
                  </a:lnTo>
                </a:path>
                <a:path w="198120" h="95250">
                  <a:moveTo>
                    <a:pt x="138696" y="19431"/>
                  </a:moveTo>
                  <a:lnTo>
                    <a:pt x="0" y="194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265739" y="5168861"/>
              <a:ext cx="59055" cy="6985"/>
            </a:xfrm>
            <a:custGeom>
              <a:avLst/>
              <a:gdLst/>
              <a:ahLst/>
              <a:cxnLst/>
              <a:rect l="l" t="t" r="r" b="b"/>
              <a:pathLst>
                <a:path w="59054" h="6985">
                  <a:moveTo>
                    <a:pt x="19367" y="0"/>
                  </a:moveTo>
                  <a:lnTo>
                    <a:pt x="0" y="2908"/>
                  </a:lnTo>
                  <a:lnTo>
                    <a:pt x="19367" y="6781"/>
                  </a:lnTo>
                  <a:lnTo>
                    <a:pt x="19367" y="0"/>
                  </a:lnTo>
                  <a:close/>
                </a:path>
                <a:path w="59054" h="6985">
                  <a:moveTo>
                    <a:pt x="59055" y="2921"/>
                  </a:moveTo>
                  <a:lnTo>
                    <a:pt x="39700" y="12"/>
                  </a:lnTo>
                  <a:lnTo>
                    <a:pt x="39700" y="6794"/>
                  </a:lnTo>
                  <a:lnTo>
                    <a:pt x="59055" y="29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554042" y="5157076"/>
              <a:ext cx="198120" cy="90805"/>
            </a:xfrm>
            <a:custGeom>
              <a:avLst/>
              <a:gdLst/>
              <a:ahLst/>
              <a:cxnLst/>
              <a:rect l="l" t="t" r="r" b="b"/>
              <a:pathLst>
                <a:path w="198120" h="90804">
                  <a:moveTo>
                    <a:pt x="0" y="85534"/>
                  </a:moveTo>
                  <a:lnTo>
                    <a:pt x="0" y="0"/>
                  </a:lnTo>
                </a:path>
                <a:path w="198120" h="90804">
                  <a:moveTo>
                    <a:pt x="59156" y="90398"/>
                  </a:moveTo>
                  <a:lnTo>
                    <a:pt x="59156" y="0"/>
                  </a:lnTo>
                </a:path>
                <a:path w="198120" h="90804">
                  <a:moveTo>
                    <a:pt x="19392" y="20408"/>
                  </a:moveTo>
                  <a:lnTo>
                    <a:pt x="39763" y="20408"/>
                  </a:lnTo>
                </a:path>
                <a:path w="198120" h="90804">
                  <a:moveTo>
                    <a:pt x="59156" y="20408"/>
                  </a:moveTo>
                  <a:lnTo>
                    <a:pt x="197853" y="2040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554220" y="5173713"/>
              <a:ext cx="59055" cy="6985"/>
            </a:xfrm>
            <a:custGeom>
              <a:avLst/>
              <a:gdLst/>
              <a:ahLst/>
              <a:cxnLst/>
              <a:rect l="l" t="t" r="r" b="b"/>
              <a:pathLst>
                <a:path w="59054" h="6985">
                  <a:moveTo>
                    <a:pt x="19354" y="12"/>
                  </a:moveTo>
                  <a:lnTo>
                    <a:pt x="0" y="3886"/>
                  </a:lnTo>
                  <a:lnTo>
                    <a:pt x="19354" y="6794"/>
                  </a:lnTo>
                  <a:lnTo>
                    <a:pt x="19354" y="12"/>
                  </a:lnTo>
                  <a:close/>
                </a:path>
                <a:path w="59054" h="6985">
                  <a:moveTo>
                    <a:pt x="59055" y="3873"/>
                  </a:moveTo>
                  <a:lnTo>
                    <a:pt x="39687" y="0"/>
                  </a:lnTo>
                  <a:lnTo>
                    <a:pt x="39687" y="6781"/>
                  </a:lnTo>
                  <a:lnTo>
                    <a:pt x="59055" y="38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4275759" y="6237034"/>
            <a:ext cx="21844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Palatino Linotype"/>
                <a:cs typeface="Palatino Linotype"/>
              </a:rPr>
              <a:t>30,</a:t>
            </a:r>
            <a:r>
              <a:rPr sz="400" spc="-5" dirty="0">
                <a:latin typeface="Palatino Linotype"/>
                <a:cs typeface="Palatino Linotype"/>
              </a:rPr>
              <a:t> </a:t>
            </a:r>
            <a:r>
              <a:rPr sz="400" spc="-10" dirty="0">
                <a:latin typeface="Palatino Linotype"/>
                <a:cs typeface="Palatino Linotype"/>
              </a:rPr>
              <a:t>35,</a:t>
            </a:r>
            <a:r>
              <a:rPr sz="400" spc="-5" dirty="0">
                <a:latin typeface="Palatino Linotype"/>
                <a:cs typeface="Palatino Linotype"/>
              </a:rPr>
              <a:t> </a:t>
            </a:r>
            <a:r>
              <a:rPr sz="400" spc="-25" dirty="0">
                <a:latin typeface="Palatino Linotype"/>
                <a:cs typeface="Palatino Linotype"/>
              </a:rPr>
              <a:t>85</a:t>
            </a:r>
            <a:endParaRPr sz="400">
              <a:latin typeface="Palatino Linotype"/>
              <a:cs typeface="Palatino Linotype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979087" y="5579276"/>
            <a:ext cx="9906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25" dirty="0">
                <a:latin typeface="Palatino Linotype"/>
                <a:cs typeface="Palatino Linotype"/>
              </a:rPr>
              <a:t>100</a:t>
            </a:r>
            <a:endParaRPr sz="400">
              <a:latin typeface="Palatino Linotype"/>
              <a:cs typeface="Palatino Linotype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543272" y="5058525"/>
            <a:ext cx="5016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50" dirty="0">
                <a:latin typeface="Palatino Linotype"/>
                <a:cs typeface="Palatino Linotype"/>
              </a:rPr>
              <a:t>6</a:t>
            </a:r>
            <a:endParaRPr sz="400">
              <a:latin typeface="Palatino Linotype"/>
              <a:cs typeface="Palatino Linotype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255287" y="5059236"/>
            <a:ext cx="5016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50" dirty="0">
                <a:latin typeface="Palatino Linotype"/>
                <a:cs typeface="Palatino Linotype"/>
              </a:rPr>
              <a:t>6</a:t>
            </a:r>
            <a:endParaRPr sz="4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70805" y="71028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0"/>
                </a:moveTo>
                <a:lnTo>
                  <a:pt x="0" y="0"/>
                </a:ln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close/>
              </a:path>
            </a:pathLst>
          </a:custGeom>
          <a:solidFill>
            <a:srgbClr val="C49A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26840" y="7240354"/>
            <a:ext cx="13436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96340" algn="l"/>
              </a:tabLst>
            </a:pPr>
            <a:r>
              <a:rPr lang="en-US" sz="1100" spc="-110" dirty="0">
                <a:solidFill>
                  <a:srgbClr val="A7A9AC"/>
                </a:solidFill>
                <a:latin typeface="Trebuchet MS"/>
                <a:cs typeface="Trebuchet MS"/>
              </a:rPr>
              <a:t>stelipro.com.ua</a:t>
            </a:r>
            <a:r>
              <a:rPr sz="1100" dirty="0">
                <a:solidFill>
                  <a:srgbClr val="A7A9AC"/>
                </a:solidFill>
                <a:latin typeface="Trebuchet MS"/>
                <a:cs typeface="Trebuchet MS"/>
              </a:rPr>
              <a:t>	</a:t>
            </a:r>
            <a:endParaRPr sz="1100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8403" y="6766686"/>
            <a:ext cx="1188072" cy="22525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72053" y="6133261"/>
            <a:ext cx="1371765" cy="85868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00970" y="4894084"/>
            <a:ext cx="1160894" cy="72191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10432" y="5740920"/>
            <a:ext cx="1551431" cy="25879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59266" y="6300012"/>
            <a:ext cx="922553" cy="18864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336961" y="2071903"/>
            <a:ext cx="3504565" cy="887730"/>
          </a:xfrm>
          <a:custGeom>
            <a:avLst/>
            <a:gdLst/>
            <a:ahLst/>
            <a:cxnLst/>
            <a:rect l="l" t="t" r="r" b="b"/>
            <a:pathLst>
              <a:path w="3504565" h="887730">
                <a:moveTo>
                  <a:pt x="3504526" y="0"/>
                </a:moveTo>
                <a:lnTo>
                  <a:pt x="141300" y="0"/>
                </a:lnTo>
                <a:lnTo>
                  <a:pt x="0" y="887501"/>
                </a:lnTo>
                <a:lnTo>
                  <a:pt x="3337826" y="887501"/>
                </a:lnTo>
                <a:lnTo>
                  <a:pt x="3504526" y="0"/>
                </a:lnTo>
                <a:close/>
              </a:path>
            </a:pathLst>
          </a:custGeom>
          <a:solidFill>
            <a:srgbClr val="C49A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70531" y="323342"/>
            <a:ext cx="1118870" cy="1451610"/>
          </a:xfrm>
          <a:custGeom>
            <a:avLst/>
            <a:gdLst/>
            <a:ahLst/>
            <a:cxnLst/>
            <a:rect l="l" t="t" r="r" b="b"/>
            <a:pathLst>
              <a:path w="1118870" h="1451610">
                <a:moveTo>
                  <a:pt x="1118501" y="0"/>
                </a:moveTo>
                <a:lnTo>
                  <a:pt x="254000" y="0"/>
                </a:lnTo>
                <a:lnTo>
                  <a:pt x="0" y="1451305"/>
                </a:lnTo>
                <a:lnTo>
                  <a:pt x="864501" y="1451305"/>
                </a:lnTo>
                <a:lnTo>
                  <a:pt x="1118501" y="0"/>
                </a:lnTo>
                <a:close/>
              </a:path>
            </a:pathLst>
          </a:custGeom>
          <a:solidFill>
            <a:srgbClr val="C49A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548764" y="363613"/>
            <a:ext cx="15957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dirty="0"/>
              <a:t>8.</a:t>
            </a:r>
            <a:r>
              <a:rPr spc="5" dirty="0"/>
              <a:t> </a:t>
            </a:r>
            <a:r>
              <a:rPr spc="-45" dirty="0"/>
              <a:t>T-SHAPED</a:t>
            </a:r>
          </a:p>
          <a:p>
            <a:pPr marL="274320" marR="81280" indent="261620" algn="r">
              <a:lnSpc>
                <a:spcPct val="100000"/>
              </a:lnSpc>
            </a:pPr>
            <a:r>
              <a:rPr spc="-110" dirty="0"/>
              <a:t>CEILING </a:t>
            </a:r>
            <a:r>
              <a:rPr spc="-55" dirty="0"/>
              <a:t>CHANNEL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743316" y="1476133"/>
            <a:ext cx="122237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latin typeface="Arial Narrow"/>
                <a:cs typeface="Arial Narrow"/>
              </a:rPr>
              <a:t>(Т24</a:t>
            </a:r>
            <a:r>
              <a:rPr sz="1300" b="1" spc="85" dirty="0">
                <a:latin typeface="Arial Narrow"/>
                <a:cs typeface="Arial Narrow"/>
              </a:rPr>
              <a:t> </a:t>
            </a:r>
            <a:r>
              <a:rPr sz="1300" b="1" spc="-55" dirty="0">
                <a:latin typeface="Arial Narrow"/>
                <a:cs typeface="Arial Narrow"/>
              </a:rPr>
              <a:t>mm,</a:t>
            </a:r>
            <a:r>
              <a:rPr sz="1300" b="1" spc="85" dirty="0">
                <a:latin typeface="Arial Narrow"/>
                <a:cs typeface="Arial Narrow"/>
              </a:rPr>
              <a:t> </a:t>
            </a:r>
            <a:r>
              <a:rPr sz="1300" b="1" dirty="0">
                <a:latin typeface="Arial Narrow"/>
                <a:cs typeface="Arial Narrow"/>
              </a:rPr>
              <a:t>Т15</a:t>
            </a:r>
            <a:r>
              <a:rPr sz="1300" b="1" spc="85" dirty="0">
                <a:latin typeface="Arial Narrow"/>
                <a:cs typeface="Arial Narrow"/>
              </a:rPr>
              <a:t> </a:t>
            </a:r>
            <a:r>
              <a:rPr sz="1300" b="1" spc="-25" dirty="0">
                <a:latin typeface="Arial Narrow"/>
                <a:cs typeface="Arial Narrow"/>
              </a:rPr>
              <a:t>mm)</a:t>
            </a:r>
            <a:endParaRPr sz="130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6876" y="2152637"/>
            <a:ext cx="2784475" cy="67056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88265" marR="5080" indent="24765">
              <a:lnSpc>
                <a:spcPts val="1000"/>
              </a:lnSpc>
              <a:spcBef>
                <a:spcPts val="200"/>
              </a:spcBef>
            </a:pP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Suspended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ceiling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system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 is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5" dirty="0">
                <a:solidFill>
                  <a:srgbClr val="FFFFFF"/>
                </a:solidFill>
                <a:latin typeface="Trebuchet MS"/>
                <a:cs typeface="Trebuchet MS"/>
              </a:rPr>
              <a:t>unified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solution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all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types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suspended</a:t>
            </a:r>
            <a:r>
              <a:rPr sz="9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ceilings</a:t>
            </a:r>
            <a:r>
              <a:rPr sz="9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Trebuchet MS"/>
                <a:cs typeface="Trebuchet MS"/>
              </a:rPr>
              <a:t>:</a:t>
            </a:r>
            <a:endParaRPr sz="900">
              <a:latin typeface="Trebuchet MS"/>
              <a:cs typeface="Trebuchet MS"/>
            </a:endParaRPr>
          </a:p>
          <a:p>
            <a:pPr marL="120650" indent="-73025">
              <a:lnSpc>
                <a:spcPts val="940"/>
              </a:lnSpc>
              <a:buSzPct val="94444"/>
              <a:buChar char="•"/>
              <a:tabLst>
                <a:tab pos="120650" algn="l"/>
              </a:tabLst>
            </a:pP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OPEN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CELL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ceilings</a:t>
            </a:r>
            <a:endParaRPr sz="900">
              <a:latin typeface="Trebuchet MS"/>
              <a:cs typeface="Trebuchet MS"/>
            </a:endParaRPr>
          </a:p>
          <a:p>
            <a:pPr marL="95250" indent="-73025">
              <a:lnSpc>
                <a:spcPts val="1000"/>
              </a:lnSpc>
              <a:buSzPct val="94444"/>
              <a:buChar char="•"/>
              <a:tabLst>
                <a:tab pos="95250" algn="l"/>
              </a:tabLst>
            </a:pP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cassette</a:t>
            </a:r>
            <a:r>
              <a:rPr sz="9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metallic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245" dirty="0">
                <a:solidFill>
                  <a:srgbClr val="FFFFFF"/>
                </a:solidFill>
                <a:latin typeface="Trebuchet MS"/>
                <a:cs typeface="Trebuchet MS"/>
              </a:rPr>
              <a:t>/</a:t>
            </a:r>
            <a:r>
              <a:rPr sz="9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aluminum</a:t>
            </a:r>
            <a:endParaRPr sz="900">
              <a:latin typeface="Trebuchet MS"/>
              <a:cs typeface="Trebuchet MS"/>
            </a:endParaRPr>
          </a:p>
          <a:p>
            <a:pPr marL="70485" indent="-69850">
              <a:lnSpc>
                <a:spcPts val="1040"/>
              </a:lnSpc>
              <a:buSzPct val="94444"/>
              <a:buChar char="•"/>
              <a:tabLst>
                <a:tab pos="70485" algn="l"/>
              </a:tabLst>
            </a:pP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any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mineral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5" dirty="0">
                <a:solidFill>
                  <a:srgbClr val="FFFFFF"/>
                </a:solidFill>
                <a:latin typeface="Trebuchet MS"/>
                <a:cs typeface="Trebuchet MS"/>
              </a:rPr>
              <a:t>fiber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(gypsym)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66499" y="3264890"/>
            <a:ext cx="2392045" cy="542925"/>
          </a:xfrm>
          <a:custGeom>
            <a:avLst/>
            <a:gdLst/>
            <a:ahLst/>
            <a:cxnLst/>
            <a:rect l="l" t="t" r="r" b="b"/>
            <a:pathLst>
              <a:path w="2392045" h="542925">
                <a:moveTo>
                  <a:pt x="2391918" y="0"/>
                </a:moveTo>
                <a:lnTo>
                  <a:pt x="96913" y="0"/>
                </a:lnTo>
                <a:lnTo>
                  <a:pt x="0" y="542505"/>
                </a:lnTo>
                <a:lnTo>
                  <a:pt x="2295004" y="542505"/>
                </a:lnTo>
                <a:lnTo>
                  <a:pt x="2391918" y="0"/>
                </a:lnTo>
                <a:close/>
              </a:path>
            </a:pathLst>
          </a:custGeom>
          <a:solidFill>
            <a:srgbClr val="C49A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31999" y="3305644"/>
            <a:ext cx="2054860" cy="44259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219"/>
              </a:spcBef>
            </a:pPr>
            <a:r>
              <a:rPr sz="1400" b="1" spc="-50" dirty="0">
                <a:solidFill>
                  <a:srgbClr val="FFFFFF"/>
                </a:solidFill>
                <a:latin typeface="Arial Narrow"/>
                <a:cs typeface="Arial Narrow"/>
              </a:rPr>
              <a:t>SPECIFICATION</a:t>
            </a:r>
            <a:r>
              <a:rPr sz="1400" b="1" spc="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400" b="1" spc="-95" dirty="0">
                <a:solidFill>
                  <a:srgbClr val="FFFFFF"/>
                </a:solidFill>
                <a:latin typeface="Arial Narrow"/>
                <a:cs typeface="Arial Narrow"/>
              </a:rPr>
              <a:t>OF</a:t>
            </a:r>
            <a:r>
              <a:rPr sz="1400" b="1" spc="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400" b="1" spc="-30" dirty="0">
                <a:solidFill>
                  <a:srgbClr val="FFFFFF"/>
                </a:solidFill>
                <a:latin typeface="Arial Narrow"/>
                <a:cs typeface="Arial Narrow"/>
              </a:rPr>
              <a:t>Т-</a:t>
            </a:r>
            <a:r>
              <a:rPr sz="1400" b="1" spc="-35" dirty="0">
                <a:solidFill>
                  <a:srgbClr val="FFFFFF"/>
                </a:solidFill>
                <a:latin typeface="Arial Narrow"/>
                <a:cs typeface="Arial Narrow"/>
              </a:rPr>
              <a:t>SHAPED </a:t>
            </a:r>
            <a:r>
              <a:rPr sz="1400" b="1" spc="-45" dirty="0">
                <a:solidFill>
                  <a:srgbClr val="FFFFFF"/>
                </a:solidFill>
                <a:latin typeface="Arial Narrow"/>
                <a:cs typeface="Arial Narrow"/>
              </a:rPr>
              <a:t>SUSPENSION</a:t>
            </a:r>
            <a:r>
              <a:rPr sz="1400" b="1" spc="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 Narrow"/>
                <a:cs typeface="Arial Narrow"/>
              </a:rPr>
              <a:t>SYSTEM:</a:t>
            </a:r>
            <a:endParaRPr sz="140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4500" y="3912844"/>
            <a:ext cx="2635250" cy="19786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1520825">
              <a:lnSpc>
                <a:spcPct val="101800"/>
              </a:lnSpc>
              <a:spcBef>
                <a:spcPts val="80"/>
              </a:spcBef>
            </a:pPr>
            <a:r>
              <a:rPr sz="900" spc="-85" dirty="0">
                <a:latin typeface="Trebuchet MS"/>
                <a:cs typeface="Trebuchet MS"/>
              </a:rPr>
              <a:t>Material:</a:t>
            </a:r>
            <a:r>
              <a:rPr sz="900" spc="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galvanized</a:t>
            </a:r>
            <a:r>
              <a:rPr sz="900" spc="1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steel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Steel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thickness: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0,3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mm</a:t>
            </a:r>
            <a:endParaRPr sz="900">
              <a:latin typeface="Trebuchet MS"/>
              <a:cs typeface="Trebuchet MS"/>
            </a:endParaRPr>
          </a:p>
          <a:p>
            <a:pPr marL="40005">
              <a:lnSpc>
                <a:spcPct val="100000"/>
              </a:lnSpc>
              <a:spcBef>
                <a:spcPts val="20"/>
              </a:spcBef>
            </a:pPr>
            <a:r>
              <a:rPr sz="900" spc="-70" dirty="0">
                <a:latin typeface="Trebuchet MS"/>
                <a:cs typeface="Trebuchet MS"/>
              </a:rPr>
              <a:t>Т-shaped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1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type:</a:t>
            </a:r>
            <a:r>
              <a:rPr sz="900" spc="-10" dirty="0">
                <a:latin typeface="Trebuchet MS"/>
                <a:cs typeface="Trebuchet MS"/>
              </a:rPr>
              <a:t> visible</a:t>
            </a:r>
            <a:endParaRPr sz="900">
              <a:latin typeface="Trebuchet MS"/>
              <a:cs typeface="Trebuchet MS"/>
            </a:endParaRPr>
          </a:p>
          <a:p>
            <a:pPr marL="12700" marR="5080">
              <a:lnSpc>
                <a:spcPct val="101800"/>
              </a:lnSpc>
            </a:pPr>
            <a:r>
              <a:rPr sz="900" spc="-90" dirty="0">
                <a:latin typeface="Trebuchet MS"/>
                <a:cs typeface="Trebuchet MS"/>
              </a:rPr>
              <a:t>The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width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visible</a:t>
            </a:r>
            <a:r>
              <a:rPr sz="900" spc="-4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filling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piece: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24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mm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15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mm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5" dirty="0">
                <a:latin typeface="Trebuchet MS"/>
                <a:cs typeface="Trebuchet MS"/>
              </a:rPr>
              <a:t>(Т24/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Т15) </a:t>
            </a:r>
            <a:r>
              <a:rPr sz="900" spc="-75" dirty="0">
                <a:latin typeface="Trebuchet MS"/>
                <a:cs typeface="Trebuchet MS"/>
              </a:rPr>
              <a:t>Channel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height: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38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mm</a:t>
            </a:r>
            <a:endParaRPr sz="900">
              <a:latin typeface="Trebuchet MS"/>
              <a:cs typeface="Trebuchet MS"/>
            </a:endParaRPr>
          </a:p>
          <a:p>
            <a:pPr marL="40005" marR="891540" indent="-27940">
              <a:lnSpc>
                <a:spcPct val="101800"/>
              </a:lnSpc>
            </a:pPr>
            <a:r>
              <a:rPr sz="900" spc="-50" dirty="0">
                <a:latin typeface="Trebuchet MS"/>
                <a:cs typeface="Trebuchet MS"/>
              </a:rPr>
              <a:t>Main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channels: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main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guiding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3600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mm,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lengthwise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guiding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200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мм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45" dirty="0">
                <a:latin typeface="Trebuchet MS"/>
                <a:cs typeface="Trebuchet MS"/>
              </a:rPr>
              <a:t>/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600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mm</a:t>
            </a:r>
            <a:endParaRPr sz="900">
              <a:latin typeface="Trebuchet MS"/>
              <a:cs typeface="Trebuchet MS"/>
            </a:endParaRPr>
          </a:p>
          <a:p>
            <a:pPr marL="12700" marR="80010">
              <a:lnSpc>
                <a:spcPct val="101800"/>
              </a:lnSpc>
            </a:pPr>
            <a:r>
              <a:rPr sz="900" spc="-65" dirty="0">
                <a:latin typeface="Trebuchet MS"/>
                <a:cs typeface="Trebuchet MS"/>
              </a:rPr>
              <a:t>Channels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additional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elements: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wall-</a:t>
            </a:r>
            <a:r>
              <a:rPr sz="900" spc="-75" dirty="0">
                <a:latin typeface="Trebuchet MS"/>
                <a:cs typeface="Trebuchet MS"/>
              </a:rPr>
              <a:t>adjacent</a:t>
            </a:r>
            <a:r>
              <a:rPr sz="900" spc="210" dirty="0">
                <a:latin typeface="Trebuchet MS"/>
                <a:cs typeface="Trebuchet MS"/>
              </a:rPr>
              <a:t> </a:t>
            </a:r>
            <a:r>
              <a:rPr sz="900" spc="-30" dirty="0">
                <a:latin typeface="Trebuchet MS"/>
                <a:cs typeface="Trebuchet MS"/>
              </a:rPr>
              <a:t>L </a:t>
            </a:r>
            <a:r>
              <a:rPr sz="900" spc="-70" dirty="0">
                <a:latin typeface="Trebuchet MS"/>
                <a:cs typeface="Trebuchet MS"/>
              </a:rPr>
              <a:t>corner, </a:t>
            </a:r>
            <a:r>
              <a:rPr sz="900" spc="-80" dirty="0">
                <a:latin typeface="Trebuchet MS"/>
                <a:cs typeface="Trebuchet MS"/>
              </a:rPr>
              <a:t>stepped</a:t>
            </a:r>
            <a:r>
              <a:rPr sz="900" spc="-7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corner</a:t>
            </a:r>
            <a:r>
              <a:rPr sz="900" spc="95" dirty="0">
                <a:latin typeface="Trebuchet MS"/>
                <a:cs typeface="Trebuchet MS"/>
              </a:rPr>
              <a:t> </a:t>
            </a:r>
            <a:r>
              <a:rPr sz="900" spc="-35" dirty="0">
                <a:latin typeface="Trebuchet MS"/>
                <a:cs typeface="Trebuchet MS"/>
              </a:rPr>
              <a:t>Z</a:t>
            </a:r>
            <a:r>
              <a:rPr sz="900" spc="-60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(W),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50" dirty="0">
                <a:latin typeface="Trebuchet MS"/>
                <a:cs typeface="Trebuchet MS"/>
              </a:rPr>
              <a:t>suspension</a:t>
            </a:r>
            <a:r>
              <a:rPr sz="900" spc="2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(suspension-</a:t>
            </a:r>
            <a:r>
              <a:rPr sz="900" spc="-60" dirty="0">
                <a:latin typeface="Trebuchet MS"/>
                <a:cs typeface="Trebuchet MS"/>
              </a:rPr>
              <a:t>clamp,</a:t>
            </a:r>
            <a:r>
              <a:rPr sz="900" spc="3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spoke)</a:t>
            </a:r>
            <a:endParaRPr sz="9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900" b="1" spc="-10" dirty="0">
                <a:latin typeface="Arial Narrow"/>
                <a:cs typeface="Arial Narrow"/>
              </a:rPr>
              <a:t>Load</a:t>
            </a:r>
            <a:r>
              <a:rPr sz="900" b="1" spc="-35" dirty="0">
                <a:latin typeface="Arial Narrow"/>
                <a:cs typeface="Arial Narrow"/>
              </a:rPr>
              <a:t> </a:t>
            </a:r>
            <a:r>
              <a:rPr sz="900" b="1" spc="-10" dirty="0">
                <a:latin typeface="Arial Narrow"/>
                <a:cs typeface="Arial Narrow"/>
              </a:rPr>
              <a:t>carrying</a:t>
            </a:r>
            <a:r>
              <a:rPr sz="900" b="1" spc="-35" dirty="0">
                <a:latin typeface="Arial Narrow"/>
                <a:cs typeface="Arial Narrow"/>
              </a:rPr>
              <a:t> </a:t>
            </a:r>
            <a:r>
              <a:rPr sz="900" b="1" spc="-10" dirty="0">
                <a:latin typeface="Arial Narrow"/>
                <a:cs typeface="Arial Narrow"/>
              </a:rPr>
              <a:t>capacity</a:t>
            </a:r>
            <a:endParaRPr sz="900">
              <a:latin typeface="Arial Narrow"/>
              <a:cs typeface="Arial Narrow"/>
            </a:endParaRPr>
          </a:p>
          <a:p>
            <a:pPr marL="12700" marR="1456690">
              <a:lnSpc>
                <a:spcPct val="101800"/>
              </a:lnSpc>
            </a:pPr>
            <a:r>
              <a:rPr sz="900" b="1" dirty="0">
                <a:latin typeface="Arial Narrow"/>
                <a:cs typeface="Arial Narrow"/>
              </a:rPr>
              <a:t>of</a:t>
            </a:r>
            <a:r>
              <a:rPr sz="900" b="1" spc="-15" dirty="0">
                <a:latin typeface="Arial Narrow"/>
                <a:cs typeface="Arial Narrow"/>
              </a:rPr>
              <a:t> </a:t>
            </a:r>
            <a:r>
              <a:rPr sz="900" b="1" spc="-10" dirty="0">
                <a:latin typeface="Arial Narrow"/>
                <a:cs typeface="Arial Narrow"/>
              </a:rPr>
              <a:t>Т-</a:t>
            </a:r>
            <a:r>
              <a:rPr sz="900" b="1" dirty="0">
                <a:latin typeface="Arial Narrow"/>
                <a:cs typeface="Arial Narrow"/>
              </a:rPr>
              <a:t>shaped</a:t>
            </a:r>
            <a:r>
              <a:rPr sz="900" b="1" spc="-10" dirty="0">
                <a:latin typeface="Arial Narrow"/>
                <a:cs typeface="Arial Narrow"/>
              </a:rPr>
              <a:t> system </a:t>
            </a:r>
            <a:r>
              <a:rPr sz="900" b="1" spc="-20" dirty="0">
                <a:latin typeface="Arial Narrow"/>
                <a:cs typeface="Arial Narrow"/>
              </a:rPr>
              <a:t>АМТТ</a:t>
            </a:r>
            <a:r>
              <a:rPr sz="900" b="1" spc="500" dirty="0">
                <a:latin typeface="Arial Narrow"/>
                <a:cs typeface="Arial Narrow"/>
              </a:rPr>
              <a:t> </a:t>
            </a:r>
            <a:r>
              <a:rPr sz="900" b="1" dirty="0">
                <a:latin typeface="Arial Narrow"/>
                <a:cs typeface="Arial Narrow"/>
              </a:rPr>
              <a:t>is</a:t>
            </a:r>
            <a:r>
              <a:rPr sz="900" b="1" spc="-25" dirty="0">
                <a:latin typeface="Arial Narrow"/>
                <a:cs typeface="Arial Narrow"/>
              </a:rPr>
              <a:t> </a:t>
            </a:r>
            <a:r>
              <a:rPr sz="900" b="1" spc="-10" dirty="0">
                <a:latin typeface="Arial Narrow"/>
                <a:cs typeface="Arial Narrow"/>
              </a:rPr>
              <a:t>up</a:t>
            </a:r>
            <a:r>
              <a:rPr sz="900" b="1" spc="-20" dirty="0">
                <a:latin typeface="Arial Narrow"/>
                <a:cs typeface="Arial Narrow"/>
              </a:rPr>
              <a:t> </a:t>
            </a:r>
            <a:r>
              <a:rPr sz="900" b="1" dirty="0">
                <a:latin typeface="Arial Narrow"/>
                <a:cs typeface="Arial Narrow"/>
              </a:rPr>
              <a:t>to</a:t>
            </a:r>
            <a:r>
              <a:rPr sz="900" b="1" spc="-20" dirty="0">
                <a:latin typeface="Arial Narrow"/>
                <a:cs typeface="Arial Narrow"/>
              </a:rPr>
              <a:t> </a:t>
            </a:r>
            <a:r>
              <a:rPr sz="900" b="1" spc="-10" dirty="0">
                <a:latin typeface="Arial Narrow"/>
                <a:cs typeface="Arial Narrow"/>
              </a:rPr>
              <a:t>78kgг/m2</a:t>
            </a:r>
            <a:endParaRPr sz="900">
              <a:latin typeface="Arial Narrow"/>
              <a:cs typeface="Arial Narrow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704196" y="1745119"/>
            <a:ext cx="1624330" cy="1371600"/>
            <a:chOff x="3704196" y="1745119"/>
            <a:chExt cx="1624330" cy="1371600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04196" y="1745119"/>
              <a:ext cx="1595323" cy="137143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58817" y="1745119"/>
              <a:ext cx="769188" cy="1322463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3699941" y="321398"/>
            <a:ext cx="1628139" cy="1371600"/>
            <a:chOff x="3699941" y="321398"/>
            <a:chExt cx="1628139" cy="1371600"/>
          </a:xfrm>
        </p:grpSpPr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99941" y="321398"/>
              <a:ext cx="1595323" cy="137143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54563" y="363042"/>
              <a:ext cx="773442" cy="1329791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158147" y="3616833"/>
            <a:ext cx="1712658" cy="11063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028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0"/>
                </a:moveTo>
                <a:lnTo>
                  <a:pt x="0" y="0"/>
                </a:ln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close/>
              </a:path>
            </a:pathLst>
          </a:custGeom>
          <a:solidFill>
            <a:srgbClr val="ED1D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2400" y="7240354"/>
            <a:ext cx="13506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0209" algn="l"/>
              </a:tabLst>
            </a:pPr>
            <a:r>
              <a:rPr sz="1100" dirty="0">
                <a:latin typeface="Trebuchet MS"/>
                <a:cs typeface="Trebuchet MS"/>
              </a:rPr>
              <a:t>	</a:t>
            </a:r>
            <a:r>
              <a:rPr lang="en-US" sz="1100" spc="-110" dirty="0">
                <a:solidFill>
                  <a:srgbClr val="A7A9AC"/>
                </a:solidFill>
                <a:latin typeface="Trebuchet MS"/>
                <a:cs typeface="Trebuchet MS"/>
              </a:rPr>
              <a:t>stelipro.com.ua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2127237"/>
            <a:ext cx="2868295" cy="3975832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adapters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are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special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devices,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with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help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which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you </a:t>
            </a:r>
            <a:r>
              <a:rPr sz="900" spc="-75" dirty="0">
                <a:latin typeface="Trebuchet MS"/>
                <a:cs typeface="Trebuchet MS"/>
              </a:rPr>
              <a:t>can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easily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solve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problem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compatibility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lighting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units</a:t>
            </a:r>
            <a:r>
              <a:rPr sz="900" spc="-25" dirty="0">
                <a:latin typeface="Trebuchet MS"/>
                <a:cs typeface="Trebuchet MS"/>
              </a:rPr>
              <a:t> and </a:t>
            </a:r>
            <a:r>
              <a:rPr lang="en-US" sz="900" spc="-45" dirty="0">
                <a:latin typeface="Trebuchet MS"/>
                <a:cs typeface="Trebuchet MS"/>
              </a:rPr>
              <a:t>STELIPRO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systems.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The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use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adapters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makes </a:t>
            </a:r>
            <a:r>
              <a:rPr sz="900" spc="-55" dirty="0">
                <a:latin typeface="Trebuchet MS"/>
                <a:cs typeface="Trebuchet MS"/>
              </a:rPr>
              <a:t>possible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graphical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constructive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distribution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weight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each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lamp.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The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size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adapter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is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selected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individually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for </a:t>
            </a:r>
            <a:r>
              <a:rPr sz="900" spc="-80" dirty="0">
                <a:latin typeface="Trebuchet MS"/>
                <a:cs typeface="Trebuchet MS"/>
              </a:rPr>
              <a:t>each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depends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on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size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open-</a:t>
            </a:r>
            <a:r>
              <a:rPr sz="900" spc="-65" dirty="0">
                <a:latin typeface="Trebuchet MS"/>
                <a:cs typeface="Trebuchet MS"/>
              </a:rPr>
              <a:t>cell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cell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.</a:t>
            </a:r>
            <a:endParaRPr sz="9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9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900" dirty="0">
              <a:latin typeface="Trebuchet MS"/>
              <a:cs typeface="Trebuchet MS"/>
            </a:endParaRPr>
          </a:p>
          <a:p>
            <a:pPr marL="12700" marR="151130">
              <a:lnSpc>
                <a:spcPct val="101800"/>
              </a:lnSpc>
            </a:pPr>
            <a:r>
              <a:rPr sz="900" spc="-65" dirty="0">
                <a:latin typeface="Trebuchet MS"/>
                <a:cs typeface="Trebuchet MS"/>
              </a:rPr>
              <a:t>Монтаж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Installation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adapters</a:t>
            </a:r>
            <a:r>
              <a:rPr sz="900" spc="-25" dirty="0">
                <a:latin typeface="Trebuchet MS"/>
                <a:cs typeface="Trebuchet MS"/>
              </a:rPr>
              <a:t> is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made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in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a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system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of </a:t>
            </a:r>
            <a:r>
              <a:rPr sz="900" spc="-60" dirty="0">
                <a:latin typeface="Trebuchet MS"/>
                <a:cs typeface="Trebuchet MS"/>
              </a:rPr>
              <a:t>suspended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ceilings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similar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to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panels.</a:t>
            </a:r>
            <a:endParaRPr sz="9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80" dirty="0">
                <a:latin typeface="Trebuchet MS"/>
                <a:cs typeface="Trebuchet MS"/>
              </a:rPr>
              <a:t>Our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factory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offers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you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high-quality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adapters.</a:t>
            </a:r>
            <a:endParaRPr sz="9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75" dirty="0">
                <a:latin typeface="Trebuchet MS"/>
                <a:cs typeface="Trebuchet MS"/>
              </a:rPr>
              <a:t>for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lighting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units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made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aluminum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galvanized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steel.</a:t>
            </a:r>
            <a:endParaRPr sz="900" dirty="0">
              <a:latin typeface="Trebuchet MS"/>
              <a:cs typeface="Trebuchet MS"/>
            </a:endParaRPr>
          </a:p>
          <a:p>
            <a:pPr marL="12700" marR="78105">
              <a:lnSpc>
                <a:spcPct val="101800"/>
              </a:lnSpc>
            </a:pPr>
            <a:r>
              <a:rPr sz="900" spc="-90" dirty="0">
                <a:latin typeface="Trebuchet MS"/>
                <a:cs typeface="Trebuchet MS"/>
              </a:rPr>
              <a:t>We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produce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adapters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any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size,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color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diameter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hole </a:t>
            </a:r>
            <a:r>
              <a:rPr sz="900" spc="-75" dirty="0">
                <a:latin typeface="Trebuchet MS"/>
                <a:cs typeface="Trebuchet MS"/>
              </a:rPr>
              <a:t>under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lamp.</a:t>
            </a:r>
            <a:endParaRPr sz="9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 dirty="0">
              <a:latin typeface="Trebuchet MS"/>
              <a:cs typeface="Trebuchet MS"/>
            </a:endParaRPr>
          </a:p>
          <a:p>
            <a:pPr marL="12700" marR="939800">
              <a:lnSpc>
                <a:spcPct val="101800"/>
              </a:lnSpc>
            </a:pPr>
            <a:r>
              <a:rPr sz="900" spc="-45" dirty="0">
                <a:latin typeface="Trebuchet MS"/>
                <a:cs typeface="Trebuchet MS"/>
              </a:rPr>
              <a:t>A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modern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high-tech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polymer</a:t>
            </a:r>
            <a:r>
              <a:rPr sz="900" spc="-1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painting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line</a:t>
            </a:r>
            <a:r>
              <a:rPr sz="900" spc="-25" dirty="0">
                <a:latin typeface="Trebuchet MS"/>
                <a:cs typeface="Trebuchet MS"/>
              </a:rPr>
              <a:t> is </a:t>
            </a:r>
            <a:r>
              <a:rPr sz="900" spc="-75" dirty="0">
                <a:latin typeface="Trebuchet MS"/>
                <a:cs typeface="Trebuchet MS"/>
              </a:rPr>
              <a:t>installed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on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our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factory.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Thanks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to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this,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we </a:t>
            </a:r>
            <a:r>
              <a:rPr sz="900" spc="-75" dirty="0">
                <a:latin typeface="Trebuchet MS"/>
                <a:cs typeface="Trebuchet MS"/>
              </a:rPr>
              <a:t>can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make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adapters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in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any</a:t>
            </a:r>
            <a:endParaRPr sz="9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spc="-75" dirty="0">
                <a:latin typeface="Trebuchet MS"/>
                <a:cs typeface="Trebuchet MS"/>
              </a:rPr>
              <a:t>color,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according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90" dirty="0">
                <a:latin typeface="Trebuchet MS"/>
                <a:cs typeface="Trebuchet MS"/>
              </a:rPr>
              <a:t>to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30" dirty="0">
                <a:latin typeface="Trebuchet MS"/>
                <a:cs typeface="Trebuchet MS"/>
              </a:rPr>
              <a:t>RAL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card.</a:t>
            </a:r>
            <a:endParaRPr sz="900" dirty="0">
              <a:latin typeface="Trebuchet MS"/>
              <a:cs typeface="Trebuchet MS"/>
            </a:endParaRPr>
          </a:p>
          <a:p>
            <a:pPr marL="12700" marR="937894">
              <a:lnSpc>
                <a:spcPct val="101800"/>
              </a:lnSpc>
            </a:pPr>
            <a:r>
              <a:rPr sz="900" spc="-60" dirty="0">
                <a:latin typeface="Trebuchet MS"/>
                <a:cs typeface="Trebuchet MS"/>
              </a:rPr>
              <a:t>And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we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can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also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make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adapters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with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natural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wood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95" dirty="0">
                <a:latin typeface="Trebuchet MS"/>
                <a:cs typeface="Trebuchet MS"/>
              </a:rPr>
              <a:t>immitation,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5" dirty="0">
                <a:latin typeface="Trebuchet MS"/>
                <a:cs typeface="Trebuchet MS"/>
              </a:rPr>
              <a:t>in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55" dirty="0">
                <a:latin typeface="Trebuchet MS"/>
                <a:cs typeface="Trebuchet MS"/>
              </a:rPr>
              <a:t>colors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gold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a </a:t>
            </a:r>
            <a:r>
              <a:rPr sz="900" spc="-10" dirty="0">
                <a:latin typeface="Trebuchet MS"/>
                <a:cs typeface="Trebuchet MS"/>
              </a:rPr>
              <a:t>mirror.</a:t>
            </a:r>
            <a:endParaRPr sz="9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 dirty="0">
              <a:latin typeface="Trebuchet MS"/>
              <a:cs typeface="Trebuchet MS"/>
            </a:endParaRPr>
          </a:p>
          <a:p>
            <a:pPr marL="12700" marR="995680">
              <a:lnSpc>
                <a:spcPct val="101800"/>
              </a:lnSpc>
            </a:pPr>
            <a:r>
              <a:rPr sz="900" spc="-90" dirty="0">
                <a:latin typeface="Trebuchet MS"/>
                <a:cs typeface="Trebuchet MS"/>
              </a:rPr>
              <a:t>The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selection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right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high-</a:t>
            </a:r>
            <a:r>
              <a:rPr sz="900" spc="-10" dirty="0">
                <a:latin typeface="Trebuchet MS"/>
                <a:cs typeface="Trebuchet MS"/>
              </a:rPr>
              <a:t>quality </a:t>
            </a:r>
            <a:r>
              <a:rPr sz="900" spc="-90" dirty="0">
                <a:latin typeface="Trebuchet MS"/>
                <a:cs typeface="Trebuchet MS"/>
              </a:rPr>
              <a:t>adapter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for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50" dirty="0">
                <a:latin typeface="Trebuchet MS"/>
                <a:cs typeface="Trebuchet MS"/>
              </a:rPr>
              <a:t>systems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is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key</a:t>
            </a:r>
            <a:r>
              <a:rPr sz="900" spc="-40" dirty="0">
                <a:latin typeface="Trebuchet MS"/>
                <a:cs typeface="Trebuchet MS"/>
              </a:rPr>
              <a:t> </a:t>
            </a:r>
            <a:r>
              <a:rPr sz="900" spc="-25" dirty="0">
                <a:latin typeface="Trebuchet MS"/>
                <a:cs typeface="Trebuchet MS"/>
              </a:rPr>
              <a:t>to </a:t>
            </a:r>
            <a:r>
              <a:rPr sz="900" spc="-75" dirty="0">
                <a:latin typeface="Trebuchet MS"/>
                <a:cs typeface="Trebuchet MS"/>
              </a:rPr>
              <a:t>obtaining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5" dirty="0">
                <a:latin typeface="Trebuchet MS"/>
                <a:cs typeface="Trebuchet MS"/>
              </a:rPr>
              <a:t>ideal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final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result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35" dirty="0">
                <a:latin typeface="Trebuchet MS"/>
                <a:cs typeface="Trebuchet MS"/>
              </a:rPr>
              <a:t>-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reliable</a:t>
            </a:r>
            <a:r>
              <a:rPr sz="900" spc="50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work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of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ceiling</a:t>
            </a:r>
            <a:r>
              <a:rPr sz="900" spc="-35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system,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100" dirty="0">
                <a:latin typeface="Trebuchet MS"/>
                <a:cs typeface="Trebuchet MS"/>
              </a:rPr>
              <a:t>the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20" dirty="0">
                <a:latin typeface="Trebuchet MS"/>
                <a:cs typeface="Trebuchet MS"/>
              </a:rPr>
              <a:t>most </a:t>
            </a:r>
            <a:r>
              <a:rPr sz="900" spc="-85" dirty="0">
                <a:latin typeface="Trebuchet MS"/>
                <a:cs typeface="Trebuchet MS"/>
              </a:rPr>
              <a:t>convenient,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70" dirty="0">
                <a:latin typeface="Trebuchet MS"/>
                <a:cs typeface="Trebuchet MS"/>
              </a:rPr>
              <a:t>safe</a:t>
            </a:r>
            <a:r>
              <a:rPr sz="900" spc="-20" dirty="0">
                <a:latin typeface="Trebuchet MS"/>
                <a:cs typeface="Trebuchet MS"/>
              </a:rPr>
              <a:t> </a:t>
            </a:r>
            <a:r>
              <a:rPr sz="900" spc="-80" dirty="0">
                <a:latin typeface="Trebuchet MS"/>
                <a:cs typeface="Trebuchet MS"/>
              </a:rPr>
              <a:t>and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10" dirty="0">
                <a:latin typeface="Trebuchet MS"/>
                <a:cs typeface="Trebuchet MS"/>
              </a:rPr>
              <a:t>efficient.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70531" y="323342"/>
            <a:ext cx="1118870" cy="1451610"/>
          </a:xfrm>
          <a:custGeom>
            <a:avLst/>
            <a:gdLst/>
            <a:ahLst/>
            <a:cxnLst/>
            <a:rect l="l" t="t" r="r" b="b"/>
            <a:pathLst>
              <a:path w="1118870" h="1451610">
                <a:moveTo>
                  <a:pt x="1118501" y="0"/>
                </a:moveTo>
                <a:lnTo>
                  <a:pt x="254000" y="0"/>
                </a:lnTo>
                <a:lnTo>
                  <a:pt x="0" y="1451305"/>
                </a:lnTo>
                <a:lnTo>
                  <a:pt x="864501" y="1451305"/>
                </a:lnTo>
                <a:lnTo>
                  <a:pt x="1118501" y="0"/>
                </a:lnTo>
                <a:close/>
              </a:path>
            </a:pathLst>
          </a:custGeom>
          <a:solidFill>
            <a:srgbClr val="ED1D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45780" y="632904"/>
            <a:ext cx="145161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0180">
              <a:lnSpc>
                <a:spcPct val="100000"/>
              </a:lnSpc>
              <a:spcBef>
                <a:spcPts val="100"/>
              </a:spcBef>
            </a:pPr>
            <a:r>
              <a:rPr dirty="0"/>
              <a:t>9.</a:t>
            </a:r>
            <a:r>
              <a:rPr spc="-40" dirty="0"/>
              <a:t> </a:t>
            </a:r>
            <a:r>
              <a:rPr spc="-110" dirty="0"/>
              <a:t>CEILING </a:t>
            </a:r>
            <a:r>
              <a:rPr spc="-10" dirty="0"/>
              <a:t>ADAPTERS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3702608" y="1743532"/>
            <a:ext cx="1625600" cy="1374775"/>
            <a:chOff x="3702608" y="1743532"/>
            <a:chExt cx="1625600" cy="137477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04196" y="1745119"/>
              <a:ext cx="1595323" cy="137143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704196" y="1745119"/>
              <a:ext cx="1595755" cy="1371600"/>
            </a:xfrm>
            <a:custGeom>
              <a:avLst/>
              <a:gdLst/>
              <a:ahLst/>
              <a:cxnLst/>
              <a:rect l="l" t="t" r="r" b="b"/>
              <a:pathLst>
                <a:path w="1595754" h="1371600">
                  <a:moveTo>
                    <a:pt x="797661" y="0"/>
                  </a:moveTo>
                  <a:lnTo>
                    <a:pt x="1595323" y="1371434"/>
                  </a:lnTo>
                  <a:lnTo>
                    <a:pt x="0" y="1371434"/>
                  </a:lnTo>
                  <a:lnTo>
                    <a:pt x="79766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8817" y="1745119"/>
              <a:ext cx="769188" cy="1322463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3699941" y="321398"/>
            <a:ext cx="1630045" cy="1373505"/>
            <a:chOff x="3699941" y="321398"/>
            <a:chExt cx="1630045" cy="137350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99941" y="321398"/>
              <a:ext cx="1595323" cy="137143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54563" y="395998"/>
              <a:ext cx="773442" cy="129683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554563" y="363060"/>
              <a:ext cx="773430" cy="1330325"/>
            </a:xfrm>
            <a:custGeom>
              <a:avLst/>
              <a:gdLst/>
              <a:ahLst/>
              <a:cxnLst/>
              <a:rect l="l" t="t" r="r" b="b"/>
              <a:pathLst>
                <a:path w="773429" h="1330325">
                  <a:moveTo>
                    <a:pt x="773429" y="0"/>
                  </a:moveTo>
                  <a:lnTo>
                    <a:pt x="0" y="1329773"/>
                  </a:lnTo>
                  <a:lnTo>
                    <a:pt x="773429" y="132977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48001" y="4176001"/>
            <a:ext cx="2610421" cy="194335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70805" y="71028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0"/>
                </a:moveTo>
                <a:lnTo>
                  <a:pt x="0" y="0"/>
                </a:ln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close/>
              </a:path>
            </a:pathLst>
          </a:custGeom>
          <a:solidFill>
            <a:srgbClr val="2B39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35289" y="7252764"/>
            <a:ext cx="130660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96340" algn="l"/>
              </a:tabLst>
            </a:pPr>
            <a:r>
              <a:rPr lang="en-US" sz="1100" spc="-110" dirty="0">
                <a:solidFill>
                  <a:srgbClr val="A7A9AC"/>
                </a:solidFill>
                <a:latin typeface="Trebuchet MS"/>
                <a:cs typeface="Trebuchet MS"/>
              </a:rPr>
              <a:t>stelipro.com.ua</a:t>
            </a:r>
            <a:r>
              <a:rPr sz="1100" dirty="0">
                <a:solidFill>
                  <a:srgbClr val="A7A9AC"/>
                </a:solidFill>
                <a:latin typeface="Trebuchet MS"/>
                <a:cs typeface="Trebuchet MS"/>
              </a:rPr>
              <a:t>	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2445" y="2122703"/>
            <a:ext cx="3519170" cy="768350"/>
          </a:xfrm>
          <a:custGeom>
            <a:avLst/>
            <a:gdLst/>
            <a:ahLst/>
            <a:cxnLst/>
            <a:rect l="l" t="t" r="r" b="b"/>
            <a:pathLst>
              <a:path w="3519170" h="768350">
                <a:moveTo>
                  <a:pt x="3519043" y="0"/>
                </a:moveTo>
                <a:lnTo>
                  <a:pt x="155816" y="0"/>
                </a:lnTo>
                <a:lnTo>
                  <a:pt x="0" y="767905"/>
                </a:lnTo>
                <a:lnTo>
                  <a:pt x="3363239" y="767905"/>
                </a:lnTo>
                <a:lnTo>
                  <a:pt x="3519043" y="0"/>
                </a:lnTo>
                <a:close/>
              </a:path>
            </a:pathLst>
          </a:custGeom>
          <a:solidFill>
            <a:srgbClr val="2B39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70531" y="323342"/>
            <a:ext cx="1118870" cy="1451610"/>
          </a:xfrm>
          <a:custGeom>
            <a:avLst/>
            <a:gdLst/>
            <a:ahLst/>
            <a:cxnLst/>
            <a:rect l="l" t="t" r="r" b="b"/>
            <a:pathLst>
              <a:path w="1118870" h="1451610">
                <a:moveTo>
                  <a:pt x="1118501" y="0"/>
                </a:moveTo>
                <a:lnTo>
                  <a:pt x="254000" y="0"/>
                </a:lnTo>
                <a:lnTo>
                  <a:pt x="0" y="1451305"/>
                </a:lnTo>
                <a:lnTo>
                  <a:pt x="864501" y="1451305"/>
                </a:lnTo>
                <a:lnTo>
                  <a:pt x="1118501" y="0"/>
                </a:lnTo>
                <a:close/>
              </a:path>
            </a:pathLst>
          </a:custGeom>
          <a:solidFill>
            <a:srgbClr val="2B39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92720" y="401663"/>
            <a:ext cx="213423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15925">
              <a:lnSpc>
                <a:spcPct val="100000"/>
              </a:lnSpc>
              <a:spcBef>
                <a:spcPts val="100"/>
              </a:spcBef>
            </a:pPr>
            <a:r>
              <a:rPr dirty="0"/>
              <a:t>10.</a:t>
            </a:r>
            <a:r>
              <a:rPr spc="30" dirty="0"/>
              <a:t> </a:t>
            </a:r>
            <a:r>
              <a:rPr spc="-114" dirty="0"/>
              <a:t>DESIGNER </a:t>
            </a:r>
            <a:r>
              <a:rPr spc="-60" dirty="0"/>
              <a:t>NON-</a:t>
            </a:r>
            <a:r>
              <a:rPr spc="-10" dirty="0"/>
              <a:t>STANDARD</a:t>
            </a:r>
          </a:p>
          <a:p>
            <a:pPr marL="794385">
              <a:lnSpc>
                <a:spcPct val="100000"/>
              </a:lnSpc>
            </a:pPr>
            <a:r>
              <a:rPr spc="-10" dirty="0"/>
              <a:t>CEILINGS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61476" y="2172284"/>
            <a:ext cx="3315335" cy="5816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88265" marR="5080" indent="24765">
              <a:lnSpc>
                <a:spcPct val="101800"/>
              </a:lnSpc>
              <a:spcBef>
                <a:spcPts val="80"/>
              </a:spcBef>
            </a:pPr>
            <a:r>
              <a:rPr sz="900" spc="-55" dirty="0">
                <a:solidFill>
                  <a:srgbClr val="FFFFFF"/>
                </a:solidFill>
                <a:latin typeface="Trebuchet MS"/>
                <a:cs typeface="Trebuchet MS"/>
              </a:rPr>
              <a:t>Designer</a:t>
            </a:r>
            <a:r>
              <a:rPr sz="9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non-standard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suspended</a:t>
            </a:r>
            <a:r>
              <a:rPr sz="9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ceilings</a:t>
            </a:r>
            <a:r>
              <a:rPr sz="9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9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spectacular</a:t>
            </a:r>
            <a:r>
              <a:rPr sz="9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constructions, </a:t>
            </a: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which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created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using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most</a:t>
            </a:r>
            <a:r>
              <a:rPr sz="9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modern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technologies</a:t>
            </a:r>
            <a:r>
              <a:rPr sz="9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Trebuchet MS"/>
                <a:cs typeface="Trebuchet MS"/>
              </a:rPr>
              <a:t>non-</a:t>
            </a:r>
            <a:endParaRPr sz="900">
              <a:latin typeface="Trebuchet MS"/>
              <a:cs typeface="Trebuchet MS"/>
            </a:endParaRPr>
          </a:p>
          <a:p>
            <a:pPr marL="12700" marR="252095" indent="37465">
              <a:lnSpc>
                <a:spcPct val="101800"/>
              </a:lnSpc>
            </a:pP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standard</a:t>
            </a:r>
            <a:r>
              <a:rPr sz="9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interior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solutions.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Thanks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9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designer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non-standard</a:t>
            </a:r>
            <a:r>
              <a:rPr sz="9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ceilings 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you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can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0" dirty="0">
                <a:solidFill>
                  <a:srgbClr val="FFFFFF"/>
                </a:solidFill>
                <a:latin typeface="Trebuchet MS"/>
                <a:cs typeface="Trebuchet MS"/>
              </a:rPr>
              <a:t>create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unique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composition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rgbClr val="FFFFFF"/>
                </a:solidFill>
                <a:latin typeface="Trebuchet MS"/>
                <a:cs typeface="Trebuchet MS"/>
              </a:rPr>
              <a:t>unique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charm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5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your</a:t>
            </a:r>
            <a:r>
              <a:rPr sz="9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room.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6350">
              <a:lnSpc>
                <a:spcPct val="101800"/>
              </a:lnSpc>
              <a:spcBef>
                <a:spcPts val="80"/>
              </a:spcBef>
            </a:pPr>
            <a:r>
              <a:rPr spc="-90" dirty="0"/>
              <a:t>The</a:t>
            </a:r>
            <a:r>
              <a:rPr spc="-30" dirty="0"/>
              <a:t> </a:t>
            </a:r>
            <a:r>
              <a:rPr spc="-100" dirty="0"/>
              <a:t>effect</a:t>
            </a:r>
            <a:r>
              <a:rPr spc="-25" dirty="0"/>
              <a:t> </a:t>
            </a:r>
            <a:r>
              <a:rPr spc="-80" dirty="0"/>
              <a:t>of</a:t>
            </a:r>
            <a:r>
              <a:rPr spc="-20" dirty="0"/>
              <a:t> </a:t>
            </a:r>
            <a:r>
              <a:rPr spc="-100" dirty="0"/>
              <a:t>the</a:t>
            </a:r>
            <a:r>
              <a:rPr spc="-30" dirty="0"/>
              <a:t> </a:t>
            </a:r>
            <a:r>
              <a:rPr spc="-60" dirty="0"/>
              <a:t>uniqueness</a:t>
            </a:r>
            <a:r>
              <a:rPr spc="-25" dirty="0"/>
              <a:t> </a:t>
            </a:r>
            <a:r>
              <a:rPr spc="-80" dirty="0"/>
              <a:t>of</a:t>
            </a:r>
            <a:r>
              <a:rPr spc="-20" dirty="0"/>
              <a:t> </a:t>
            </a:r>
            <a:r>
              <a:rPr spc="-65" dirty="0"/>
              <a:t>designer</a:t>
            </a:r>
            <a:r>
              <a:rPr spc="-25" dirty="0"/>
              <a:t> </a:t>
            </a:r>
            <a:r>
              <a:rPr spc="-60" dirty="0"/>
              <a:t>suspended</a:t>
            </a:r>
            <a:r>
              <a:rPr spc="-30" dirty="0"/>
              <a:t> </a:t>
            </a:r>
            <a:r>
              <a:rPr spc="-100" dirty="0"/>
              <a:t>metal</a:t>
            </a:r>
            <a:r>
              <a:rPr spc="-20" dirty="0"/>
              <a:t> </a:t>
            </a:r>
            <a:r>
              <a:rPr spc="-60" dirty="0"/>
              <a:t>ceilings</a:t>
            </a:r>
            <a:r>
              <a:rPr spc="-25" dirty="0"/>
              <a:t> is </a:t>
            </a:r>
            <a:r>
              <a:rPr spc="-65" dirty="0"/>
              <a:t>easily</a:t>
            </a:r>
            <a:r>
              <a:rPr spc="-20" dirty="0"/>
              <a:t> </a:t>
            </a:r>
            <a:r>
              <a:rPr spc="-85" dirty="0"/>
              <a:t>achieved</a:t>
            </a:r>
            <a:r>
              <a:rPr spc="-30" dirty="0"/>
              <a:t> </a:t>
            </a:r>
            <a:r>
              <a:rPr spc="-25" dirty="0"/>
              <a:t>by </a:t>
            </a:r>
            <a:r>
              <a:rPr spc="-65" dirty="0"/>
              <a:t>combining</a:t>
            </a:r>
            <a:r>
              <a:rPr spc="-15" dirty="0"/>
              <a:t> </a:t>
            </a:r>
            <a:r>
              <a:rPr spc="-95" dirty="0"/>
              <a:t>different</a:t>
            </a:r>
            <a:r>
              <a:rPr dirty="0"/>
              <a:t> </a:t>
            </a:r>
            <a:r>
              <a:rPr spc="-80" dirty="0"/>
              <a:t>by</a:t>
            </a:r>
            <a:r>
              <a:rPr spc="-5" dirty="0"/>
              <a:t> </a:t>
            </a:r>
            <a:r>
              <a:rPr spc="-65" dirty="0"/>
              <a:t>size</a:t>
            </a:r>
            <a:r>
              <a:rPr spc="-10" dirty="0"/>
              <a:t> </a:t>
            </a:r>
            <a:r>
              <a:rPr spc="-80" dirty="0"/>
              <a:t>and</a:t>
            </a:r>
            <a:r>
              <a:rPr spc="-10" dirty="0"/>
              <a:t> </a:t>
            </a:r>
            <a:r>
              <a:rPr spc="-65" dirty="0"/>
              <a:t>shape</a:t>
            </a:r>
            <a:r>
              <a:rPr spc="-10" dirty="0"/>
              <a:t> </a:t>
            </a:r>
            <a:r>
              <a:rPr spc="-70" dirty="0"/>
              <a:t>constructions,</a:t>
            </a:r>
            <a:r>
              <a:rPr spc="-5" dirty="0"/>
              <a:t> </a:t>
            </a:r>
            <a:r>
              <a:rPr spc="-65" dirty="0"/>
              <a:t>original</a:t>
            </a:r>
            <a:r>
              <a:rPr spc="-5" dirty="0"/>
              <a:t> </a:t>
            </a:r>
            <a:r>
              <a:rPr spc="-70" dirty="0"/>
              <a:t>combinations</a:t>
            </a:r>
            <a:r>
              <a:rPr spc="-5" dirty="0"/>
              <a:t> </a:t>
            </a:r>
            <a:r>
              <a:rPr spc="-80" dirty="0"/>
              <a:t>and</a:t>
            </a:r>
            <a:r>
              <a:rPr spc="-10" dirty="0"/>
              <a:t> </a:t>
            </a:r>
            <a:r>
              <a:rPr spc="-70" dirty="0"/>
              <a:t>non-</a:t>
            </a:r>
            <a:r>
              <a:rPr spc="-55" dirty="0"/>
              <a:t>standard </a:t>
            </a:r>
            <a:r>
              <a:rPr spc="-65" dirty="0"/>
              <a:t>color</a:t>
            </a:r>
            <a:r>
              <a:rPr spc="-30" dirty="0"/>
              <a:t> </a:t>
            </a:r>
            <a:r>
              <a:rPr spc="-55" dirty="0"/>
              <a:t>solutions</a:t>
            </a:r>
            <a:r>
              <a:rPr spc="-30" dirty="0"/>
              <a:t> </a:t>
            </a:r>
            <a:r>
              <a:rPr spc="-65" dirty="0"/>
              <a:t>in</a:t>
            </a:r>
            <a:r>
              <a:rPr spc="-30" dirty="0"/>
              <a:t> </a:t>
            </a:r>
            <a:r>
              <a:rPr spc="-70" dirty="0"/>
              <a:t>ceiling</a:t>
            </a:r>
            <a:r>
              <a:rPr spc="-35" dirty="0"/>
              <a:t> </a:t>
            </a:r>
            <a:r>
              <a:rPr spc="-65" dirty="0"/>
              <a:t>planning</a:t>
            </a:r>
            <a:r>
              <a:rPr spc="-35" dirty="0"/>
              <a:t> </a:t>
            </a:r>
            <a:r>
              <a:rPr spc="-10" dirty="0"/>
              <a:t>scheme.</a:t>
            </a:r>
          </a:p>
          <a:p>
            <a:pPr marL="12700" marR="138430" algn="just">
              <a:lnSpc>
                <a:spcPct val="101800"/>
              </a:lnSpc>
            </a:pPr>
            <a:r>
              <a:rPr spc="-75" dirty="0"/>
              <a:t>If</a:t>
            </a:r>
            <a:r>
              <a:rPr spc="-55" dirty="0"/>
              <a:t> </a:t>
            </a:r>
            <a:r>
              <a:rPr spc="-65" dirty="0"/>
              <a:t>you</a:t>
            </a:r>
            <a:r>
              <a:rPr spc="-55" dirty="0"/>
              <a:t> </a:t>
            </a:r>
            <a:r>
              <a:rPr spc="-95" dirty="0"/>
              <a:t>want</a:t>
            </a:r>
            <a:r>
              <a:rPr spc="-55" dirty="0"/>
              <a:t> </a:t>
            </a:r>
            <a:r>
              <a:rPr spc="-90" dirty="0"/>
              <a:t>to</a:t>
            </a:r>
            <a:r>
              <a:rPr spc="-60" dirty="0"/>
              <a:t> </a:t>
            </a:r>
            <a:r>
              <a:rPr spc="-75" dirty="0"/>
              <a:t>arrange</a:t>
            </a:r>
            <a:r>
              <a:rPr spc="-60" dirty="0"/>
              <a:t> </a:t>
            </a:r>
            <a:r>
              <a:rPr spc="-95" dirty="0"/>
              <a:t>the</a:t>
            </a:r>
            <a:r>
              <a:rPr spc="-60" dirty="0"/>
              <a:t> </a:t>
            </a:r>
            <a:r>
              <a:rPr spc="-70" dirty="0"/>
              <a:t>room</a:t>
            </a:r>
            <a:r>
              <a:rPr spc="-55" dirty="0"/>
              <a:t> </a:t>
            </a:r>
            <a:r>
              <a:rPr spc="-65" dirty="0"/>
              <a:t>in</a:t>
            </a:r>
            <a:r>
              <a:rPr spc="-60" dirty="0"/>
              <a:t> </a:t>
            </a:r>
            <a:r>
              <a:rPr spc="-90" dirty="0"/>
              <a:t>a</a:t>
            </a:r>
            <a:r>
              <a:rPr spc="-55" dirty="0"/>
              <a:t> </a:t>
            </a:r>
            <a:r>
              <a:rPr spc="-45" dirty="0"/>
              <a:t>classic</a:t>
            </a:r>
            <a:r>
              <a:rPr spc="-55" dirty="0"/>
              <a:t> </a:t>
            </a:r>
            <a:r>
              <a:rPr spc="-60" dirty="0"/>
              <a:t>design,</a:t>
            </a:r>
            <a:r>
              <a:rPr spc="-55" dirty="0"/>
              <a:t> </a:t>
            </a:r>
            <a:r>
              <a:rPr spc="-65" dirty="0"/>
              <a:t>our</a:t>
            </a:r>
            <a:r>
              <a:rPr spc="-55" dirty="0"/>
              <a:t> </a:t>
            </a:r>
            <a:r>
              <a:rPr spc="-70" dirty="0"/>
              <a:t>company</a:t>
            </a:r>
            <a:r>
              <a:rPr spc="-55" dirty="0"/>
              <a:t> </a:t>
            </a:r>
            <a:r>
              <a:rPr spc="-75" dirty="0"/>
              <a:t>can</a:t>
            </a:r>
            <a:r>
              <a:rPr spc="-60" dirty="0"/>
              <a:t> </a:t>
            </a:r>
            <a:r>
              <a:rPr spc="-90" dirty="0"/>
              <a:t>offer</a:t>
            </a:r>
            <a:r>
              <a:rPr spc="-55" dirty="0"/>
              <a:t> </a:t>
            </a:r>
            <a:r>
              <a:rPr spc="-75" dirty="0"/>
              <a:t>interesting</a:t>
            </a:r>
            <a:r>
              <a:rPr spc="-60" dirty="0"/>
              <a:t> </a:t>
            </a:r>
            <a:r>
              <a:rPr spc="-75" dirty="0"/>
              <a:t>and</a:t>
            </a:r>
            <a:r>
              <a:rPr spc="-45" dirty="0"/>
              <a:t> </a:t>
            </a:r>
            <a:r>
              <a:rPr spc="-55" dirty="0"/>
              <a:t>stylish</a:t>
            </a:r>
            <a:r>
              <a:rPr spc="-60" dirty="0"/>
              <a:t> </a:t>
            </a:r>
            <a:r>
              <a:rPr spc="-50" dirty="0"/>
              <a:t>kinds</a:t>
            </a:r>
            <a:r>
              <a:rPr spc="-55" dirty="0"/>
              <a:t> </a:t>
            </a:r>
            <a:r>
              <a:rPr spc="-80" dirty="0"/>
              <a:t>of</a:t>
            </a:r>
            <a:r>
              <a:rPr spc="-55" dirty="0"/>
              <a:t> </a:t>
            </a:r>
            <a:r>
              <a:rPr spc="-60" dirty="0"/>
              <a:t>suspended </a:t>
            </a:r>
            <a:r>
              <a:rPr spc="-95" dirty="0"/>
              <a:t>metal</a:t>
            </a:r>
            <a:r>
              <a:rPr spc="-55" dirty="0"/>
              <a:t> </a:t>
            </a:r>
            <a:r>
              <a:rPr spc="-65" dirty="0"/>
              <a:t>ceiling</a:t>
            </a:r>
            <a:r>
              <a:rPr spc="-60" dirty="0"/>
              <a:t> </a:t>
            </a:r>
            <a:r>
              <a:rPr spc="-50" dirty="0"/>
              <a:t>consisting</a:t>
            </a:r>
            <a:r>
              <a:rPr spc="-60" dirty="0"/>
              <a:t> </a:t>
            </a:r>
            <a:r>
              <a:rPr spc="-80" dirty="0"/>
              <a:t>of</a:t>
            </a:r>
            <a:r>
              <a:rPr spc="-55" dirty="0"/>
              <a:t> </a:t>
            </a:r>
            <a:r>
              <a:rPr spc="-70" dirty="0"/>
              <a:t>one</a:t>
            </a:r>
            <a:r>
              <a:rPr spc="-60" dirty="0"/>
              <a:t> </a:t>
            </a:r>
            <a:r>
              <a:rPr spc="-85" dirty="0"/>
              <a:t>level.</a:t>
            </a:r>
            <a:r>
              <a:rPr spc="-55" dirty="0"/>
              <a:t> </a:t>
            </a:r>
            <a:r>
              <a:rPr spc="-60" dirty="0"/>
              <a:t>And </a:t>
            </a:r>
            <a:r>
              <a:rPr spc="-85" dirty="0"/>
              <a:t>if</a:t>
            </a:r>
            <a:r>
              <a:rPr spc="-55" dirty="0"/>
              <a:t> </a:t>
            </a:r>
            <a:r>
              <a:rPr spc="-65" dirty="0"/>
              <a:t>you</a:t>
            </a:r>
            <a:r>
              <a:rPr spc="-55" dirty="0"/>
              <a:t> </a:t>
            </a:r>
            <a:r>
              <a:rPr spc="-80" dirty="0"/>
              <a:t>need</a:t>
            </a:r>
            <a:r>
              <a:rPr spc="-60" dirty="0"/>
              <a:t> </a:t>
            </a:r>
            <a:r>
              <a:rPr spc="-90" dirty="0"/>
              <a:t>a</a:t>
            </a:r>
            <a:r>
              <a:rPr spc="-55" dirty="0"/>
              <a:t> </a:t>
            </a:r>
            <a:r>
              <a:rPr spc="-85" dirty="0"/>
              <a:t>creative</a:t>
            </a:r>
            <a:r>
              <a:rPr spc="-55" dirty="0"/>
              <a:t> </a:t>
            </a:r>
            <a:r>
              <a:rPr spc="-60" dirty="0"/>
              <a:t>solution </a:t>
            </a:r>
            <a:r>
              <a:rPr spc="-65" dirty="0"/>
              <a:t>in</a:t>
            </a:r>
            <a:r>
              <a:rPr spc="-60" dirty="0"/>
              <a:t> </a:t>
            </a:r>
            <a:r>
              <a:rPr spc="-95" dirty="0"/>
              <a:t>the</a:t>
            </a:r>
            <a:r>
              <a:rPr spc="-60" dirty="0"/>
              <a:t> </a:t>
            </a:r>
            <a:r>
              <a:rPr spc="-50" dirty="0"/>
              <a:t>design</a:t>
            </a:r>
            <a:r>
              <a:rPr spc="-60" dirty="0"/>
              <a:t> </a:t>
            </a:r>
            <a:r>
              <a:rPr spc="-80" dirty="0"/>
              <a:t>of</a:t>
            </a:r>
            <a:r>
              <a:rPr spc="-55" dirty="0"/>
              <a:t> </a:t>
            </a:r>
            <a:r>
              <a:rPr spc="-95" dirty="0"/>
              <a:t>the</a:t>
            </a:r>
            <a:r>
              <a:rPr spc="-60" dirty="0"/>
              <a:t> </a:t>
            </a:r>
            <a:r>
              <a:rPr spc="-65" dirty="0"/>
              <a:t>ceiling</a:t>
            </a:r>
            <a:r>
              <a:rPr spc="-60" dirty="0"/>
              <a:t> </a:t>
            </a:r>
            <a:r>
              <a:rPr spc="-70" dirty="0"/>
              <a:t>space,</a:t>
            </a:r>
            <a:r>
              <a:rPr spc="-55" dirty="0"/>
              <a:t> </a:t>
            </a:r>
            <a:r>
              <a:rPr spc="-85" dirty="0"/>
              <a:t>then</a:t>
            </a:r>
            <a:r>
              <a:rPr spc="-60" dirty="0"/>
              <a:t> </a:t>
            </a:r>
            <a:r>
              <a:rPr spc="-100" dirty="0"/>
              <a:t>we</a:t>
            </a:r>
            <a:r>
              <a:rPr spc="-60" dirty="0"/>
              <a:t> </a:t>
            </a:r>
            <a:r>
              <a:rPr spc="-85" dirty="0"/>
              <a:t>are</a:t>
            </a:r>
            <a:r>
              <a:rPr spc="-60" dirty="0"/>
              <a:t> </a:t>
            </a:r>
            <a:r>
              <a:rPr spc="-80" dirty="0"/>
              <a:t>ready</a:t>
            </a:r>
            <a:r>
              <a:rPr spc="-55" dirty="0"/>
              <a:t> </a:t>
            </a:r>
            <a:r>
              <a:rPr spc="-90" dirty="0"/>
              <a:t>to</a:t>
            </a:r>
            <a:r>
              <a:rPr spc="-60" dirty="0"/>
              <a:t> </a:t>
            </a:r>
            <a:r>
              <a:rPr spc="-85" dirty="0"/>
              <a:t>offer</a:t>
            </a:r>
            <a:r>
              <a:rPr spc="-55" dirty="0"/>
              <a:t> </a:t>
            </a:r>
            <a:r>
              <a:rPr spc="-65" dirty="0"/>
              <a:t>exclusive</a:t>
            </a:r>
            <a:r>
              <a:rPr spc="-60" dirty="0"/>
              <a:t> </a:t>
            </a:r>
            <a:r>
              <a:rPr spc="-85" dirty="0"/>
              <a:t>multi-tiered</a:t>
            </a:r>
            <a:r>
              <a:rPr spc="-55" dirty="0"/>
              <a:t> </a:t>
            </a:r>
            <a:r>
              <a:rPr spc="-65" dirty="0"/>
              <a:t>constructions.</a:t>
            </a:r>
            <a:r>
              <a:rPr spc="-55" dirty="0"/>
              <a:t> </a:t>
            </a:r>
            <a:r>
              <a:rPr spc="-60" dirty="0"/>
              <a:t>Those </a:t>
            </a:r>
            <a:r>
              <a:rPr spc="-75" dirty="0"/>
              <a:t>who</a:t>
            </a:r>
            <a:r>
              <a:rPr spc="-60" dirty="0"/>
              <a:t> </a:t>
            </a:r>
            <a:r>
              <a:rPr spc="-85" dirty="0"/>
              <a:t>appreciate</a:t>
            </a:r>
            <a:r>
              <a:rPr spc="-60" dirty="0"/>
              <a:t> </a:t>
            </a:r>
            <a:r>
              <a:rPr spc="-95" dirty="0"/>
              <a:t>the</a:t>
            </a:r>
            <a:r>
              <a:rPr spc="-60" dirty="0"/>
              <a:t> </a:t>
            </a:r>
            <a:r>
              <a:rPr spc="-65" dirty="0"/>
              <a:t>naturalness</a:t>
            </a:r>
            <a:r>
              <a:rPr spc="-55" dirty="0"/>
              <a:t> </a:t>
            </a:r>
            <a:r>
              <a:rPr spc="-75" dirty="0"/>
              <a:t>and</a:t>
            </a:r>
            <a:r>
              <a:rPr spc="-60" dirty="0"/>
              <a:t> </a:t>
            </a:r>
            <a:r>
              <a:rPr spc="-55" dirty="0"/>
              <a:t>genuineness </a:t>
            </a:r>
            <a:r>
              <a:rPr spc="-65" dirty="0"/>
              <a:t>in</a:t>
            </a:r>
            <a:r>
              <a:rPr spc="-60" dirty="0"/>
              <a:t> </a:t>
            </a:r>
            <a:r>
              <a:rPr spc="-95" dirty="0"/>
              <a:t>the</a:t>
            </a:r>
            <a:r>
              <a:rPr spc="-60" dirty="0"/>
              <a:t> </a:t>
            </a:r>
            <a:r>
              <a:rPr spc="-50" dirty="0"/>
              <a:t>design</a:t>
            </a:r>
            <a:r>
              <a:rPr spc="-60" dirty="0"/>
              <a:t> </a:t>
            </a:r>
            <a:r>
              <a:rPr spc="-80" dirty="0"/>
              <a:t>of</a:t>
            </a:r>
          </a:p>
          <a:p>
            <a:pPr marL="12700" marR="229870">
              <a:lnSpc>
                <a:spcPct val="101800"/>
              </a:lnSpc>
            </a:pPr>
            <a:r>
              <a:rPr spc="-100" dirty="0"/>
              <a:t>the</a:t>
            </a:r>
            <a:r>
              <a:rPr spc="-40" dirty="0"/>
              <a:t> </a:t>
            </a:r>
            <a:r>
              <a:rPr spc="-65" dirty="0"/>
              <a:t>premises,</a:t>
            </a:r>
            <a:r>
              <a:rPr spc="-35" dirty="0"/>
              <a:t> </a:t>
            </a:r>
            <a:r>
              <a:rPr spc="-60" dirty="0"/>
              <a:t>should</a:t>
            </a:r>
            <a:r>
              <a:rPr spc="-40" dirty="0"/>
              <a:t> </a:t>
            </a:r>
            <a:r>
              <a:rPr spc="-75" dirty="0"/>
              <a:t>definitely</a:t>
            </a:r>
            <a:r>
              <a:rPr spc="204" dirty="0"/>
              <a:t> </a:t>
            </a:r>
            <a:r>
              <a:rPr spc="-80" dirty="0"/>
              <a:t>pay</a:t>
            </a:r>
            <a:r>
              <a:rPr spc="-35" dirty="0"/>
              <a:t> </a:t>
            </a:r>
            <a:r>
              <a:rPr spc="-95" dirty="0"/>
              <a:t>attention</a:t>
            </a:r>
            <a:r>
              <a:rPr spc="-40" dirty="0"/>
              <a:t> </a:t>
            </a:r>
            <a:r>
              <a:rPr spc="-90" dirty="0"/>
              <a:t>to</a:t>
            </a:r>
            <a:r>
              <a:rPr spc="-35" dirty="0"/>
              <a:t> </a:t>
            </a:r>
            <a:r>
              <a:rPr spc="-65" dirty="0"/>
              <a:t>our</a:t>
            </a:r>
            <a:r>
              <a:rPr spc="-35" dirty="0"/>
              <a:t> </a:t>
            </a:r>
            <a:r>
              <a:rPr spc="-60" dirty="0"/>
              <a:t>suspended</a:t>
            </a:r>
            <a:r>
              <a:rPr spc="-40" dirty="0"/>
              <a:t> </a:t>
            </a:r>
            <a:r>
              <a:rPr spc="-100" dirty="0"/>
              <a:t>metal</a:t>
            </a:r>
            <a:r>
              <a:rPr spc="-35" dirty="0"/>
              <a:t> </a:t>
            </a:r>
            <a:r>
              <a:rPr spc="-60" dirty="0"/>
              <a:t>ceilings</a:t>
            </a:r>
            <a:r>
              <a:rPr spc="-30" dirty="0"/>
              <a:t> </a:t>
            </a:r>
            <a:r>
              <a:rPr spc="-95" dirty="0"/>
              <a:t>with</a:t>
            </a:r>
            <a:r>
              <a:rPr spc="-40" dirty="0"/>
              <a:t> wood </a:t>
            </a:r>
            <a:r>
              <a:rPr spc="-10" dirty="0"/>
              <a:t>imitation.</a:t>
            </a:r>
          </a:p>
          <a:p>
            <a:pPr marL="12700" marR="5080">
              <a:lnSpc>
                <a:spcPct val="101800"/>
              </a:lnSpc>
            </a:pPr>
            <a:r>
              <a:rPr spc="-75" dirty="0"/>
              <a:t>For</a:t>
            </a:r>
            <a:r>
              <a:rPr spc="-40" dirty="0"/>
              <a:t> </a:t>
            </a:r>
            <a:r>
              <a:rPr spc="-60" dirty="0"/>
              <a:t>fans</a:t>
            </a:r>
            <a:r>
              <a:rPr spc="-35" dirty="0"/>
              <a:t> </a:t>
            </a:r>
            <a:r>
              <a:rPr spc="-80" dirty="0"/>
              <a:t>of</a:t>
            </a:r>
            <a:r>
              <a:rPr spc="-35" dirty="0"/>
              <a:t> </a:t>
            </a:r>
            <a:r>
              <a:rPr spc="-95" dirty="0"/>
              <a:t>a</a:t>
            </a:r>
            <a:r>
              <a:rPr spc="-40" dirty="0"/>
              <a:t> </a:t>
            </a:r>
            <a:r>
              <a:rPr spc="-50" dirty="0"/>
              <a:t>spacious</a:t>
            </a:r>
            <a:r>
              <a:rPr spc="-35" dirty="0"/>
              <a:t> </a:t>
            </a:r>
            <a:r>
              <a:rPr spc="-50" dirty="0"/>
              <a:t>spacious</a:t>
            </a:r>
            <a:r>
              <a:rPr spc="-35" dirty="0"/>
              <a:t> </a:t>
            </a:r>
            <a:r>
              <a:rPr spc="-80" dirty="0"/>
              <a:t>room,</a:t>
            </a:r>
            <a:r>
              <a:rPr spc="-35" dirty="0"/>
              <a:t> </a:t>
            </a:r>
            <a:r>
              <a:rPr spc="-100" dirty="0"/>
              <a:t>we</a:t>
            </a:r>
            <a:r>
              <a:rPr spc="-45" dirty="0"/>
              <a:t> </a:t>
            </a:r>
            <a:r>
              <a:rPr spc="-80" dirty="0"/>
              <a:t>recommend</a:t>
            </a:r>
            <a:r>
              <a:rPr spc="-40" dirty="0"/>
              <a:t> </a:t>
            </a:r>
            <a:r>
              <a:rPr spc="-90" dirty="0"/>
              <a:t>to</a:t>
            </a:r>
            <a:r>
              <a:rPr spc="-40" dirty="0"/>
              <a:t> </a:t>
            </a:r>
            <a:r>
              <a:rPr spc="-65" dirty="0"/>
              <a:t>consider</a:t>
            </a:r>
            <a:r>
              <a:rPr spc="-40" dirty="0"/>
              <a:t> </a:t>
            </a:r>
            <a:r>
              <a:rPr spc="-100" dirty="0"/>
              <a:t>the</a:t>
            </a:r>
            <a:r>
              <a:rPr spc="-40" dirty="0"/>
              <a:t> </a:t>
            </a:r>
            <a:r>
              <a:rPr spc="-80" dirty="0"/>
              <a:t>option</a:t>
            </a:r>
            <a:r>
              <a:rPr spc="-40" dirty="0"/>
              <a:t> </a:t>
            </a:r>
            <a:r>
              <a:rPr spc="-80" dirty="0"/>
              <a:t>of</a:t>
            </a:r>
            <a:r>
              <a:rPr spc="-40" dirty="0"/>
              <a:t> </a:t>
            </a:r>
            <a:r>
              <a:rPr spc="-10" dirty="0"/>
              <a:t>suspended </a:t>
            </a:r>
            <a:r>
              <a:rPr spc="-80" dirty="0"/>
              <a:t>mirror</a:t>
            </a:r>
            <a:r>
              <a:rPr spc="-40" dirty="0"/>
              <a:t> </a:t>
            </a:r>
            <a:r>
              <a:rPr spc="-100" dirty="0"/>
              <a:t>metal</a:t>
            </a:r>
            <a:r>
              <a:rPr spc="-35" dirty="0"/>
              <a:t> </a:t>
            </a:r>
            <a:r>
              <a:rPr spc="-65" dirty="0"/>
              <a:t>ceilings.</a:t>
            </a:r>
            <a:r>
              <a:rPr spc="-40" dirty="0"/>
              <a:t> </a:t>
            </a:r>
            <a:r>
              <a:rPr spc="-90" dirty="0"/>
              <a:t>The</a:t>
            </a:r>
            <a:r>
              <a:rPr spc="-40" dirty="0"/>
              <a:t> </a:t>
            </a:r>
            <a:r>
              <a:rPr spc="-55" dirty="0"/>
              <a:t>«mirror»</a:t>
            </a:r>
            <a:r>
              <a:rPr spc="195" dirty="0"/>
              <a:t> </a:t>
            </a:r>
            <a:r>
              <a:rPr spc="-100" dirty="0"/>
              <a:t>effect</a:t>
            </a:r>
            <a:r>
              <a:rPr spc="-35" dirty="0"/>
              <a:t> </a:t>
            </a:r>
            <a:r>
              <a:rPr spc="-105" dirty="0"/>
              <a:t>e</a:t>
            </a:r>
            <a:r>
              <a:rPr spc="-40" dirty="0"/>
              <a:t> </a:t>
            </a:r>
            <a:r>
              <a:rPr spc="-80" dirty="0"/>
              <a:t>will</a:t>
            </a:r>
            <a:r>
              <a:rPr spc="-40" dirty="0"/>
              <a:t> </a:t>
            </a:r>
            <a:r>
              <a:rPr spc="-80" dirty="0"/>
              <a:t>help</a:t>
            </a:r>
            <a:r>
              <a:rPr spc="-40" dirty="0"/>
              <a:t> </a:t>
            </a:r>
            <a:r>
              <a:rPr spc="-65" dirty="0"/>
              <a:t>visually</a:t>
            </a:r>
            <a:r>
              <a:rPr spc="-40" dirty="0"/>
              <a:t> </a:t>
            </a:r>
            <a:r>
              <a:rPr spc="-80" dirty="0"/>
              <a:t>expand</a:t>
            </a:r>
            <a:r>
              <a:rPr spc="-40" dirty="0"/>
              <a:t> </a:t>
            </a:r>
            <a:r>
              <a:rPr spc="-100" dirty="0"/>
              <a:t>the</a:t>
            </a:r>
            <a:r>
              <a:rPr spc="-40" dirty="0"/>
              <a:t> </a:t>
            </a:r>
            <a:r>
              <a:rPr spc="-80" dirty="0"/>
              <a:t>room.</a:t>
            </a:r>
            <a:r>
              <a:rPr spc="-40" dirty="0"/>
              <a:t> </a:t>
            </a:r>
            <a:r>
              <a:rPr spc="-10" dirty="0"/>
              <a:t>Reflections, </a:t>
            </a:r>
            <a:r>
              <a:rPr spc="-45" dirty="0"/>
              <a:t>glare</a:t>
            </a:r>
            <a:r>
              <a:rPr spc="170" dirty="0"/>
              <a:t> </a:t>
            </a:r>
            <a:r>
              <a:rPr spc="-20" dirty="0"/>
              <a:t>adds</a:t>
            </a:r>
            <a:r>
              <a:rPr spc="170" dirty="0"/>
              <a:t> </a:t>
            </a:r>
            <a:r>
              <a:rPr spc="-80" dirty="0"/>
              <a:t>originality,</a:t>
            </a:r>
            <a:r>
              <a:rPr spc="-50" dirty="0"/>
              <a:t> showiness </a:t>
            </a:r>
            <a:r>
              <a:rPr spc="-80" dirty="0"/>
              <a:t>and</a:t>
            </a:r>
            <a:r>
              <a:rPr spc="-55" dirty="0"/>
              <a:t> </a:t>
            </a:r>
            <a:r>
              <a:rPr spc="-75" dirty="0"/>
              <a:t>charm</a:t>
            </a:r>
            <a:r>
              <a:rPr spc="-50" dirty="0"/>
              <a:t> </a:t>
            </a:r>
            <a:r>
              <a:rPr spc="-90" dirty="0"/>
              <a:t>to</a:t>
            </a:r>
            <a:r>
              <a:rPr spc="-55" dirty="0"/>
              <a:t> </a:t>
            </a:r>
            <a:r>
              <a:rPr spc="-75" dirty="0"/>
              <a:t>any</a:t>
            </a:r>
            <a:r>
              <a:rPr spc="-50" dirty="0"/>
              <a:t> </a:t>
            </a:r>
            <a:r>
              <a:rPr spc="-80" dirty="0"/>
              <a:t>room.</a:t>
            </a:r>
            <a:r>
              <a:rPr spc="-50" dirty="0"/>
              <a:t> </a:t>
            </a:r>
            <a:r>
              <a:rPr spc="-80" dirty="0"/>
              <a:t>Our</a:t>
            </a:r>
            <a:r>
              <a:rPr spc="-50" dirty="0"/>
              <a:t> </a:t>
            </a:r>
            <a:r>
              <a:rPr spc="-80" dirty="0"/>
              <a:t>experts</a:t>
            </a:r>
            <a:r>
              <a:rPr spc="-50" dirty="0"/>
              <a:t> </a:t>
            </a:r>
            <a:r>
              <a:rPr spc="-80" dirty="0"/>
              <a:t>will</a:t>
            </a:r>
            <a:r>
              <a:rPr spc="-50" dirty="0"/>
              <a:t> </a:t>
            </a:r>
            <a:r>
              <a:rPr spc="-80" dirty="0"/>
              <a:t>help</a:t>
            </a:r>
            <a:r>
              <a:rPr spc="-55" dirty="0"/>
              <a:t> </a:t>
            </a:r>
            <a:r>
              <a:rPr spc="-65" dirty="0"/>
              <a:t>you</a:t>
            </a:r>
            <a:r>
              <a:rPr spc="-50" dirty="0"/>
              <a:t> </a:t>
            </a:r>
            <a:r>
              <a:rPr spc="-10" dirty="0"/>
              <a:t>realize </a:t>
            </a:r>
            <a:r>
              <a:rPr spc="-75" dirty="0"/>
              <a:t>any</a:t>
            </a:r>
            <a:r>
              <a:rPr spc="-30" dirty="0"/>
              <a:t> </a:t>
            </a:r>
            <a:r>
              <a:rPr spc="-85" dirty="0"/>
              <a:t>idea</a:t>
            </a:r>
            <a:r>
              <a:rPr spc="-30" dirty="0"/>
              <a:t> </a:t>
            </a:r>
            <a:r>
              <a:rPr spc="-60" dirty="0"/>
              <a:t>on</a:t>
            </a:r>
            <a:r>
              <a:rPr spc="-35" dirty="0"/>
              <a:t> </a:t>
            </a:r>
            <a:r>
              <a:rPr spc="-75" dirty="0"/>
              <a:t>an</a:t>
            </a:r>
            <a:r>
              <a:rPr spc="-35" dirty="0"/>
              <a:t> </a:t>
            </a:r>
            <a:r>
              <a:rPr spc="-80" dirty="0"/>
              <a:t>individual,</a:t>
            </a:r>
            <a:r>
              <a:rPr spc="-25" dirty="0"/>
              <a:t> </a:t>
            </a:r>
            <a:r>
              <a:rPr spc="-80" dirty="0"/>
              <a:t>unique</a:t>
            </a:r>
            <a:r>
              <a:rPr spc="-35" dirty="0"/>
              <a:t> </a:t>
            </a:r>
            <a:r>
              <a:rPr spc="-70" dirty="0"/>
              <a:t>ceiling</a:t>
            </a:r>
            <a:r>
              <a:rPr spc="-35" dirty="0"/>
              <a:t> </a:t>
            </a:r>
            <a:r>
              <a:rPr spc="-65" dirty="0"/>
              <a:t>design.</a:t>
            </a:r>
            <a:r>
              <a:rPr spc="-30" dirty="0"/>
              <a:t> </a:t>
            </a:r>
            <a:r>
              <a:rPr spc="-95" dirty="0"/>
              <a:t>It</a:t>
            </a:r>
            <a:r>
              <a:rPr spc="-30" dirty="0"/>
              <a:t> </a:t>
            </a:r>
            <a:r>
              <a:rPr spc="-80" dirty="0"/>
              <a:t>may</a:t>
            </a:r>
            <a:r>
              <a:rPr spc="-25" dirty="0"/>
              <a:t> </a:t>
            </a:r>
            <a:r>
              <a:rPr spc="-85" dirty="0"/>
              <a:t>be</a:t>
            </a:r>
            <a:r>
              <a:rPr spc="-35" dirty="0"/>
              <a:t> </a:t>
            </a:r>
            <a:r>
              <a:rPr spc="-60" dirty="0"/>
              <a:t>suspended</a:t>
            </a:r>
            <a:r>
              <a:rPr spc="-35" dirty="0"/>
              <a:t> </a:t>
            </a:r>
            <a:r>
              <a:rPr spc="-100" dirty="0"/>
              <a:t>metal</a:t>
            </a:r>
            <a:r>
              <a:rPr spc="-30" dirty="0"/>
              <a:t> </a:t>
            </a:r>
            <a:r>
              <a:rPr spc="-10" dirty="0"/>
              <a:t>ceilings, </a:t>
            </a:r>
            <a:r>
              <a:rPr spc="-65" dirty="0"/>
              <a:t>composed</a:t>
            </a:r>
            <a:r>
              <a:rPr spc="-40" dirty="0"/>
              <a:t> </a:t>
            </a:r>
            <a:r>
              <a:rPr spc="-80" dirty="0"/>
              <a:t>of</a:t>
            </a:r>
            <a:r>
              <a:rPr spc="-25" dirty="0"/>
              <a:t> </a:t>
            </a:r>
            <a:r>
              <a:rPr spc="-80" dirty="0"/>
              <a:t>elements</a:t>
            </a:r>
            <a:r>
              <a:rPr spc="-30" dirty="0"/>
              <a:t> </a:t>
            </a:r>
            <a:r>
              <a:rPr spc="-80" dirty="0"/>
              <a:t>of</a:t>
            </a:r>
            <a:r>
              <a:rPr spc="-30" dirty="0"/>
              <a:t> </a:t>
            </a:r>
            <a:r>
              <a:rPr spc="-95" dirty="0"/>
              <a:t>different</a:t>
            </a:r>
            <a:r>
              <a:rPr spc="-30" dirty="0"/>
              <a:t> </a:t>
            </a:r>
            <a:r>
              <a:rPr spc="-55" dirty="0"/>
              <a:t>sizes,</a:t>
            </a:r>
            <a:r>
              <a:rPr spc="-30" dirty="0"/>
              <a:t> </a:t>
            </a:r>
            <a:r>
              <a:rPr spc="-85" dirty="0"/>
              <a:t>be</a:t>
            </a:r>
            <a:r>
              <a:rPr spc="-35" dirty="0"/>
              <a:t> </a:t>
            </a:r>
            <a:r>
              <a:rPr spc="-65" dirty="0"/>
              <a:t>in</a:t>
            </a:r>
            <a:r>
              <a:rPr spc="-35" dirty="0"/>
              <a:t> </a:t>
            </a:r>
            <a:r>
              <a:rPr spc="-100" dirty="0"/>
              <a:t>the</a:t>
            </a:r>
            <a:r>
              <a:rPr spc="-35" dirty="0"/>
              <a:t> </a:t>
            </a:r>
            <a:r>
              <a:rPr spc="-80" dirty="0"/>
              <a:t>form</a:t>
            </a:r>
            <a:r>
              <a:rPr spc="-30" dirty="0"/>
              <a:t> </a:t>
            </a:r>
            <a:r>
              <a:rPr spc="-80" dirty="0"/>
              <a:t>of</a:t>
            </a:r>
            <a:r>
              <a:rPr spc="-30" dirty="0"/>
              <a:t> </a:t>
            </a:r>
            <a:r>
              <a:rPr spc="-80" dirty="0"/>
              <a:t>waves,</a:t>
            </a:r>
            <a:r>
              <a:rPr spc="-30" dirty="0"/>
              <a:t> </a:t>
            </a:r>
            <a:r>
              <a:rPr spc="-85" dirty="0"/>
              <a:t>geometric</a:t>
            </a:r>
            <a:r>
              <a:rPr spc="-30" dirty="0"/>
              <a:t> </a:t>
            </a:r>
            <a:r>
              <a:rPr spc="-60" dirty="0"/>
              <a:t>shapes,</a:t>
            </a:r>
            <a:r>
              <a:rPr spc="-30" dirty="0"/>
              <a:t> </a:t>
            </a:r>
            <a:r>
              <a:rPr spc="-55" dirty="0"/>
              <a:t>complex </a:t>
            </a:r>
            <a:r>
              <a:rPr spc="-75" dirty="0"/>
              <a:t>three-dimensional</a:t>
            </a:r>
            <a:r>
              <a:rPr spc="-5" dirty="0"/>
              <a:t> </a:t>
            </a:r>
            <a:r>
              <a:rPr spc="-60" dirty="0"/>
              <a:t>shapes,</a:t>
            </a:r>
            <a:r>
              <a:rPr spc="-5" dirty="0"/>
              <a:t> </a:t>
            </a:r>
            <a:r>
              <a:rPr spc="-80" dirty="0"/>
              <a:t>and</a:t>
            </a:r>
            <a:r>
              <a:rPr spc="-10" dirty="0"/>
              <a:t> </a:t>
            </a:r>
            <a:r>
              <a:rPr spc="-20" dirty="0"/>
              <a:t>more.</a:t>
            </a:r>
          </a:p>
          <a:p>
            <a:pPr marL="12700" marR="59690">
              <a:lnSpc>
                <a:spcPct val="101800"/>
              </a:lnSpc>
            </a:pPr>
            <a:r>
              <a:rPr spc="-75" dirty="0"/>
              <a:t>For</a:t>
            </a:r>
            <a:r>
              <a:rPr spc="-35" dirty="0"/>
              <a:t> </a:t>
            </a:r>
            <a:r>
              <a:rPr spc="-85" dirty="0"/>
              <a:t>more</a:t>
            </a:r>
            <a:r>
              <a:rPr spc="-35" dirty="0"/>
              <a:t> </a:t>
            </a:r>
            <a:r>
              <a:rPr spc="-85" dirty="0"/>
              <a:t>than</a:t>
            </a:r>
            <a:r>
              <a:rPr spc="-35" dirty="0"/>
              <a:t> </a:t>
            </a:r>
            <a:r>
              <a:rPr spc="-50" dirty="0"/>
              <a:t>2</a:t>
            </a:r>
            <a:r>
              <a:rPr lang="en-US" spc="-50" dirty="0"/>
              <a:t>5</a:t>
            </a:r>
            <a:r>
              <a:rPr spc="-40" dirty="0"/>
              <a:t> </a:t>
            </a:r>
            <a:r>
              <a:rPr spc="-75" dirty="0"/>
              <a:t>years,</a:t>
            </a:r>
            <a:r>
              <a:rPr spc="-30" dirty="0"/>
              <a:t> </a:t>
            </a:r>
            <a:r>
              <a:rPr spc="-65" dirty="0"/>
              <a:t>our</a:t>
            </a:r>
            <a:r>
              <a:rPr spc="-30" dirty="0"/>
              <a:t> </a:t>
            </a:r>
            <a:r>
              <a:rPr spc="-70" dirty="0"/>
              <a:t>company</a:t>
            </a:r>
            <a:r>
              <a:rPr spc="-30" dirty="0"/>
              <a:t> </a:t>
            </a:r>
            <a:r>
              <a:rPr spc="-45" dirty="0"/>
              <a:t>has</a:t>
            </a:r>
            <a:r>
              <a:rPr spc="-35" dirty="0"/>
              <a:t> </a:t>
            </a:r>
            <a:r>
              <a:rPr spc="-85" dirty="0"/>
              <a:t>been</a:t>
            </a:r>
            <a:r>
              <a:rPr spc="-35" dirty="0"/>
              <a:t> </a:t>
            </a:r>
            <a:r>
              <a:rPr spc="-80" dirty="0"/>
              <a:t>implementing</a:t>
            </a:r>
            <a:r>
              <a:rPr spc="-35" dirty="0"/>
              <a:t> </a:t>
            </a:r>
            <a:r>
              <a:rPr spc="-100" dirty="0"/>
              <a:t>the</a:t>
            </a:r>
            <a:r>
              <a:rPr spc="-40" dirty="0"/>
              <a:t> </a:t>
            </a:r>
            <a:r>
              <a:rPr spc="-65" dirty="0"/>
              <a:t>most</a:t>
            </a:r>
            <a:r>
              <a:rPr spc="-30" dirty="0"/>
              <a:t> </a:t>
            </a:r>
            <a:r>
              <a:rPr spc="-70" dirty="0"/>
              <a:t>ambitious</a:t>
            </a:r>
            <a:r>
              <a:rPr spc="-30" dirty="0"/>
              <a:t> </a:t>
            </a:r>
            <a:r>
              <a:rPr spc="-80" dirty="0"/>
              <a:t>and</a:t>
            </a:r>
            <a:r>
              <a:rPr spc="-40" dirty="0"/>
              <a:t> </a:t>
            </a:r>
            <a:r>
              <a:rPr spc="-55" dirty="0"/>
              <a:t>large- </a:t>
            </a:r>
            <a:r>
              <a:rPr spc="-65" dirty="0"/>
              <a:t>scale</a:t>
            </a:r>
            <a:r>
              <a:rPr spc="-30" dirty="0"/>
              <a:t> </a:t>
            </a:r>
            <a:r>
              <a:rPr spc="-80" dirty="0"/>
              <a:t>projects</a:t>
            </a:r>
            <a:r>
              <a:rPr spc="-20" dirty="0"/>
              <a:t> </a:t>
            </a:r>
            <a:r>
              <a:rPr spc="-75" dirty="0"/>
              <a:t>for</a:t>
            </a:r>
            <a:r>
              <a:rPr spc="-20" dirty="0"/>
              <a:t> </a:t>
            </a:r>
            <a:r>
              <a:rPr spc="-100" dirty="0"/>
              <a:t>the</a:t>
            </a:r>
            <a:r>
              <a:rPr spc="-25" dirty="0"/>
              <a:t> </a:t>
            </a:r>
            <a:r>
              <a:rPr spc="-75" dirty="0"/>
              <a:t>production</a:t>
            </a:r>
            <a:r>
              <a:rPr spc="-25" dirty="0"/>
              <a:t> </a:t>
            </a:r>
            <a:r>
              <a:rPr spc="-80" dirty="0"/>
              <a:t>and</a:t>
            </a:r>
            <a:r>
              <a:rPr spc="-25" dirty="0"/>
              <a:t> </a:t>
            </a:r>
            <a:r>
              <a:rPr spc="-80" dirty="0"/>
              <a:t>installation</a:t>
            </a:r>
            <a:r>
              <a:rPr spc="-25" dirty="0"/>
              <a:t> </a:t>
            </a:r>
            <a:r>
              <a:rPr spc="-80" dirty="0"/>
              <a:t>of</a:t>
            </a:r>
            <a:r>
              <a:rPr spc="-20" dirty="0"/>
              <a:t> </a:t>
            </a:r>
            <a:r>
              <a:rPr spc="-65" dirty="0"/>
              <a:t>designer</a:t>
            </a:r>
            <a:r>
              <a:rPr spc="-20" dirty="0"/>
              <a:t> </a:t>
            </a:r>
            <a:r>
              <a:rPr spc="-60" dirty="0"/>
              <a:t>suspended</a:t>
            </a:r>
            <a:r>
              <a:rPr spc="-25" dirty="0"/>
              <a:t> </a:t>
            </a:r>
            <a:r>
              <a:rPr spc="-100" dirty="0"/>
              <a:t>metal</a:t>
            </a:r>
            <a:r>
              <a:rPr spc="-20" dirty="0"/>
              <a:t> </a:t>
            </a:r>
            <a:r>
              <a:rPr spc="-65" dirty="0"/>
              <a:t>ceilings.</a:t>
            </a:r>
            <a:r>
              <a:rPr spc="-20" dirty="0"/>
              <a:t> </a:t>
            </a:r>
            <a:r>
              <a:rPr spc="-25" dirty="0"/>
              <a:t>By </a:t>
            </a:r>
            <a:r>
              <a:rPr spc="-75" dirty="0"/>
              <a:t>cooperating</a:t>
            </a:r>
            <a:r>
              <a:rPr spc="-35" dirty="0"/>
              <a:t> </a:t>
            </a:r>
            <a:r>
              <a:rPr spc="-95" dirty="0"/>
              <a:t>with</a:t>
            </a:r>
            <a:r>
              <a:rPr spc="-35" dirty="0"/>
              <a:t> </a:t>
            </a:r>
            <a:r>
              <a:rPr spc="-55" dirty="0"/>
              <a:t>us,</a:t>
            </a:r>
            <a:r>
              <a:rPr spc="-25" dirty="0"/>
              <a:t> </a:t>
            </a:r>
            <a:r>
              <a:rPr spc="-65" dirty="0"/>
              <a:t>you</a:t>
            </a:r>
            <a:r>
              <a:rPr spc="-25" dirty="0"/>
              <a:t> </a:t>
            </a:r>
            <a:r>
              <a:rPr spc="-80" dirty="0"/>
              <a:t>get</a:t>
            </a:r>
            <a:r>
              <a:rPr spc="-30" dirty="0"/>
              <a:t> </a:t>
            </a:r>
            <a:r>
              <a:rPr spc="-55" dirty="0"/>
              <a:t>design</a:t>
            </a:r>
            <a:r>
              <a:rPr spc="-30" dirty="0"/>
              <a:t> </a:t>
            </a:r>
            <a:r>
              <a:rPr spc="-60" dirty="0"/>
              <a:t>suspended</a:t>
            </a:r>
            <a:r>
              <a:rPr spc="-35" dirty="0"/>
              <a:t> </a:t>
            </a:r>
            <a:r>
              <a:rPr spc="-100" dirty="0"/>
              <a:t>metal</a:t>
            </a:r>
            <a:r>
              <a:rPr spc="-25" dirty="0"/>
              <a:t> </a:t>
            </a:r>
            <a:r>
              <a:rPr spc="-65" dirty="0"/>
              <a:t>ceilings,</a:t>
            </a:r>
            <a:r>
              <a:rPr spc="-30" dirty="0"/>
              <a:t> </a:t>
            </a:r>
            <a:r>
              <a:rPr spc="-75" dirty="0"/>
              <a:t>which</a:t>
            </a:r>
            <a:r>
              <a:rPr spc="-30" dirty="0"/>
              <a:t> </a:t>
            </a:r>
            <a:r>
              <a:rPr spc="-90" dirty="0"/>
              <a:t>are</a:t>
            </a:r>
            <a:r>
              <a:rPr spc="-35" dirty="0"/>
              <a:t> </a:t>
            </a:r>
            <a:r>
              <a:rPr spc="-85" dirty="0"/>
              <a:t>not</a:t>
            </a:r>
            <a:r>
              <a:rPr spc="-25" dirty="0"/>
              <a:t> </a:t>
            </a:r>
            <a:r>
              <a:rPr spc="-65" dirty="0"/>
              <a:t>only</a:t>
            </a:r>
            <a:r>
              <a:rPr spc="-30" dirty="0"/>
              <a:t> </a:t>
            </a:r>
            <a:r>
              <a:rPr spc="-80" dirty="0"/>
              <a:t>unique</a:t>
            </a:r>
            <a:r>
              <a:rPr spc="-30" dirty="0"/>
              <a:t> </a:t>
            </a:r>
            <a:r>
              <a:rPr spc="-25" dirty="0"/>
              <a:t>in </a:t>
            </a:r>
            <a:r>
              <a:rPr spc="-85" dirty="0"/>
              <a:t>their</a:t>
            </a:r>
            <a:r>
              <a:rPr spc="-30" dirty="0"/>
              <a:t> </a:t>
            </a:r>
            <a:r>
              <a:rPr spc="-90" dirty="0"/>
              <a:t>beauty,</a:t>
            </a:r>
            <a:r>
              <a:rPr spc="-25" dirty="0"/>
              <a:t> </a:t>
            </a:r>
            <a:r>
              <a:rPr spc="-90" dirty="0"/>
              <a:t>but</a:t>
            </a:r>
            <a:r>
              <a:rPr spc="-25" dirty="0"/>
              <a:t> </a:t>
            </a:r>
            <a:r>
              <a:rPr spc="-55" dirty="0"/>
              <a:t>also</a:t>
            </a:r>
            <a:r>
              <a:rPr spc="-30" dirty="0"/>
              <a:t> </a:t>
            </a:r>
            <a:r>
              <a:rPr spc="-90" dirty="0"/>
              <a:t>reliable,</a:t>
            </a:r>
            <a:r>
              <a:rPr spc="-25" dirty="0"/>
              <a:t> </a:t>
            </a:r>
            <a:r>
              <a:rPr spc="-80" dirty="0"/>
              <a:t>eco-</a:t>
            </a:r>
            <a:r>
              <a:rPr spc="-75" dirty="0"/>
              <a:t>friendly</a:t>
            </a:r>
            <a:r>
              <a:rPr spc="-30" dirty="0"/>
              <a:t> </a:t>
            </a:r>
            <a:r>
              <a:rPr spc="-80" dirty="0"/>
              <a:t>and</a:t>
            </a:r>
            <a:r>
              <a:rPr spc="-30" dirty="0"/>
              <a:t> </a:t>
            </a:r>
            <a:r>
              <a:rPr spc="-60" dirty="0"/>
              <a:t>easy</a:t>
            </a:r>
            <a:r>
              <a:rPr spc="-25" dirty="0"/>
              <a:t> </a:t>
            </a:r>
            <a:r>
              <a:rPr spc="-90" dirty="0"/>
              <a:t>to</a:t>
            </a:r>
            <a:r>
              <a:rPr spc="-30" dirty="0"/>
              <a:t> </a:t>
            </a:r>
            <a:r>
              <a:rPr spc="-20" dirty="0"/>
              <a:t>use.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278999" y="1745119"/>
            <a:ext cx="5049520" cy="1810385"/>
            <a:chOff x="278999" y="1745119"/>
            <a:chExt cx="5049520" cy="181038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04196" y="1745119"/>
              <a:ext cx="1595323" cy="137143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8817" y="1745119"/>
              <a:ext cx="769188" cy="132246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78999" y="3012554"/>
              <a:ext cx="1954530" cy="542925"/>
            </a:xfrm>
            <a:custGeom>
              <a:avLst/>
              <a:gdLst/>
              <a:ahLst/>
              <a:cxnLst/>
              <a:rect l="l" t="t" r="r" b="b"/>
              <a:pathLst>
                <a:path w="1954530" h="542925">
                  <a:moveTo>
                    <a:pt x="1953907" y="0"/>
                  </a:moveTo>
                  <a:lnTo>
                    <a:pt x="96913" y="0"/>
                  </a:lnTo>
                  <a:lnTo>
                    <a:pt x="0" y="542505"/>
                  </a:lnTo>
                  <a:lnTo>
                    <a:pt x="1857006" y="542505"/>
                  </a:lnTo>
                  <a:lnTo>
                    <a:pt x="1953907" y="0"/>
                  </a:lnTo>
                  <a:close/>
                </a:path>
              </a:pathLst>
            </a:custGeom>
            <a:solidFill>
              <a:srgbClr val="2B39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3699941" y="321398"/>
            <a:ext cx="1628139" cy="1371600"/>
            <a:chOff x="3699941" y="321398"/>
            <a:chExt cx="1628139" cy="137160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99941" y="321398"/>
              <a:ext cx="1595323" cy="137143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54563" y="363042"/>
              <a:ext cx="773442" cy="1329791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44500" y="3053308"/>
            <a:ext cx="1368425" cy="44259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219"/>
              </a:spcBef>
            </a:pPr>
            <a:r>
              <a:rPr sz="1400" b="1" spc="-55" dirty="0">
                <a:solidFill>
                  <a:srgbClr val="FFFFFF"/>
                </a:solidFill>
                <a:latin typeface="Arial Narrow"/>
                <a:cs typeface="Arial Narrow"/>
              </a:rPr>
              <a:t>DESIGNER</a:t>
            </a:r>
            <a:r>
              <a:rPr sz="1400" b="1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 Narrow"/>
                <a:cs typeface="Arial Narrow"/>
              </a:rPr>
              <a:t>CEILING </a:t>
            </a:r>
            <a:r>
              <a:rPr sz="1400" b="1" spc="-55" dirty="0">
                <a:solidFill>
                  <a:srgbClr val="FFFFFF"/>
                </a:solidFill>
                <a:latin typeface="Arial Narrow"/>
                <a:cs typeface="Arial Narrow"/>
              </a:rPr>
              <a:t>CHARACTERISTICS:</a:t>
            </a:r>
            <a:endParaRPr sz="14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028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457200"/>
                </a:moveTo>
                <a:lnTo>
                  <a:pt x="457200" y="0"/>
                </a:lnTo>
                <a:lnTo>
                  <a:pt x="0" y="0"/>
                </a:lnTo>
                <a:lnTo>
                  <a:pt x="0" y="457200"/>
                </a:lnTo>
                <a:lnTo>
                  <a:pt x="457200" y="45720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8099" y="7176382"/>
            <a:ext cx="13506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0209" algn="l"/>
              </a:tabLst>
            </a:pPr>
            <a:r>
              <a:rPr sz="1100" dirty="0">
                <a:latin typeface="Trebuchet MS"/>
                <a:cs typeface="Trebuchet MS"/>
              </a:rPr>
              <a:t>	</a:t>
            </a:r>
            <a:r>
              <a:rPr lang="en-US" sz="1100" spc="-110" dirty="0">
                <a:solidFill>
                  <a:srgbClr val="A7A9AC"/>
                </a:solidFill>
                <a:latin typeface="Trebuchet MS"/>
                <a:cs typeface="Trebuchet MS"/>
              </a:rPr>
              <a:t>stelipro.com.ua</a:t>
            </a:r>
            <a:endParaRPr sz="1100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3870020"/>
            <a:ext cx="4413605" cy="237959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17243" y="3198037"/>
            <a:ext cx="30930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70" dirty="0">
                <a:latin typeface="Trebuchet MS"/>
                <a:cs typeface="Trebuchet MS"/>
              </a:rPr>
              <a:t>The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-150" dirty="0">
                <a:latin typeface="Trebuchet MS"/>
                <a:cs typeface="Trebuchet MS"/>
              </a:rPr>
              <a:t>Antimonopoly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180" dirty="0">
                <a:latin typeface="Trebuchet MS"/>
                <a:cs typeface="Trebuchet MS"/>
              </a:rPr>
              <a:t>Committee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-150" dirty="0">
                <a:latin typeface="Trebuchet MS"/>
                <a:cs typeface="Trebuchet MS"/>
              </a:rPr>
              <a:t>of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105" dirty="0">
                <a:latin typeface="Trebuchet MS"/>
                <a:cs typeface="Trebuchet MS"/>
              </a:rPr>
              <a:t>Ukraine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08681" y="6356781"/>
            <a:ext cx="13112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14" dirty="0">
                <a:latin typeface="Trebuchet MS"/>
                <a:cs typeface="Trebuchet MS"/>
              </a:rPr>
              <a:t>Zhulyany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114" dirty="0">
                <a:latin typeface="Trebuchet MS"/>
                <a:cs typeface="Trebuchet MS"/>
              </a:rPr>
              <a:t>Airport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711212"/>
            <a:ext cx="4413605" cy="23795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70805" y="71028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0"/>
                </a:moveTo>
                <a:lnTo>
                  <a:pt x="0" y="0"/>
                </a:ln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62400" y="7210425"/>
            <a:ext cx="13436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96340" algn="l"/>
              </a:tabLst>
            </a:pPr>
            <a:r>
              <a:rPr lang="en-US" sz="1100" spc="-110" dirty="0">
                <a:solidFill>
                  <a:srgbClr val="A7A9AC"/>
                </a:solidFill>
                <a:latin typeface="Trebuchet MS"/>
                <a:cs typeface="Trebuchet MS"/>
              </a:rPr>
              <a:t>stelipro.com.ua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6723" y="3198037"/>
            <a:ext cx="7550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latin typeface="Trebuchet MS"/>
                <a:cs typeface="Trebuchet MS"/>
              </a:rPr>
              <a:t>Mandarin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38794" y="6356781"/>
            <a:ext cx="10509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14" dirty="0">
                <a:latin typeface="Trebuchet MS"/>
                <a:cs typeface="Trebuchet MS"/>
              </a:rPr>
              <a:t>Dynamo</a:t>
            </a:r>
            <a:r>
              <a:rPr sz="1600" spc="-95" dirty="0">
                <a:latin typeface="Trebuchet MS"/>
                <a:cs typeface="Trebuchet MS"/>
              </a:rPr>
              <a:t> pool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9994" y="711202"/>
            <a:ext cx="2170798" cy="112784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99994" y="3870011"/>
            <a:ext cx="2170798" cy="112783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200" y="711202"/>
            <a:ext cx="2170798" cy="112784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7200" y="3870007"/>
            <a:ext cx="2170798" cy="112783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9994" y="1962965"/>
            <a:ext cx="2170798" cy="112784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99994" y="5121770"/>
            <a:ext cx="2170798" cy="112783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7200" y="1962962"/>
            <a:ext cx="2170798" cy="112784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7200" y="5121770"/>
            <a:ext cx="2170798" cy="112783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028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457200"/>
                </a:moveTo>
                <a:lnTo>
                  <a:pt x="457200" y="0"/>
                </a:lnTo>
                <a:lnTo>
                  <a:pt x="0" y="0"/>
                </a:lnTo>
                <a:lnTo>
                  <a:pt x="0" y="457200"/>
                </a:lnTo>
                <a:lnTo>
                  <a:pt x="457200" y="45720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8099" y="7176382"/>
            <a:ext cx="13506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0209" algn="l"/>
              </a:tabLst>
            </a:pPr>
            <a:r>
              <a:rPr sz="1100" dirty="0">
                <a:latin typeface="Trebuchet MS"/>
                <a:cs typeface="Trebuchet MS"/>
              </a:rPr>
              <a:t>	</a:t>
            </a:r>
            <a:r>
              <a:rPr lang="en-US" sz="1100" spc="-110" dirty="0">
                <a:solidFill>
                  <a:srgbClr val="A7A9AC"/>
                </a:solidFill>
                <a:latin typeface="Trebuchet MS"/>
                <a:cs typeface="Trebuchet MS"/>
              </a:rPr>
              <a:t>stelipro.com.ua</a:t>
            </a:r>
            <a:endParaRPr sz="1100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3870020"/>
            <a:ext cx="4413605" cy="237959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711212"/>
            <a:ext cx="4413605" cy="23795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249360" y="6356836"/>
            <a:ext cx="82994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10" dirty="0">
                <a:latin typeface="Trebuchet MS"/>
                <a:cs typeface="Trebuchet MS"/>
              </a:rPr>
              <a:t>Metrograd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90610" y="3215973"/>
            <a:ext cx="7480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35" dirty="0">
                <a:latin typeface="Trebuchet MS"/>
                <a:cs typeface="Trebuchet MS"/>
              </a:rPr>
              <a:t>Epicenter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70805" y="71028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0"/>
                </a:moveTo>
                <a:lnTo>
                  <a:pt x="0" y="0"/>
                </a:ln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96798" y="7240354"/>
            <a:ext cx="13436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96340" algn="l"/>
              </a:tabLst>
            </a:pPr>
            <a:r>
              <a:rPr lang="en-US" sz="1100" spc="-110" dirty="0">
                <a:solidFill>
                  <a:srgbClr val="A7A9AC"/>
                </a:solidFill>
                <a:latin typeface="Trebuchet MS"/>
                <a:cs typeface="Trebuchet MS"/>
              </a:rPr>
              <a:t>stelipro.com.ua</a:t>
            </a:r>
            <a:endParaRPr sz="1100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3870020"/>
            <a:ext cx="4413605" cy="237959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322842" y="6356836"/>
            <a:ext cx="6826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14" dirty="0">
                <a:latin typeface="Trebuchet MS"/>
                <a:cs typeface="Trebuchet MS"/>
              </a:rPr>
              <a:t>Sportlife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3788" y="3215973"/>
            <a:ext cx="394207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25" dirty="0">
                <a:latin typeface="Trebuchet MS"/>
                <a:cs typeface="Trebuchet MS"/>
              </a:rPr>
              <a:t>«Dream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145" dirty="0">
                <a:latin typeface="Trebuchet MS"/>
                <a:cs typeface="Trebuchet MS"/>
              </a:rPr>
              <a:t>Town»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90" dirty="0">
                <a:latin typeface="Trebuchet MS"/>
                <a:cs typeface="Trebuchet MS"/>
              </a:rPr>
              <a:t>shopping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-130" dirty="0">
                <a:latin typeface="Trebuchet MS"/>
                <a:cs typeface="Trebuchet MS"/>
              </a:rPr>
              <a:t>and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160" dirty="0">
                <a:latin typeface="Trebuchet MS"/>
                <a:cs typeface="Trebuchet MS"/>
              </a:rPr>
              <a:t>entertainment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120" dirty="0">
                <a:latin typeface="Trebuchet MS"/>
                <a:cs typeface="Trebuchet MS"/>
              </a:rPr>
              <a:t>center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99994" y="711214"/>
            <a:ext cx="2170798" cy="112783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200" y="711200"/>
            <a:ext cx="2170798" cy="112784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99994" y="1962966"/>
            <a:ext cx="2170798" cy="112784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7200" y="1962962"/>
            <a:ext cx="2170798" cy="112784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389BB684-DE55-7184-5468-3D51DA268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536" y="-321262"/>
            <a:ext cx="2885864" cy="288586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1262989"/>
            <a:ext cx="5328462" cy="6062461"/>
            <a:chOff x="0" y="1262989"/>
            <a:chExt cx="5328462" cy="6062461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280236"/>
              <a:ext cx="902739" cy="15642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306584"/>
              <a:ext cx="866216" cy="15003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3306584"/>
              <a:ext cx="866775" cy="1500505"/>
            </a:xfrm>
            <a:custGeom>
              <a:avLst/>
              <a:gdLst/>
              <a:ahLst/>
              <a:cxnLst/>
              <a:rect l="l" t="t" r="r" b="b"/>
              <a:pathLst>
                <a:path w="866775" h="1500504">
                  <a:moveTo>
                    <a:pt x="0" y="0"/>
                  </a:moveTo>
                  <a:lnTo>
                    <a:pt x="866228" y="1500352"/>
                  </a:lnTo>
                  <a:lnTo>
                    <a:pt x="0" y="1500352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28378" y="3228949"/>
              <a:ext cx="2199627" cy="168248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13543" y="3311321"/>
              <a:ext cx="1714461" cy="150037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613543" y="3311334"/>
              <a:ext cx="1714500" cy="1500505"/>
            </a:xfrm>
            <a:custGeom>
              <a:avLst/>
              <a:gdLst/>
              <a:ahLst/>
              <a:cxnLst/>
              <a:rect l="l" t="t" r="r" b="b"/>
              <a:pathLst>
                <a:path w="1714500" h="1500504">
                  <a:moveTo>
                    <a:pt x="1714462" y="31169"/>
                  </a:moveTo>
                  <a:lnTo>
                    <a:pt x="866228" y="1500352"/>
                  </a:lnTo>
                  <a:lnTo>
                    <a:pt x="0" y="0"/>
                  </a:lnTo>
                  <a:lnTo>
                    <a:pt x="1714462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06586" y="1744573"/>
              <a:ext cx="2203704" cy="159104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34462" y="1820075"/>
              <a:ext cx="1691855" cy="143108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714155" y="1784896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1732457" y="0"/>
                  </a:moveTo>
                  <a:lnTo>
                    <a:pt x="866228" y="1500352"/>
                  </a:lnTo>
                  <a:lnTo>
                    <a:pt x="0" y="0"/>
                  </a:lnTo>
                  <a:lnTo>
                    <a:pt x="1732457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48162" y="1275181"/>
              <a:ext cx="879843" cy="23804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04855" y="1784896"/>
              <a:ext cx="823150" cy="142571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504868" y="1784896"/>
              <a:ext cx="823594" cy="1426210"/>
            </a:xfrm>
            <a:custGeom>
              <a:avLst/>
              <a:gdLst/>
              <a:ahLst/>
              <a:cxnLst/>
              <a:rect l="l" t="t" r="r" b="b"/>
              <a:pathLst>
                <a:path w="823595" h="1426210">
                  <a:moveTo>
                    <a:pt x="823137" y="0"/>
                  </a:moveTo>
                  <a:lnTo>
                    <a:pt x="0" y="0"/>
                  </a:lnTo>
                  <a:lnTo>
                    <a:pt x="823137" y="142571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1643989"/>
              <a:ext cx="2348088" cy="180745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156" y="1784896"/>
              <a:ext cx="1732445" cy="150035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2143" y="1784896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1732457" y="1500352"/>
                  </a:moveTo>
                  <a:lnTo>
                    <a:pt x="866228" y="0"/>
                  </a:lnTo>
                  <a:lnTo>
                    <a:pt x="0" y="1500352"/>
                  </a:lnTo>
                  <a:lnTo>
                    <a:pt x="1732457" y="150035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0351" y="1659229"/>
              <a:ext cx="2346960" cy="177697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23467" y="1784896"/>
              <a:ext cx="1732457" cy="150035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923466" y="1784896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0" y="0"/>
                  </a:moveTo>
                  <a:lnTo>
                    <a:pt x="866228" y="1500352"/>
                  </a:lnTo>
                  <a:lnTo>
                    <a:pt x="1732457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1262989"/>
              <a:ext cx="912479" cy="256945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1784896"/>
              <a:ext cx="865200" cy="149862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0" y="1784896"/>
              <a:ext cx="865505" cy="1499235"/>
            </a:xfrm>
            <a:custGeom>
              <a:avLst/>
              <a:gdLst/>
              <a:ahLst/>
              <a:cxnLst/>
              <a:rect l="l" t="t" r="r" b="b"/>
              <a:pathLst>
                <a:path w="865505" h="1499235">
                  <a:moveTo>
                    <a:pt x="0" y="1498612"/>
                  </a:moveTo>
                  <a:lnTo>
                    <a:pt x="865224" y="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3116173"/>
              <a:ext cx="1915271" cy="202385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066" y="3311321"/>
              <a:ext cx="1732483" cy="150037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4085" y="3311334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0" y="0"/>
                  </a:moveTo>
                  <a:lnTo>
                    <a:pt x="866228" y="1500352"/>
                  </a:lnTo>
                  <a:lnTo>
                    <a:pt x="1732457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814791" y="3311321"/>
              <a:ext cx="1732445" cy="150037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814791" y="3311334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0" y="0"/>
                  </a:moveTo>
                  <a:lnTo>
                    <a:pt x="866228" y="1500352"/>
                  </a:lnTo>
                  <a:lnTo>
                    <a:pt x="1732457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2983" y="3265525"/>
              <a:ext cx="2660904" cy="205433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23467" y="3341192"/>
              <a:ext cx="1732457" cy="147050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923455" y="3311347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1732457" y="1500352"/>
                  </a:moveTo>
                  <a:lnTo>
                    <a:pt x="866228" y="0"/>
                  </a:lnTo>
                  <a:lnTo>
                    <a:pt x="0" y="1500352"/>
                  </a:lnTo>
                  <a:lnTo>
                    <a:pt x="1732457" y="150035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259186" y="3256381"/>
              <a:ext cx="1068819" cy="244448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504855" y="3385959"/>
              <a:ext cx="823150" cy="142574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504868" y="3385982"/>
              <a:ext cx="823594" cy="1426210"/>
            </a:xfrm>
            <a:custGeom>
              <a:avLst/>
              <a:gdLst/>
              <a:ahLst/>
              <a:cxnLst/>
              <a:rect l="l" t="t" r="r" b="b"/>
              <a:pathLst>
                <a:path w="823595" h="1426210">
                  <a:moveTo>
                    <a:pt x="823137" y="0"/>
                  </a:moveTo>
                  <a:lnTo>
                    <a:pt x="0" y="1425716"/>
                  </a:lnTo>
                  <a:lnTo>
                    <a:pt x="823137" y="1425716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256394" y="4780381"/>
              <a:ext cx="2071611" cy="165505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613543" y="4832870"/>
              <a:ext cx="1714461" cy="1500378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3613543" y="4832883"/>
              <a:ext cx="1714500" cy="1500505"/>
            </a:xfrm>
            <a:custGeom>
              <a:avLst/>
              <a:gdLst/>
              <a:ahLst/>
              <a:cxnLst/>
              <a:rect l="l" t="t" r="r" b="b"/>
              <a:pathLst>
                <a:path w="1714500" h="1500504">
                  <a:moveTo>
                    <a:pt x="1714462" y="1469195"/>
                  </a:moveTo>
                  <a:lnTo>
                    <a:pt x="866228" y="0"/>
                  </a:lnTo>
                  <a:lnTo>
                    <a:pt x="0" y="1500365"/>
                  </a:lnTo>
                  <a:lnTo>
                    <a:pt x="1714462" y="1500365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789794" y="4792573"/>
              <a:ext cx="1538211" cy="159104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510087" y="4841912"/>
              <a:ext cx="817918" cy="1416710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504868" y="4832883"/>
              <a:ext cx="823594" cy="1426210"/>
            </a:xfrm>
            <a:custGeom>
              <a:avLst/>
              <a:gdLst/>
              <a:ahLst/>
              <a:cxnLst/>
              <a:rect l="l" t="t" r="r" b="b"/>
              <a:pathLst>
                <a:path w="823595" h="1426210">
                  <a:moveTo>
                    <a:pt x="823137" y="0"/>
                  </a:moveTo>
                  <a:lnTo>
                    <a:pt x="0" y="0"/>
                  </a:lnTo>
                  <a:lnTo>
                    <a:pt x="823137" y="142572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518778" y="4792573"/>
              <a:ext cx="2179319" cy="159104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736075" y="4870830"/>
              <a:ext cx="1688630" cy="1462417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2714167" y="4832883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0" y="0"/>
                  </a:moveTo>
                  <a:lnTo>
                    <a:pt x="866228" y="1500365"/>
                  </a:lnTo>
                  <a:lnTo>
                    <a:pt x="1732457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0" y="4676749"/>
              <a:ext cx="2244455" cy="1786119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2156" y="4832870"/>
              <a:ext cx="1732445" cy="1500378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2143" y="4832883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1732457" y="1500365"/>
                  </a:moveTo>
                  <a:lnTo>
                    <a:pt x="866228" y="0"/>
                  </a:lnTo>
                  <a:lnTo>
                    <a:pt x="0" y="1500365"/>
                  </a:lnTo>
                  <a:lnTo>
                    <a:pt x="1732457" y="150036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90559" y="4487773"/>
              <a:ext cx="1911095" cy="283767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23467" y="4832870"/>
              <a:ext cx="1732457" cy="1500378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923466" y="4832883"/>
              <a:ext cx="1732914" cy="1500505"/>
            </a:xfrm>
            <a:custGeom>
              <a:avLst/>
              <a:gdLst/>
              <a:ahLst/>
              <a:cxnLst/>
              <a:rect l="l" t="t" r="r" b="b"/>
              <a:pathLst>
                <a:path w="1732914" h="1500504">
                  <a:moveTo>
                    <a:pt x="0" y="0"/>
                  </a:moveTo>
                  <a:lnTo>
                    <a:pt x="866228" y="1500365"/>
                  </a:lnTo>
                  <a:lnTo>
                    <a:pt x="1732457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0" y="4435957"/>
              <a:ext cx="1013063" cy="219150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0" y="4832870"/>
              <a:ext cx="865200" cy="1498638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0" y="4832883"/>
              <a:ext cx="865505" cy="1499235"/>
            </a:xfrm>
            <a:custGeom>
              <a:avLst/>
              <a:gdLst/>
              <a:ahLst/>
              <a:cxnLst/>
              <a:rect l="l" t="t" r="r" b="b"/>
              <a:pathLst>
                <a:path w="865505" h="1499235">
                  <a:moveTo>
                    <a:pt x="0" y="1498625"/>
                  </a:moveTo>
                  <a:lnTo>
                    <a:pt x="865224" y="0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052178" y="1668373"/>
              <a:ext cx="2275827" cy="210005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613543" y="1784896"/>
              <a:ext cx="1714461" cy="1500352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3613543" y="1784896"/>
              <a:ext cx="1714500" cy="1500505"/>
            </a:xfrm>
            <a:custGeom>
              <a:avLst/>
              <a:gdLst/>
              <a:ahLst/>
              <a:cxnLst/>
              <a:rect l="l" t="t" r="r" b="b"/>
              <a:pathLst>
                <a:path w="1714500" h="1500504">
                  <a:moveTo>
                    <a:pt x="1714462" y="1469183"/>
                  </a:moveTo>
                  <a:lnTo>
                    <a:pt x="866228" y="0"/>
                  </a:lnTo>
                  <a:lnTo>
                    <a:pt x="0" y="1500352"/>
                  </a:lnTo>
                  <a:lnTo>
                    <a:pt x="1714462" y="1500352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object 3"/>
          <p:cNvSpPr txBox="1"/>
          <p:nvPr/>
        </p:nvSpPr>
        <p:spPr>
          <a:xfrm>
            <a:off x="1374953" y="6600825"/>
            <a:ext cx="3120847" cy="8848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0" marR="5080" indent="-235585" algn="just">
              <a:lnSpc>
                <a:spcPct val="100000"/>
              </a:lnSpc>
              <a:spcBef>
                <a:spcPts val="100"/>
              </a:spcBef>
            </a:pPr>
            <a:r>
              <a:rPr sz="1100" spc="-60" dirty="0">
                <a:latin typeface="Trebuchet MS"/>
                <a:cs typeface="Trebuchet MS"/>
              </a:rPr>
              <a:t>08136,</a:t>
            </a:r>
            <a:r>
              <a:rPr sz="1100" spc="10" dirty="0">
                <a:latin typeface="Trebuchet MS"/>
                <a:cs typeface="Trebuchet MS"/>
              </a:rPr>
              <a:t> </a:t>
            </a:r>
            <a:r>
              <a:rPr sz="1100" spc="-55" dirty="0">
                <a:latin typeface="Trebuchet MS"/>
                <a:cs typeface="Trebuchet MS"/>
              </a:rPr>
              <a:t>UKRAINE,</a:t>
            </a:r>
            <a:r>
              <a:rPr sz="1100" spc="15" dirty="0">
                <a:latin typeface="Trebuchet MS"/>
                <a:cs typeface="Trebuchet MS"/>
              </a:rPr>
              <a:t> </a:t>
            </a:r>
            <a:r>
              <a:rPr sz="1100" spc="-50" dirty="0">
                <a:latin typeface="Trebuchet MS"/>
                <a:cs typeface="Trebuchet MS"/>
              </a:rPr>
              <a:t>KYIV</a:t>
            </a:r>
            <a:r>
              <a:rPr sz="1100" spc="15" dirty="0">
                <a:latin typeface="Trebuchet MS"/>
                <a:cs typeface="Trebuchet MS"/>
              </a:rPr>
              <a:t> </a:t>
            </a:r>
            <a:r>
              <a:rPr sz="1100" spc="-40" dirty="0">
                <a:latin typeface="Trebuchet MS"/>
                <a:cs typeface="Trebuchet MS"/>
              </a:rPr>
              <a:t>(KYIV-</a:t>
            </a:r>
            <a:r>
              <a:rPr sz="1100" spc="-60" dirty="0">
                <a:latin typeface="Trebuchet MS"/>
                <a:cs typeface="Trebuchet MS"/>
              </a:rPr>
              <a:t>SVYATOSHYN</a:t>
            </a:r>
            <a:r>
              <a:rPr sz="1100" spc="15" dirty="0">
                <a:latin typeface="Trebuchet MS"/>
                <a:cs typeface="Trebuchet MS"/>
              </a:rPr>
              <a:t> </a:t>
            </a:r>
            <a:r>
              <a:rPr sz="1100" spc="-35" dirty="0">
                <a:latin typeface="Trebuchet MS"/>
                <a:cs typeface="Trebuchet MS"/>
              </a:rPr>
              <a:t>DISTRICT) </a:t>
            </a:r>
            <a:r>
              <a:rPr sz="1100" spc="-55" dirty="0">
                <a:latin typeface="Trebuchet MS"/>
                <a:cs typeface="Trebuchet MS"/>
              </a:rPr>
              <a:t>KRYOKOVSHYNA,</a:t>
            </a:r>
            <a:r>
              <a:rPr sz="1100" spc="-10" dirty="0">
                <a:latin typeface="Trebuchet MS"/>
                <a:cs typeface="Trebuchet MS"/>
              </a:rPr>
              <a:t> </a:t>
            </a:r>
            <a:r>
              <a:rPr sz="1100" spc="-60" dirty="0">
                <a:latin typeface="Trebuchet MS"/>
                <a:cs typeface="Trebuchet MS"/>
              </a:rPr>
              <a:t>BALUKOVA</a:t>
            </a:r>
            <a:r>
              <a:rPr sz="1100" spc="-10" dirty="0">
                <a:latin typeface="Trebuchet MS"/>
                <a:cs typeface="Trebuchet MS"/>
              </a:rPr>
              <a:t> </a:t>
            </a:r>
            <a:r>
              <a:rPr sz="1100" spc="-50" dirty="0">
                <a:latin typeface="Trebuchet MS"/>
                <a:cs typeface="Trebuchet MS"/>
              </a:rPr>
              <a:t>STREET,</a:t>
            </a:r>
            <a:r>
              <a:rPr sz="1100" spc="-5" dirty="0">
                <a:latin typeface="Trebuchet MS"/>
                <a:cs typeface="Trebuchet MS"/>
              </a:rPr>
              <a:t> </a:t>
            </a:r>
            <a:r>
              <a:rPr sz="1100" spc="-50" dirty="0">
                <a:latin typeface="Trebuchet MS"/>
                <a:cs typeface="Trebuchet MS"/>
              </a:rPr>
              <a:t>1</a:t>
            </a:r>
            <a:r>
              <a:rPr sz="1100" spc="-10" dirty="0">
                <a:latin typeface="Trebuchet MS"/>
                <a:cs typeface="Trebuchet MS"/>
              </a:rPr>
              <a:t> </a:t>
            </a:r>
            <a:r>
              <a:rPr sz="1100" spc="-50" dirty="0">
                <a:latin typeface="Trebuchet MS"/>
                <a:cs typeface="Trebuchet MS"/>
              </a:rPr>
              <a:t>А</a:t>
            </a:r>
            <a:endParaRPr lang="en-US" sz="1100" dirty="0">
              <a:latin typeface="Trebuchet MS"/>
              <a:cs typeface="Trebuchet MS"/>
            </a:endParaRPr>
          </a:p>
          <a:p>
            <a:pPr marL="247650" marR="5080" indent="-235585" algn="just">
              <a:lnSpc>
                <a:spcPct val="100000"/>
              </a:lnSpc>
              <a:spcBef>
                <a:spcPts val="100"/>
              </a:spcBef>
            </a:pPr>
            <a:r>
              <a:rPr lang="en-US" sz="1100" spc="-70" dirty="0">
                <a:latin typeface="Trebuchet MS"/>
                <a:cs typeface="Trebuchet MS"/>
              </a:rPr>
              <a:t>                    </a:t>
            </a:r>
            <a:r>
              <a:rPr sz="1100" spc="-70" dirty="0">
                <a:latin typeface="Trebuchet MS"/>
                <a:cs typeface="Trebuchet MS"/>
              </a:rPr>
              <a:t>TEL.:</a:t>
            </a:r>
            <a:r>
              <a:rPr lang="en-US" sz="1100" spc="-70" dirty="0">
                <a:latin typeface="Trebuchet MS"/>
                <a:cs typeface="Trebuchet MS"/>
              </a:rPr>
              <a:t>+38 050 663 22 28</a:t>
            </a:r>
          </a:p>
          <a:p>
            <a:pPr marL="247650" marR="5080" indent="-235585" algn="just">
              <a:lnSpc>
                <a:spcPct val="100000"/>
              </a:lnSpc>
              <a:spcBef>
                <a:spcPts val="100"/>
              </a:spcBef>
            </a:pPr>
            <a:r>
              <a:rPr lang="en-US" sz="1100" spc="-70" dirty="0">
                <a:latin typeface="Trebuchet MS"/>
                <a:cs typeface="Trebuchet MS"/>
              </a:rPr>
              <a:t>        </a:t>
            </a:r>
            <a:r>
              <a:rPr sz="1100" spc="-40" dirty="0">
                <a:latin typeface="Trebuchet MS"/>
                <a:cs typeface="Trebuchet MS"/>
              </a:rPr>
              <a:t>E-</a:t>
            </a:r>
            <a:r>
              <a:rPr sz="1100" spc="-50" dirty="0">
                <a:latin typeface="Trebuchet MS"/>
                <a:cs typeface="Trebuchet MS"/>
              </a:rPr>
              <a:t>MAIL:</a:t>
            </a:r>
            <a:r>
              <a:rPr lang="ru-RU" sz="1100" spc="35" dirty="0">
                <a:latin typeface="Trebuchet MS"/>
                <a:cs typeface="Trebuchet MS"/>
              </a:rPr>
              <a:t> </a:t>
            </a:r>
            <a:r>
              <a:rPr lang="en-US" sz="1100" dirty="0">
                <a:hlinkClick r:id="rId38"/>
              </a:rPr>
              <a:t>SALES@STELIPRO.COM.UA</a:t>
            </a:r>
            <a:endParaRPr lang="en-US" sz="1100" dirty="0"/>
          </a:p>
          <a:p>
            <a:pPr marL="593090" marR="563880" indent="-21590" algn="just">
              <a:lnSpc>
                <a:spcPct val="100000"/>
              </a:lnSpc>
            </a:pPr>
            <a:r>
              <a:rPr lang="en-US" sz="1100" spc="-50" dirty="0">
                <a:latin typeface="Trebuchet MS"/>
                <a:cs typeface="Trebuchet MS"/>
              </a:rPr>
              <a:t>       STELIPRO.COM.UA</a:t>
            </a:r>
            <a:endParaRPr sz="1100" dirty="0">
              <a:latin typeface="Trebuchet MS"/>
              <a:cs typeface="Trebuchet MS"/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1096B648-6274-A32F-B9C1-8D7D1DD2858A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271" y="4010639"/>
            <a:ext cx="875370" cy="875370"/>
          </a:xfrm>
          <a:prstGeom prst="rect">
            <a:avLst/>
          </a:prstGeom>
        </p:spPr>
      </p:pic>
      <p:sp>
        <p:nvSpPr>
          <p:cNvPr id="62" name="object 15">
            <a:extLst>
              <a:ext uri="{FF2B5EF4-FFF2-40B4-BE49-F238E27FC236}">
                <a16:creationId xmlns:a16="http://schemas.microsoft.com/office/drawing/2014/main" id="{3159AC09-1D16-5093-EF06-036226B80AAD}"/>
              </a:ext>
            </a:extLst>
          </p:cNvPr>
          <p:cNvSpPr txBox="1"/>
          <p:nvPr/>
        </p:nvSpPr>
        <p:spPr>
          <a:xfrm>
            <a:off x="2537219" y="1064385"/>
            <a:ext cx="1936498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spc="-10" dirty="0">
                <a:solidFill>
                  <a:srgbClr val="E95F25"/>
                </a:solidFill>
                <a:latin typeface="Arial"/>
                <a:cs typeface="Arial"/>
              </a:rPr>
              <a:t>SUSPENDED</a:t>
            </a:r>
            <a:r>
              <a:rPr sz="1000" b="1" spc="5" dirty="0">
                <a:solidFill>
                  <a:srgbClr val="E95F25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E95F25"/>
                </a:solidFill>
                <a:latin typeface="Arial"/>
                <a:cs typeface="Arial"/>
              </a:rPr>
              <a:t>CEELINGS</a:t>
            </a:r>
            <a:endParaRPr sz="1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</TotalTime>
  <Words>2882</Words>
  <Application>Microsoft Office PowerPoint</Application>
  <PresentationFormat>Произвольный</PresentationFormat>
  <Paragraphs>289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Arial Narrow</vt:lpstr>
      <vt:lpstr>Palatino Linotype</vt:lpstr>
      <vt:lpstr>Times New Roman</vt:lpstr>
      <vt:lpstr>Trebuchet MS</vt:lpstr>
      <vt:lpstr>Office Theme</vt:lpstr>
      <vt:lpstr>SUSPENDED CEILINGS</vt:lpstr>
      <vt:lpstr>Презентация PowerPoint</vt:lpstr>
      <vt:lpstr>1. GALVANIZED STEEL AND ALUMINIUM STELIPRO CEILINGS</vt:lpstr>
      <vt:lpstr>Презентация PowerPoint</vt:lpstr>
      <vt:lpstr>2. LINEAR CAILINGS OF LUXALON</vt:lpstr>
      <vt:lpstr>3. LINEAR SAILINGS (FACADES)</vt:lpstr>
      <vt:lpstr>4. MULTI-PANEL CEILINGS</vt:lpstr>
      <vt:lpstr>Презентация PowerPoint</vt:lpstr>
      <vt:lpstr>5. METALLIC (PERFORATED) CEILING CASSETTES</vt:lpstr>
      <vt:lpstr>6. SCREEN CEILING</vt:lpstr>
      <vt:lpstr>7. CUBE-SHAPED CEILINGS</vt:lpstr>
      <vt:lpstr>8. T-SHAPED CEILING CHANNEL</vt:lpstr>
      <vt:lpstr>9. CEILING ADAPTERS</vt:lpstr>
      <vt:lpstr>10. DESIGNER NON-STANDARD CEILINGS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Пользователь</dc:creator>
  <cp:lastModifiedBy>Пользователь</cp:lastModifiedBy>
  <cp:revision>2</cp:revision>
  <dcterms:created xsi:type="dcterms:W3CDTF">2025-11-11T09:17:04Z</dcterms:created>
  <dcterms:modified xsi:type="dcterms:W3CDTF">2025-11-11T13:39:23Z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2018-02-17T00:00:00Z</vt:filetime>
  </property>
  <property fmtid="{D5CDD505-2E9C-101B-9397-08002B2CF9AE}" pid="3" name="Creator">
    <vt:lpwstr>Adobe InDesign CC 13.0 (Windows)</vt:lpwstr>
  </property>
  <property fmtid="{D5CDD505-2E9C-101B-9397-08002B2CF9AE}" pid="4" name="LastSaved">
    <vt:filetime>2025-11-11T00:00:00Z</vt:filetime>
  </property>
  <property fmtid="{D5CDD505-2E9C-101B-9397-08002B2CF9AE}" pid="5" name="Producer">
    <vt:lpwstr>3-Heights(TM) PDF Security Shell 4.8.25.2 (http://www.pdf-tools.com)</vt:lpwstr>
  </property>
</Properties>
</file>