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817" r:id="rId2"/>
    <p:sldMasterId id="2147483877" r:id="rId3"/>
    <p:sldMasterId id="2147483931" r:id="rId4"/>
    <p:sldMasterId id="2147483949" r:id="rId5"/>
    <p:sldMasterId id="2147483967" r:id="rId6"/>
    <p:sldMasterId id="2147483979" r:id="rId7"/>
    <p:sldMasterId id="2147483997" r:id="rId8"/>
    <p:sldMasterId id="2147484024" r:id="rId9"/>
    <p:sldMasterId id="2147484052" r:id="rId10"/>
    <p:sldMasterId id="2147484068" r:id="rId11"/>
  </p:sldMasterIdLst>
  <p:notesMasterIdLst>
    <p:notesMasterId r:id="rId30"/>
  </p:notesMasterIdLst>
  <p:handoutMasterIdLst>
    <p:handoutMasterId r:id="rId31"/>
  </p:handoutMasterIdLst>
  <p:sldIdLst>
    <p:sldId id="630" r:id="rId12"/>
    <p:sldId id="600" r:id="rId13"/>
    <p:sldId id="575" r:id="rId14"/>
    <p:sldId id="576" r:id="rId15"/>
    <p:sldId id="601" r:id="rId16"/>
    <p:sldId id="577" r:id="rId17"/>
    <p:sldId id="578" r:id="rId18"/>
    <p:sldId id="602" r:id="rId19"/>
    <p:sldId id="579" r:id="rId20"/>
    <p:sldId id="603" r:id="rId21"/>
    <p:sldId id="580" r:id="rId22"/>
    <p:sldId id="581" r:id="rId23"/>
    <p:sldId id="582" r:id="rId24"/>
    <p:sldId id="583" r:id="rId25"/>
    <p:sldId id="584" r:id="rId26"/>
    <p:sldId id="585" r:id="rId27"/>
    <p:sldId id="586" r:id="rId28"/>
    <p:sldId id="521" r:id="rId29"/>
  </p:sldIdLst>
  <p:sldSz cx="9144000" cy="5143500" type="screen16x9"/>
  <p:notesSz cx="6802438" cy="993457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1pPr>
    <a:lvl2pPr marL="455534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2pPr>
    <a:lvl3pPr marL="911076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3pPr>
    <a:lvl4pPr marL="1366624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4pPr>
    <a:lvl5pPr marL="1822162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5pPr>
    <a:lvl6pPr marL="2277710" algn="l" defTabSz="911076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6pPr>
    <a:lvl7pPr marL="2733249" algn="l" defTabSz="911076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7pPr>
    <a:lvl8pPr marL="3188795" algn="l" defTabSz="911076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8pPr>
    <a:lvl9pPr marL="3644333" algn="l" defTabSz="911076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66FF"/>
    <a:srgbClr val="080808"/>
    <a:srgbClr val="0087DC"/>
    <a:srgbClr val="5F5F5F"/>
    <a:srgbClr val="28AAE1"/>
    <a:srgbClr val="4D4D4D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86133" autoAdjust="0"/>
  </p:normalViewPr>
  <p:slideViewPr>
    <p:cSldViewPr snapToGrid="0">
      <p:cViewPr>
        <p:scale>
          <a:sx n="120" d="100"/>
          <a:sy n="120" d="100"/>
        </p:scale>
        <p:origin x="-1290" y="-240"/>
      </p:cViewPr>
      <p:guideLst>
        <p:guide orient="horz" pos="1620"/>
        <p:guide orient="horz" pos="2942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78"/>
      </p:cViewPr>
      <p:guideLst>
        <p:guide orient="horz" pos="3129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4DAA485-A10E-4ECF-9461-FE2979515A3E}" type="datetimeFigureOut">
              <a:rPr lang="zh-TW" altLang="en-US"/>
              <a:pPr>
                <a:defRPr/>
              </a:pPr>
              <a:t>2018/1/29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0103B9D-3D8F-4B14-9FF3-D78F6F699A4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1426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6E0A593-31B8-404C-BE67-5BCB6ED1C16A}" type="datetimeFigureOut">
              <a:rPr lang="zh-TW" altLang="en-US"/>
              <a:pPr>
                <a:defRPr/>
              </a:pPr>
              <a:t>2018/1/29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21462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244" y="4718923"/>
            <a:ext cx="5441950" cy="447055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6DA72D7-E099-45A0-A96A-FEA85262286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066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5534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1076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66624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2162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77710" algn="l" defTabSz="9110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3249" algn="l" defTabSz="9110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8795" algn="l" defTabSz="9110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4333" algn="l" defTabSz="9110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21462" cy="3725862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B85F83-AAAB-496F-BB96-2BAAA7DA5A6F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68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62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5534" indent="0" algn="ctr">
              <a:buNone/>
              <a:defRPr/>
            </a:lvl2pPr>
            <a:lvl3pPr marL="911076" indent="0" algn="ctr">
              <a:buNone/>
              <a:defRPr/>
            </a:lvl3pPr>
            <a:lvl4pPr marL="1366624" indent="0" algn="ctr">
              <a:buNone/>
              <a:defRPr/>
            </a:lvl4pPr>
            <a:lvl5pPr marL="1822162" indent="0" algn="ctr">
              <a:buNone/>
              <a:defRPr/>
            </a:lvl5pPr>
            <a:lvl6pPr marL="2277710" indent="0" algn="ctr">
              <a:buNone/>
              <a:defRPr/>
            </a:lvl6pPr>
            <a:lvl7pPr marL="2733249" indent="0" algn="ctr">
              <a:buNone/>
              <a:defRPr/>
            </a:lvl7pPr>
            <a:lvl8pPr marL="3188795" indent="0" algn="ctr">
              <a:buNone/>
              <a:defRPr/>
            </a:lvl8pPr>
            <a:lvl9pPr marL="36443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830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82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61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534" indent="0">
              <a:buNone/>
              <a:defRPr sz="1800"/>
            </a:lvl2pPr>
            <a:lvl3pPr marL="911076" indent="0">
              <a:buNone/>
              <a:defRPr sz="1600"/>
            </a:lvl3pPr>
            <a:lvl4pPr marL="1366624" indent="0">
              <a:buNone/>
              <a:defRPr sz="1400"/>
            </a:lvl4pPr>
            <a:lvl5pPr marL="1822162" indent="0">
              <a:buNone/>
              <a:defRPr sz="1400"/>
            </a:lvl5pPr>
            <a:lvl6pPr marL="2277710" indent="0">
              <a:buNone/>
              <a:defRPr sz="1400"/>
            </a:lvl6pPr>
            <a:lvl7pPr marL="2733249" indent="0">
              <a:buNone/>
              <a:defRPr sz="1400"/>
            </a:lvl7pPr>
            <a:lvl8pPr marL="3188795" indent="0">
              <a:buNone/>
              <a:defRPr sz="1400"/>
            </a:lvl8pPr>
            <a:lvl9pPr marL="36443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2434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148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20" y="20639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534" indent="0">
              <a:buNone/>
              <a:defRPr sz="2000" b="1"/>
            </a:lvl2pPr>
            <a:lvl3pPr marL="911076" indent="0">
              <a:buNone/>
              <a:defRPr sz="1800" b="1"/>
            </a:lvl3pPr>
            <a:lvl4pPr marL="1366624" indent="0">
              <a:buNone/>
              <a:defRPr sz="1600" b="1"/>
            </a:lvl4pPr>
            <a:lvl5pPr marL="1822162" indent="0">
              <a:buNone/>
              <a:defRPr sz="1600" b="1"/>
            </a:lvl5pPr>
            <a:lvl6pPr marL="2277710" indent="0">
              <a:buNone/>
              <a:defRPr sz="1600" b="1"/>
            </a:lvl6pPr>
            <a:lvl7pPr marL="2733249" indent="0">
              <a:buNone/>
              <a:defRPr sz="1600" b="1"/>
            </a:lvl7pPr>
            <a:lvl8pPr marL="3188795" indent="0">
              <a:buNone/>
              <a:defRPr sz="1600" b="1"/>
            </a:lvl8pPr>
            <a:lvl9pPr marL="36443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66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534" indent="0">
              <a:buNone/>
              <a:defRPr sz="2000" b="1"/>
            </a:lvl2pPr>
            <a:lvl3pPr marL="911076" indent="0">
              <a:buNone/>
              <a:defRPr sz="1800" b="1"/>
            </a:lvl3pPr>
            <a:lvl4pPr marL="1366624" indent="0">
              <a:buNone/>
              <a:defRPr sz="1600" b="1"/>
            </a:lvl4pPr>
            <a:lvl5pPr marL="1822162" indent="0">
              <a:buNone/>
              <a:defRPr sz="1600" b="1"/>
            </a:lvl5pPr>
            <a:lvl6pPr marL="2277710" indent="0">
              <a:buNone/>
              <a:defRPr sz="1600" b="1"/>
            </a:lvl6pPr>
            <a:lvl7pPr marL="2733249" indent="0">
              <a:buNone/>
              <a:defRPr sz="1600" b="1"/>
            </a:lvl7pPr>
            <a:lvl8pPr marL="3188795" indent="0">
              <a:buNone/>
              <a:defRPr sz="1600" b="1"/>
            </a:lvl8pPr>
            <a:lvl9pPr marL="36443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66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3114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13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2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42" y="204837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37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42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5534" indent="0">
              <a:buNone/>
              <a:defRPr sz="1200"/>
            </a:lvl2pPr>
            <a:lvl3pPr marL="911076" indent="0">
              <a:buNone/>
              <a:defRPr sz="1000"/>
            </a:lvl3pPr>
            <a:lvl4pPr marL="1366624" indent="0">
              <a:buNone/>
              <a:defRPr sz="900"/>
            </a:lvl4pPr>
            <a:lvl5pPr marL="1822162" indent="0">
              <a:buNone/>
              <a:defRPr sz="900"/>
            </a:lvl5pPr>
            <a:lvl6pPr marL="2277710" indent="0">
              <a:buNone/>
              <a:defRPr sz="900"/>
            </a:lvl6pPr>
            <a:lvl7pPr marL="2733249" indent="0">
              <a:buNone/>
              <a:defRPr sz="900"/>
            </a:lvl7pPr>
            <a:lvl8pPr marL="3188795" indent="0">
              <a:buNone/>
              <a:defRPr sz="900"/>
            </a:lvl8pPr>
            <a:lvl9pPr marL="36443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5280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72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5534" indent="0">
              <a:buNone/>
              <a:defRPr sz="2800"/>
            </a:lvl2pPr>
            <a:lvl3pPr marL="911076" indent="0">
              <a:buNone/>
              <a:defRPr sz="2400"/>
            </a:lvl3pPr>
            <a:lvl4pPr marL="1366624" indent="0">
              <a:buNone/>
              <a:defRPr sz="2000"/>
            </a:lvl4pPr>
            <a:lvl5pPr marL="1822162" indent="0">
              <a:buNone/>
              <a:defRPr sz="2000"/>
            </a:lvl5pPr>
            <a:lvl6pPr marL="2277710" indent="0">
              <a:buNone/>
              <a:defRPr sz="2000"/>
            </a:lvl6pPr>
            <a:lvl7pPr marL="2733249" indent="0">
              <a:buNone/>
              <a:defRPr sz="2000"/>
            </a:lvl7pPr>
            <a:lvl8pPr marL="3188795" indent="0">
              <a:buNone/>
              <a:defRPr sz="2000"/>
            </a:lvl8pPr>
            <a:lvl9pPr marL="3644333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5534" indent="0">
              <a:buNone/>
              <a:defRPr sz="1200"/>
            </a:lvl2pPr>
            <a:lvl3pPr marL="911076" indent="0">
              <a:buNone/>
              <a:defRPr sz="1000"/>
            </a:lvl3pPr>
            <a:lvl4pPr marL="1366624" indent="0">
              <a:buNone/>
              <a:defRPr sz="900"/>
            </a:lvl4pPr>
            <a:lvl5pPr marL="1822162" indent="0">
              <a:buNone/>
              <a:defRPr sz="900"/>
            </a:lvl5pPr>
            <a:lvl6pPr marL="2277710" indent="0">
              <a:buNone/>
              <a:defRPr sz="900"/>
            </a:lvl6pPr>
            <a:lvl7pPr marL="2733249" indent="0">
              <a:buNone/>
              <a:defRPr sz="900"/>
            </a:lvl7pPr>
            <a:lvl8pPr marL="3188795" indent="0">
              <a:buNone/>
              <a:defRPr sz="900"/>
            </a:lvl8pPr>
            <a:lvl9pPr marL="36443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9453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400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83" y="411180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80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111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35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6713" indent="0" algn="ctr">
              <a:buNone/>
              <a:defRPr/>
            </a:lvl2pPr>
            <a:lvl3pPr marL="913425" indent="0" algn="ctr">
              <a:buNone/>
              <a:defRPr/>
            </a:lvl3pPr>
            <a:lvl4pPr marL="1370146" indent="0" algn="ctr">
              <a:buNone/>
              <a:defRPr/>
            </a:lvl4pPr>
            <a:lvl5pPr marL="1826855" indent="0" algn="ctr">
              <a:buNone/>
              <a:defRPr/>
            </a:lvl5pPr>
            <a:lvl6pPr marL="2283576" indent="0" algn="ctr">
              <a:buNone/>
              <a:defRPr/>
            </a:lvl6pPr>
            <a:lvl7pPr marL="2740289" indent="0" algn="ctr">
              <a:buNone/>
              <a:defRPr/>
            </a:lvl7pPr>
            <a:lvl8pPr marL="3197004" indent="0" algn="ctr">
              <a:buNone/>
              <a:defRPr/>
            </a:lvl8pPr>
            <a:lvl9pPr marL="365372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5759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0568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13" indent="0">
              <a:buNone/>
              <a:defRPr sz="1800"/>
            </a:lvl2pPr>
            <a:lvl3pPr marL="913425" indent="0">
              <a:buNone/>
              <a:defRPr sz="1600"/>
            </a:lvl3pPr>
            <a:lvl4pPr marL="1370146" indent="0">
              <a:buNone/>
              <a:defRPr sz="1400"/>
            </a:lvl4pPr>
            <a:lvl5pPr marL="1826855" indent="0">
              <a:buNone/>
              <a:defRPr sz="1400"/>
            </a:lvl5pPr>
            <a:lvl6pPr marL="2283576" indent="0">
              <a:buNone/>
              <a:defRPr sz="1400"/>
            </a:lvl6pPr>
            <a:lvl7pPr marL="2740289" indent="0">
              <a:buNone/>
              <a:defRPr sz="1400"/>
            </a:lvl7pPr>
            <a:lvl8pPr marL="3197004" indent="0">
              <a:buNone/>
              <a:defRPr sz="1400"/>
            </a:lvl8pPr>
            <a:lvl9pPr marL="365372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28768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6948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13" indent="0">
              <a:buNone/>
              <a:defRPr sz="2000" b="1"/>
            </a:lvl2pPr>
            <a:lvl3pPr marL="913425" indent="0">
              <a:buNone/>
              <a:defRPr sz="1800" b="1"/>
            </a:lvl3pPr>
            <a:lvl4pPr marL="1370146" indent="0">
              <a:buNone/>
              <a:defRPr sz="1600" b="1"/>
            </a:lvl4pPr>
            <a:lvl5pPr marL="1826855" indent="0">
              <a:buNone/>
              <a:defRPr sz="1600" b="1"/>
            </a:lvl5pPr>
            <a:lvl6pPr marL="2283576" indent="0">
              <a:buNone/>
              <a:defRPr sz="1600" b="1"/>
            </a:lvl6pPr>
            <a:lvl7pPr marL="2740289" indent="0">
              <a:buNone/>
              <a:defRPr sz="1600" b="1"/>
            </a:lvl7pPr>
            <a:lvl8pPr marL="3197004" indent="0">
              <a:buNone/>
              <a:defRPr sz="1600" b="1"/>
            </a:lvl8pPr>
            <a:lvl9pPr marL="365372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13" indent="0">
              <a:buNone/>
              <a:defRPr sz="2000" b="1"/>
            </a:lvl2pPr>
            <a:lvl3pPr marL="913425" indent="0">
              <a:buNone/>
              <a:defRPr sz="1800" b="1"/>
            </a:lvl3pPr>
            <a:lvl4pPr marL="1370146" indent="0">
              <a:buNone/>
              <a:defRPr sz="1600" b="1"/>
            </a:lvl4pPr>
            <a:lvl5pPr marL="1826855" indent="0">
              <a:buNone/>
              <a:defRPr sz="1600" b="1"/>
            </a:lvl5pPr>
            <a:lvl6pPr marL="2283576" indent="0">
              <a:buNone/>
              <a:defRPr sz="1600" b="1"/>
            </a:lvl6pPr>
            <a:lvl7pPr marL="2740289" indent="0">
              <a:buNone/>
              <a:defRPr sz="1600" b="1"/>
            </a:lvl7pPr>
            <a:lvl8pPr marL="3197004" indent="0">
              <a:buNone/>
              <a:defRPr sz="1600" b="1"/>
            </a:lvl8pPr>
            <a:lvl9pPr marL="365372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7713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096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694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8" y="204810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10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6713" indent="0">
              <a:buNone/>
              <a:defRPr sz="1200"/>
            </a:lvl2pPr>
            <a:lvl3pPr marL="913425" indent="0">
              <a:buNone/>
              <a:defRPr sz="1000"/>
            </a:lvl3pPr>
            <a:lvl4pPr marL="1370146" indent="0">
              <a:buNone/>
              <a:defRPr sz="900"/>
            </a:lvl4pPr>
            <a:lvl5pPr marL="1826855" indent="0">
              <a:buNone/>
              <a:defRPr sz="900"/>
            </a:lvl5pPr>
            <a:lvl6pPr marL="2283576" indent="0">
              <a:buNone/>
              <a:defRPr sz="900"/>
            </a:lvl6pPr>
            <a:lvl7pPr marL="2740289" indent="0">
              <a:buNone/>
              <a:defRPr sz="900"/>
            </a:lvl7pPr>
            <a:lvl8pPr marL="3197004" indent="0">
              <a:buNone/>
              <a:defRPr sz="900"/>
            </a:lvl8pPr>
            <a:lvl9pPr marL="365372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966918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713" indent="0">
              <a:buNone/>
              <a:defRPr sz="2800"/>
            </a:lvl2pPr>
            <a:lvl3pPr marL="913425" indent="0">
              <a:buNone/>
              <a:defRPr sz="2400"/>
            </a:lvl3pPr>
            <a:lvl4pPr marL="1370146" indent="0">
              <a:buNone/>
              <a:defRPr sz="2000"/>
            </a:lvl4pPr>
            <a:lvl5pPr marL="1826855" indent="0">
              <a:buNone/>
              <a:defRPr sz="2000"/>
            </a:lvl5pPr>
            <a:lvl6pPr marL="2283576" indent="0">
              <a:buNone/>
              <a:defRPr sz="2000"/>
            </a:lvl6pPr>
            <a:lvl7pPr marL="2740289" indent="0">
              <a:buNone/>
              <a:defRPr sz="2000"/>
            </a:lvl7pPr>
            <a:lvl8pPr marL="3197004" indent="0">
              <a:buNone/>
              <a:defRPr sz="2000"/>
            </a:lvl8pPr>
            <a:lvl9pPr marL="3653721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6713" indent="0">
              <a:buNone/>
              <a:defRPr sz="1200"/>
            </a:lvl2pPr>
            <a:lvl3pPr marL="913425" indent="0">
              <a:buNone/>
              <a:defRPr sz="1000"/>
            </a:lvl3pPr>
            <a:lvl4pPr marL="1370146" indent="0">
              <a:buNone/>
              <a:defRPr sz="900"/>
            </a:lvl4pPr>
            <a:lvl5pPr marL="1826855" indent="0">
              <a:buNone/>
              <a:defRPr sz="900"/>
            </a:lvl5pPr>
            <a:lvl6pPr marL="2283576" indent="0">
              <a:buNone/>
              <a:defRPr sz="900"/>
            </a:lvl6pPr>
            <a:lvl7pPr marL="2740289" indent="0">
              <a:buNone/>
              <a:defRPr sz="900"/>
            </a:lvl7pPr>
            <a:lvl8pPr marL="3197004" indent="0">
              <a:buNone/>
              <a:defRPr sz="900"/>
            </a:lvl8pPr>
            <a:lvl9pPr marL="365372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63621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856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3" y="411180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80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4717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62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5534" indent="0" algn="ctr">
              <a:buNone/>
              <a:defRPr/>
            </a:lvl2pPr>
            <a:lvl3pPr marL="911076" indent="0" algn="ctr">
              <a:buNone/>
              <a:defRPr/>
            </a:lvl3pPr>
            <a:lvl4pPr marL="1366624" indent="0" algn="ctr">
              <a:buNone/>
              <a:defRPr/>
            </a:lvl4pPr>
            <a:lvl5pPr marL="1822162" indent="0" algn="ctr">
              <a:buNone/>
              <a:defRPr/>
            </a:lvl5pPr>
            <a:lvl6pPr marL="2277710" indent="0" algn="ctr">
              <a:buNone/>
              <a:defRPr/>
            </a:lvl6pPr>
            <a:lvl7pPr marL="2733249" indent="0" algn="ctr">
              <a:buNone/>
              <a:defRPr/>
            </a:lvl7pPr>
            <a:lvl8pPr marL="3188795" indent="0" algn="ctr">
              <a:buNone/>
              <a:defRPr/>
            </a:lvl8pPr>
            <a:lvl9pPr marL="3644333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036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965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61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534" indent="0">
              <a:buNone/>
              <a:defRPr sz="1800"/>
            </a:lvl2pPr>
            <a:lvl3pPr marL="911076" indent="0">
              <a:buNone/>
              <a:defRPr sz="1600"/>
            </a:lvl3pPr>
            <a:lvl4pPr marL="1366624" indent="0">
              <a:buNone/>
              <a:defRPr sz="1400"/>
            </a:lvl4pPr>
            <a:lvl5pPr marL="1822162" indent="0">
              <a:buNone/>
              <a:defRPr sz="1400"/>
            </a:lvl5pPr>
            <a:lvl6pPr marL="2277710" indent="0">
              <a:buNone/>
              <a:defRPr sz="1400"/>
            </a:lvl6pPr>
            <a:lvl7pPr marL="2733249" indent="0">
              <a:buNone/>
              <a:defRPr sz="1400"/>
            </a:lvl7pPr>
            <a:lvl8pPr marL="3188795" indent="0">
              <a:buNone/>
              <a:defRPr sz="1400"/>
            </a:lvl8pPr>
            <a:lvl9pPr marL="3644333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689439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638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20" y="20639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534" indent="0">
              <a:buNone/>
              <a:defRPr sz="2000" b="1"/>
            </a:lvl2pPr>
            <a:lvl3pPr marL="911076" indent="0">
              <a:buNone/>
              <a:defRPr sz="1800" b="1"/>
            </a:lvl3pPr>
            <a:lvl4pPr marL="1366624" indent="0">
              <a:buNone/>
              <a:defRPr sz="1600" b="1"/>
            </a:lvl4pPr>
            <a:lvl5pPr marL="1822162" indent="0">
              <a:buNone/>
              <a:defRPr sz="1600" b="1"/>
            </a:lvl5pPr>
            <a:lvl6pPr marL="2277710" indent="0">
              <a:buNone/>
              <a:defRPr sz="1600" b="1"/>
            </a:lvl6pPr>
            <a:lvl7pPr marL="2733249" indent="0">
              <a:buNone/>
              <a:defRPr sz="1600" b="1"/>
            </a:lvl7pPr>
            <a:lvl8pPr marL="3188795" indent="0">
              <a:buNone/>
              <a:defRPr sz="1600" b="1"/>
            </a:lvl8pPr>
            <a:lvl9pPr marL="36443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66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534" indent="0">
              <a:buNone/>
              <a:defRPr sz="2000" b="1"/>
            </a:lvl2pPr>
            <a:lvl3pPr marL="911076" indent="0">
              <a:buNone/>
              <a:defRPr sz="1800" b="1"/>
            </a:lvl3pPr>
            <a:lvl4pPr marL="1366624" indent="0">
              <a:buNone/>
              <a:defRPr sz="1600" b="1"/>
            </a:lvl4pPr>
            <a:lvl5pPr marL="1822162" indent="0">
              <a:buNone/>
              <a:defRPr sz="1600" b="1"/>
            </a:lvl5pPr>
            <a:lvl6pPr marL="2277710" indent="0">
              <a:buNone/>
              <a:defRPr sz="1600" b="1"/>
            </a:lvl6pPr>
            <a:lvl7pPr marL="2733249" indent="0">
              <a:buNone/>
              <a:defRPr sz="1600" b="1"/>
            </a:lvl7pPr>
            <a:lvl8pPr marL="3188795" indent="0">
              <a:buNone/>
              <a:defRPr sz="1600" b="1"/>
            </a:lvl8pPr>
            <a:lvl9pPr marL="3644333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66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03155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37582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945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42" y="204837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37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42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5534" indent="0">
              <a:buNone/>
              <a:defRPr sz="1200"/>
            </a:lvl2pPr>
            <a:lvl3pPr marL="911076" indent="0">
              <a:buNone/>
              <a:defRPr sz="1000"/>
            </a:lvl3pPr>
            <a:lvl4pPr marL="1366624" indent="0">
              <a:buNone/>
              <a:defRPr sz="900"/>
            </a:lvl4pPr>
            <a:lvl5pPr marL="1822162" indent="0">
              <a:buNone/>
              <a:defRPr sz="900"/>
            </a:lvl5pPr>
            <a:lvl6pPr marL="2277710" indent="0">
              <a:buNone/>
              <a:defRPr sz="900"/>
            </a:lvl6pPr>
            <a:lvl7pPr marL="2733249" indent="0">
              <a:buNone/>
              <a:defRPr sz="900"/>
            </a:lvl7pPr>
            <a:lvl8pPr marL="3188795" indent="0">
              <a:buNone/>
              <a:defRPr sz="900"/>
            </a:lvl8pPr>
            <a:lvl9pPr marL="36443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878780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72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5534" indent="0">
              <a:buNone/>
              <a:defRPr sz="2800"/>
            </a:lvl2pPr>
            <a:lvl3pPr marL="911076" indent="0">
              <a:buNone/>
              <a:defRPr sz="2400"/>
            </a:lvl3pPr>
            <a:lvl4pPr marL="1366624" indent="0">
              <a:buNone/>
              <a:defRPr sz="2000"/>
            </a:lvl4pPr>
            <a:lvl5pPr marL="1822162" indent="0">
              <a:buNone/>
              <a:defRPr sz="2000"/>
            </a:lvl5pPr>
            <a:lvl6pPr marL="2277710" indent="0">
              <a:buNone/>
              <a:defRPr sz="2000"/>
            </a:lvl6pPr>
            <a:lvl7pPr marL="2733249" indent="0">
              <a:buNone/>
              <a:defRPr sz="2000"/>
            </a:lvl7pPr>
            <a:lvl8pPr marL="3188795" indent="0">
              <a:buNone/>
              <a:defRPr sz="2000"/>
            </a:lvl8pPr>
            <a:lvl9pPr marL="3644333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5534" indent="0">
              <a:buNone/>
              <a:defRPr sz="1200"/>
            </a:lvl2pPr>
            <a:lvl3pPr marL="911076" indent="0">
              <a:buNone/>
              <a:defRPr sz="1000"/>
            </a:lvl3pPr>
            <a:lvl4pPr marL="1366624" indent="0">
              <a:buNone/>
              <a:defRPr sz="900"/>
            </a:lvl4pPr>
            <a:lvl5pPr marL="1822162" indent="0">
              <a:buNone/>
              <a:defRPr sz="900"/>
            </a:lvl5pPr>
            <a:lvl6pPr marL="2277710" indent="0">
              <a:buNone/>
              <a:defRPr sz="900"/>
            </a:lvl6pPr>
            <a:lvl7pPr marL="2733249" indent="0">
              <a:buNone/>
              <a:defRPr sz="900"/>
            </a:lvl7pPr>
            <a:lvl8pPr marL="3188795" indent="0">
              <a:buNone/>
              <a:defRPr sz="900"/>
            </a:lvl8pPr>
            <a:lvl9pPr marL="3644333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483365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69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83" y="411180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80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4004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56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5759" indent="0" algn="ctr">
              <a:buNone/>
              <a:defRPr/>
            </a:lvl2pPr>
            <a:lvl3pPr marL="911526" indent="0" algn="ctr">
              <a:buNone/>
              <a:defRPr/>
            </a:lvl3pPr>
            <a:lvl4pPr marL="1367294" indent="0" algn="ctr">
              <a:buNone/>
              <a:defRPr/>
            </a:lvl4pPr>
            <a:lvl5pPr marL="1823056" indent="0" algn="ctr">
              <a:buNone/>
              <a:defRPr/>
            </a:lvl5pPr>
            <a:lvl6pPr marL="2278826" indent="0" algn="ctr">
              <a:buNone/>
              <a:defRPr/>
            </a:lvl6pPr>
            <a:lvl7pPr marL="2734588" indent="0" algn="ctr">
              <a:buNone/>
              <a:defRPr/>
            </a:lvl7pPr>
            <a:lvl8pPr marL="3190356" indent="0" algn="ctr">
              <a:buNone/>
              <a:defRPr/>
            </a:lvl8pPr>
            <a:lvl9pPr marL="3646118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38143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9183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61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759" indent="0">
              <a:buNone/>
              <a:defRPr sz="1800"/>
            </a:lvl2pPr>
            <a:lvl3pPr marL="911526" indent="0">
              <a:buNone/>
              <a:defRPr sz="1600"/>
            </a:lvl3pPr>
            <a:lvl4pPr marL="1367294" indent="0">
              <a:buNone/>
              <a:defRPr sz="1400"/>
            </a:lvl4pPr>
            <a:lvl5pPr marL="1823056" indent="0">
              <a:buNone/>
              <a:defRPr sz="1400"/>
            </a:lvl5pPr>
            <a:lvl6pPr marL="2278826" indent="0">
              <a:buNone/>
              <a:defRPr sz="1400"/>
            </a:lvl6pPr>
            <a:lvl7pPr marL="2734588" indent="0">
              <a:buNone/>
              <a:defRPr sz="1400"/>
            </a:lvl7pPr>
            <a:lvl8pPr marL="3190356" indent="0">
              <a:buNone/>
              <a:defRPr sz="1400"/>
            </a:lvl8pPr>
            <a:lvl9pPr marL="3646118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399157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5105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20" y="20639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59" indent="0">
              <a:buNone/>
              <a:defRPr sz="2000" b="1"/>
            </a:lvl2pPr>
            <a:lvl3pPr marL="911526" indent="0">
              <a:buNone/>
              <a:defRPr sz="1800" b="1"/>
            </a:lvl3pPr>
            <a:lvl4pPr marL="1367294" indent="0">
              <a:buNone/>
              <a:defRPr sz="1600" b="1"/>
            </a:lvl4pPr>
            <a:lvl5pPr marL="1823056" indent="0">
              <a:buNone/>
              <a:defRPr sz="1600" b="1"/>
            </a:lvl5pPr>
            <a:lvl6pPr marL="2278826" indent="0">
              <a:buNone/>
              <a:defRPr sz="1600" b="1"/>
            </a:lvl6pPr>
            <a:lvl7pPr marL="2734588" indent="0">
              <a:buNone/>
              <a:defRPr sz="1600" b="1"/>
            </a:lvl7pPr>
            <a:lvl8pPr marL="3190356" indent="0">
              <a:buNone/>
              <a:defRPr sz="1600" b="1"/>
            </a:lvl8pPr>
            <a:lvl9pPr marL="36461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66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59" indent="0">
              <a:buNone/>
              <a:defRPr sz="2000" b="1"/>
            </a:lvl2pPr>
            <a:lvl3pPr marL="911526" indent="0">
              <a:buNone/>
              <a:defRPr sz="1800" b="1"/>
            </a:lvl3pPr>
            <a:lvl4pPr marL="1367294" indent="0">
              <a:buNone/>
              <a:defRPr sz="1600" b="1"/>
            </a:lvl4pPr>
            <a:lvl5pPr marL="1823056" indent="0">
              <a:buNone/>
              <a:defRPr sz="1600" b="1"/>
            </a:lvl5pPr>
            <a:lvl6pPr marL="2278826" indent="0">
              <a:buNone/>
              <a:defRPr sz="1600" b="1"/>
            </a:lvl6pPr>
            <a:lvl7pPr marL="2734588" indent="0">
              <a:buNone/>
              <a:defRPr sz="1600" b="1"/>
            </a:lvl7pPr>
            <a:lvl8pPr marL="3190356" indent="0">
              <a:buNone/>
              <a:defRPr sz="1600" b="1"/>
            </a:lvl8pPr>
            <a:lvl9pPr marL="36461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66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77346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842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0955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42" y="204831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31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42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5759" indent="0">
              <a:buNone/>
              <a:defRPr sz="1200"/>
            </a:lvl2pPr>
            <a:lvl3pPr marL="911526" indent="0">
              <a:buNone/>
              <a:defRPr sz="1000"/>
            </a:lvl3pPr>
            <a:lvl4pPr marL="1367294" indent="0">
              <a:buNone/>
              <a:defRPr sz="900"/>
            </a:lvl4pPr>
            <a:lvl5pPr marL="1823056" indent="0">
              <a:buNone/>
              <a:defRPr sz="900"/>
            </a:lvl5pPr>
            <a:lvl6pPr marL="2278826" indent="0">
              <a:buNone/>
              <a:defRPr sz="900"/>
            </a:lvl6pPr>
            <a:lvl7pPr marL="2734588" indent="0">
              <a:buNone/>
              <a:defRPr sz="900"/>
            </a:lvl7pPr>
            <a:lvl8pPr marL="3190356" indent="0">
              <a:buNone/>
              <a:defRPr sz="900"/>
            </a:lvl8pPr>
            <a:lvl9pPr marL="36461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4956154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72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5759" indent="0">
              <a:buNone/>
              <a:defRPr sz="2800"/>
            </a:lvl2pPr>
            <a:lvl3pPr marL="911526" indent="0">
              <a:buNone/>
              <a:defRPr sz="2400"/>
            </a:lvl3pPr>
            <a:lvl4pPr marL="1367294" indent="0">
              <a:buNone/>
              <a:defRPr sz="2000"/>
            </a:lvl4pPr>
            <a:lvl5pPr marL="1823056" indent="0">
              <a:buNone/>
              <a:defRPr sz="2000"/>
            </a:lvl5pPr>
            <a:lvl6pPr marL="2278826" indent="0">
              <a:buNone/>
              <a:defRPr sz="2000"/>
            </a:lvl6pPr>
            <a:lvl7pPr marL="2734588" indent="0">
              <a:buNone/>
              <a:defRPr sz="2000"/>
            </a:lvl7pPr>
            <a:lvl8pPr marL="3190356" indent="0">
              <a:buNone/>
              <a:defRPr sz="2000"/>
            </a:lvl8pPr>
            <a:lvl9pPr marL="3646118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5759" indent="0">
              <a:buNone/>
              <a:defRPr sz="1200"/>
            </a:lvl2pPr>
            <a:lvl3pPr marL="911526" indent="0">
              <a:buNone/>
              <a:defRPr sz="1000"/>
            </a:lvl3pPr>
            <a:lvl4pPr marL="1367294" indent="0">
              <a:buNone/>
              <a:defRPr sz="900"/>
            </a:lvl4pPr>
            <a:lvl5pPr marL="1823056" indent="0">
              <a:buNone/>
              <a:defRPr sz="900"/>
            </a:lvl5pPr>
            <a:lvl6pPr marL="2278826" indent="0">
              <a:buNone/>
              <a:defRPr sz="900"/>
            </a:lvl6pPr>
            <a:lvl7pPr marL="2734588" indent="0">
              <a:buNone/>
              <a:defRPr sz="900"/>
            </a:lvl7pPr>
            <a:lvl8pPr marL="3190356" indent="0">
              <a:buNone/>
              <a:defRPr sz="900"/>
            </a:lvl8pPr>
            <a:lvl9pPr marL="36461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4949420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06602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83" y="411180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80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32523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29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6938" indent="0" algn="ctr">
              <a:buNone/>
              <a:defRPr/>
            </a:lvl2pPr>
            <a:lvl3pPr marL="913875" indent="0" algn="ctr">
              <a:buNone/>
              <a:defRPr/>
            </a:lvl3pPr>
            <a:lvl4pPr marL="1370816" indent="0" algn="ctr">
              <a:buNone/>
              <a:defRPr/>
            </a:lvl4pPr>
            <a:lvl5pPr marL="1827751" indent="0" algn="ctr">
              <a:buNone/>
              <a:defRPr/>
            </a:lvl5pPr>
            <a:lvl6pPr marL="2284694" indent="0" algn="ctr">
              <a:buNone/>
              <a:defRPr/>
            </a:lvl6pPr>
            <a:lvl7pPr marL="2741632" indent="0" algn="ctr">
              <a:buNone/>
              <a:defRPr/>
            </a:lvl7pPr>
            <a:lvl8pPr marL="3198571" indent="0" algn="ctr">
              <a:buNone/>
              <a:defRPr/>
            </a:lvl8pPr>
            <a:lvl9pPr marL="365551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1554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38110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38" indent="0">
              <a:buNone/>
              <a:defRPr sz="1800"/>
            </a:lvl2pPr>
            <a:lvl3pPr marL="913875" indent="0">
              <a:buNone/>
              <a:defRPr sz="1600"/>
            </a:lvl3pPr>
            <a:lvl4pPr marL="1370816" indent="0">
              <a:buNone/>
              <a:defRPr sz="1400"/>
            </a:lvl4pPr>
            <a:lvl5pPr marL="1827751" indent="0">
              <a:buNone/>
              <a:defRPr sz="1400"/>
            </a:lvl5pPr>
            <a:lvl6pPr marL="2284694" indent="0">
              <a:buNone/>
              <a:defRPr sz="1400"/>
            </a:lvl6pPr>
            <a:lvl7pPr marL="2741632" indent="0">
              <a:buNone/>
              <a:defRPr sz="1400"/>
            </a:lvl7pPr>
            <a:lvl8pPr marL="3198571" indent="0">
              <a:buNone/>
              <a:defRPr sz="1400"/>
            </a:lvl8pPr>
            <a:lvl9pPr marL="365551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0935377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32425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27780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54532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7435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8" y="204804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5325061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938" indent="0">
              <a:buNone/>
              <a:defRPr sz="2800"/>
            </a:lvl2pPr>
            <a:lvl3pPr marL="913875" indent="0">
              <a:buNone/>
              <a:defRPr sz="2400"/>
            </a:lvl3pPr>
            <a:lvl4pPr marL="1370816" indent="0">
              <a:buNone/>
              <a:defRPr sz="2000"/>
            </a:lvl4pPr>
            <a:lvl5pPr marL="1827751" indent="0">
              <a:buNone/>
              <a:defRPr sz="2000"/>
            </a:lvl5pPr>
            <a:lvl6pPr marL="2284694" indent="0">
              <a:buNone/>
              <a:defRPr sz="2000"/>
            </a:lvl6pPr>
            <a:lvl7pPr marL="2741632" indent="0">
              <a:buNone/>
              <a:defRPr sz="2000"/>
            </a:lvl7pPr>
            <a:lvl8pPr marL="3198571" indent="0">
              <a:buNone/>
              <a:defRPr sz="2000"/>
            </a:lvl8pPr>
            <a:lvl9pPr marL="3655511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7564787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00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3" y="411179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79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3099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29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6938" indent="0" algn="ctr">
              <a:buNone/>
              <a:defRPr/>
            </a:lvl2pPr>
            <a:lvl3pPr marL="913875" indent="0" algn="ctr">
              <a:buNone/>
              <a:defRPr/>
            </a:lvl3pPr>
            <a:lvl4pPr marL="1370816" indent="0" algn="ctr">
              <a:buNone/>
              <a:defRPr/>
            </a:lvl4pPr>
            <a:lvl5pPr marL="1827751" indent="0" algn="ctr">
              <a:buNone/>
              <a:defRPr/>
            </a:lvl5pPr>
            <a:lvl6pPr marL="2284694" indent="0" algn="ctr">
              <a:buNone/>
              <a:defRPr/>
            </a:lvl6pPr>
            <a:lvl7pPr marL="2741632" indent="0" algn="ctr">
              <a:buNone/>
              <a:defRPr/>
            </a:lvl7pPr>
            <a:lvl8pPr marL="3198571" indent="0" algn="ctr">
              <a:buNone/>
              <a:defRPr/>
            </a:lvl8pPr>
            <a:lvl9pPr marL="365551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9673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9199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38" indent="0">
              <a:buNone/>
              <a:defRPr sz="1800"/>
            </a:lvl2pPr>
            <a:lvl3pPr marL="913875" indent="0">
              <a:buNone/>
              <a:defRPr sz="1600"/>
            </a:lvl3pPr>
            <a:lvl4pPr marL="1370816" indent="0">
              <a:buNone/>
              <a:defRPr sz="1400"/>
            </a:lvl4pPr>
            <a:lvl5pPr marL="1827751" indent="0">
              <a:buNone/>
              <a:defRPr sz="1400"/>
            </a:lvl5pPr>
            <a:lvl6pPr marL="2284694" indent="0">
              <a:buNone/>
              <a:defRPr sz="1400"/>
            </a:lvl6pPr>
            <a:lvl7pPr marL="2741632" indent="0">
              <a:buNone/>
              <a:defRPr sz="1400"/>
            </a:lvl7pPr>
            <a:lvl8pPr marL="3198571" indent="0">
              <a:buNone/>
              <a:defRPr sz="1400"/>
            </a:lvl8pPr>
            <a:lvl9pPr marL="365551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8146421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31106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7866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1423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2939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8" y="204804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569270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938" indent="0">
              <a:buNone/>
              <a:defRPr sz="2800"/>
            </a:lvl2pPr>
            <a:lvl3pPr marL="913875" indent="0">
              <a:buNone/>
              <a:defRPr sz="2400"/>
            </a:lvl3pPr>
            <a:lvl4pPr marL="1370816" indent="0">
              <a:buNone/>
              <a:defRPr sz="2000"/>
            </a:lvl4pPr>
            <a:lvl5pPr marL="1827751" indent="0">
              <a:buNone/>
              <a:defRPr sz="2000"/>
            </a:lvl5pPr>
            <a:lvl6pPr marL="2284694" indent="0">
              <a:buNone/>
              <a:defRPr sz="2000"/>
            </a:lvl6pPr>
            <a:lvl7pPr marL="2741632" indent="0">
              <a:buNone/>
              <a:defRPr sz="2000"/>
            </a:lvl7pPr>
            <a:lvl8pPr marL="3198571" indent="0">
              <a:buNone/>
              <a:defRPr sz="2000"/>
            </a:lvl8pPr>
            <a:lvl9pPr marL="3655511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9290319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777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3" y="411179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79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55502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over_16 9_hand_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21" y="0"/>
            <a:ext cx="457041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33" y="303499"/>
            <a:ext cx="3888432" cy="1260140"/>
          </a:xfrm>
        </p:spPr>
        <p:txBody>
          <a:bodyPr>
            <a:noAutofit/>
          </a:bodyPr>
          <a:lstStyle>
            <a:lvl1pPr algn="l">
              <a:defRPr sz="36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1300" y="4227934"/>
            <a:ext cx="3818656" cy="54006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6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036552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10"/>
          <p:cNvSpPr txBox="1">
            <a:spLocks noChangeArrowheads="1"/>
          </p:cNvSpPr>
          <p:nvPr userDrawn="1"/>
        </p:nvSpPr>
        <p:spPr bwMode="auto">
          <a:xfrm>
            <a:off x="198438" y="4911635"/>
            <a:ext cx="1655762" cy="246169"/>
          </a:xfrm>
          <a:prstGeom prst="rect">
            <a:avLst/>
          </a:prstGeom>
          <a:noFill/>
          <a:ln>
            <a:noFill/>
          </a:ln>
          <a:extLst/>
        </p:spPr>
        <p:txBody>
          <a:bodyPr lIns="91389" tIns="45694" rIns="91389" bIns="45694" anchor="b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en-US" altLang="zh-TW" sz="1000">
                <a:solidFill>
                  <a:srgbClr val="4D4D4D"/>
                </a:solidFill>
              </a:rPr>
              <a:t>Delta Confidential</a:t>
            </a:r>
            <a:endParaRPr kumimoji="0" lang="zh-TW" altLang="en-US" sz="1000">
              <a:solidFill>
                <a:srgbClr val="4D4D4D"/>
              </a:solidFill>
            </a:endParaRPr>
          </a:p>
        </p:txBody>
      </p:sp>
      <p:pic>
        <p:nvPicPr>
          <p:cNvPr id="5" name="Picture 8" descr="delta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63" y="323850"/>
            <a:ext cx="13684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95739" y="1815666"/>
            <a:ext cx="6264696" cy="2484276"/>
          </a:xfrm>
        </p:spPr>
        <p:txBody>
          <a:bodyPr>
            <a:normAutofit/>
          </a:bodyPr>
          <a:lstStyle>
            <a:lvl1pPr marL="285589" indent="-285589">
              <a:lnSpc>
                <a:spcPts val="1800"/>
              </a:lnSpc>
              <a:spcBef>
                <a:spcPts val="22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6938" indent="0">
              <a:buNone/>
              <a:defRPr sz="2800">
                <a:solidFill>
                  <a:schemeClr val="tx1"/>
                </a:solidFill>
              </a:defRPr>
            </a:lvl2pPr>
            <a:lvl3pPr marL="913875" indent="0">
              <a:buNone/>
              <a:defRPr sz="2800">
                <a:solidFill>
                  <a:schemeClr val="tx1"/>
                </a:solidFill>
              </a:defRPr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ctrTitle"/>
          </p:nvPr>
        </p:nvSpPr>
        <p:spPr>
          <a:xfrm>
            <a:off x="2123729" y="303498"/>
            <a:ext cx="6334472" cy="1188132"/>
          </a:xfrm>
        </p:spPr>
        <p:txBody>
          <a:bodyPr>
            <a:noAutofit/>
          </a:bodyPr>
          <a:lstStyle>
            <a:lvl1pPr algn="l">
              <a:defRPr sz="32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CA2221A-5BAB-4185-9609-711E6CA6ECF0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153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29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6938" indent="0" algn="ctr">
              <a:buNone/>
              <a:defRPr/>
            </a:lvl2pPr>
            <a:lvl3pPr marL="913875" indent="0" algn="ctr">
              <a:buNone/>
              <a:defRPr/>
            </a:lvl3pPr>
            <a:lvl4pPr marL="1370816" indent="0" algn="ctr">
              <a:buNone/>
              <a:defRPr/>
            </a:lvl4pPr>
            <a:lvl5pPr marL="1827751" indent="0" algn="ctr">
              <a:buNone/>
              <a:defRPr/>
            </a:lvl5pPr>
            <a:lvl6pPr marL="2284694" indent="0" algn="ctr">
              <a:buNone/>
              <a:defRPr/>
            </a:lvl6pPr>
            <a:lvl7pPr marL="2741632" indent="0" algn="ctr">
              <a:buNone/>
              <a:defRPr/>
            </a:lvl7pPr>
            <a:lvl8pPr marL="3198571" indent="0" algn="ctr">
              <a:buNone/>
              <a:defRPr/>
            </a:lvl8pPr>
            <a:lvl9pPr marL="365551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4647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01262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38" indent="0">
              <a:buNone/>
              <a:defRPr sz="1800"/>
            </a:lvl2pPr>
            <a:lvl3pPr marL="913875" indent="0">
              <a:buNone/>
              <a:defRPr sz="1600"/>
            </a:lvl3pPr>
            <a:lvl4pPr marL="1370816" indent="0">
              <a:buNone/>
              <a:defRPr sz="1400"/>
            </a:lvl4pPr>
            <a:lvl5pPr marL="1827751" indent="0">
              <a:buNone/>
              <a:defRPr sz="1400"/>
            </a:lvl5pPr>
            <a:lvl6pPr marL="2284694" indent="0">
              <a:buNone/>
              <a:defRPr sz="1400"/>
            </a:lvl6pPr>
            <a:lvl7pPr marL="2741632" indent="0">
              <a:buNone/>
              <a:defRPr sz="1400"/>
            </a:lvl7pPr>
            <a:lvl8pPr marL="3198571" indent="0">
              <a:buNone/>
              <a:defRPr sz="1400"/>
            </a:lvl8pPr>
            <a:lvl9pPr marL="365551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28152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70183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24432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60468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6499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8" y="204804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987458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938" indent="0">
              <a:buNone/>
              <a:defRPr sz="2800"/>
            </a:lvl2pPr>
            <a:lvl3pPr marL="913875" indent="0">
              <a:buNone/>
              <a:defRPr sz="2400"/>
            </a:lvl3pPr>
            <a:lvl4pPr marL="1370816" indent="0">
              <a:buNone/>
              <a:defRPr sz="2000"/>
            </a:lvl4pPr>
            <a:lvl5pPr marL="1827751" indent="0">
              <a:buNone/>
              <a:defRPr sz="2000"/>
            </a:lvl5pPr>
            <a:lvl6pPr marL="2284694" indent="0">
              <a:buNone/>
              <a:defRPr sz="2000"/>
            </a:lvl6pPr>
            <a:lvl7pPr marL="2741632" indent="0">
              <a:buNone/>
              <a:defRPr sz="2000"/>
            </a:lvl7pPr>
            <a:lvl8pPr marL="3198571" indent="0">
              <a:buNone/>
              <a:defRPr sz="2000"/>
            </a:lvl8pPr>
            <a:lvl9pPr marL="3655511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4118889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26314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3" y="411179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79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134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29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6938" indent="0" algn="ctr">
              <a:buNone/>
              <a:defRPr/>
            </a:lvl2pPr>
            <a:lvl3pPr marL="913875" indent="0" algn="ctr">
              <a:buNone/>
              <a:defRPr/>
            </a:lvl3pPr>
            <a:lvl4pPr marL="1370816" indent="0" algn="ctr">
              <a:buNone/>
              <a:defRPr/>
            </a:lvl4pPr>
            <a:lvl5pPr marL="1827751" indent="0" algn="ctr">
              <a:buNone/>
              <a:defRPr/>
            </a:lvl5pPr>
            <a:lvl6pPr marL="2284694" indent="0" algn="ctr">
              <a:buNone/>
              <a:defRPr/>
            </a:lvl6pPr>
            <a:lvl7pPr marL="2741632" indent="0" algn="ctr">
              <a:buNone/>
              <a:defRPr/>
            </a:lvl7pPr>
            <a:lvl8pPr marL="3198571" indent="0" algn="ctr">
              <a:buNone/>
              <a:defRPr/>
            </a:lvl8pPr>
            <a:lvl9pPr marL="3655511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69322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69694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38" indent="0">
              <a:buNone/>
              <a:defRPr sz="1800"/>
            </a:lvl2pPr>
            <a:lvl3pPr marL="913875" indent="0">
              <a:buNone/>
              <a:defRPr sz="1600"/>
            </a:lvl3pPr>
            <a:lvl4pPr marL="1370816" indent="0">
              <a:buNone/>
              <a:defRPr sz="1400"/>
            </a:lvl4pPr>
            <a:lvl5pPr marL="1827751" indent="0">
              <a:buNone/>
              <a:defRPr sz="1400"/>
            </a:lvl5pPr>
            <a:lvl6pPr marL="2284694" indent="0">
              <a:buNone/>
              <a:defRPr sz="1400"/>
            </a:lvl6pPr>
            <a:lvl7pPr marL="2741632" indent="0">
              <a:buNone/>
              <a:defRPr sz="1400"/>
            </a:lvl7pPr>
            <a:lvl8pPr marL="3198571" indent="0">
              <a:buNone/>
              <a:defRPr sz="1400"/>
            </a:lvl8pPr>
            <a:lvl9pPr marL="3655511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66896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1289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3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3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8" indent="0">
              <a:buNone/>
              <a:defRPr sz="2000" b="1"/>
            </a:lvl2pPr>
            <a:lvl3pPr marL="913875" indent="0">
              <a:buNone/>
              <a:defRPr sz="1800" b="1"/>
            </a:lvl3pPr>
            <a:lvl4pPr marL="1370816" indent="0">
              <a:buNone/>
              <a:defRPr sz="1600" b="1"/>
            </a:lvl4pPr>
            <a:lvl5pPr marL="1827751" indent="0">
              <a:buNone/>
              <a:defRPr sz="1600" b="1"/>
            </a:lvl5pPr>
            <a:lvl6pPr marL="2284694" indent="0">
              <a:buNone/>
              <a:defRPr sz="1600" b="1"/>
            </a:lvl6pPr>
            <a:lvl7pPr marL="2741632" indent="0">
              <a:buNone/>
              <a:defRPr sz="1600" b="1"/>
            </a:lvl7pPr>
            <a:lvl8pPr marL="3198571" indent="0">
              <a:buNone/>
              <a:defRPr sz="1600" b="1"/>
            </a:lvl8pPr>
            <a:lvl9pPr marL="3655511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27091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27833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6908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8" y="204804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4091698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938" indent="0">
              <a:buNone/>
              <a:defRPr sz="2800"/>
            </a:lvl2pPr>
            <a:lvl3pPr marL="913875" indent="0">
              <a:buNone/>
              <a:defRPr sz="2400"/>
            </a:lvl3pPr>
            <a:lvl4pPr marL="1370816" indent="0">
              <a:buNone/>
              <a:defRPr sz="2000"/>
            </a:lvl4pPr>
            <a:lvl5pPr marL="1827751" indent="0">
              <a:buNone/>
              <a:defRPr sz="2000"/>
            </a:lvl5pPr>
            <a:lvl6pPr marL="2284694" indent="0">
              <a:buNone/>
              <a:defRPr sz="2000"/>
            </a:lvl6pPr>
            <a:lvl7pPr marL="2741632" indent="0">
              <a:buNone/>
              <a:defRPr sz="2000"/>
            </a:lvl7pPr>
            <a:lvl8pPr marL="3198571" indent="0">
              <a:buNone/>
              <a:defRPr sz="2000"/>
            </a:lvl8pPr>
            <a:lvl9pPr marL="3655511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6938" indent="0">
              <a:buNone/>
              <a:defRPr sz="1200"/>
            </a:lvl2pPr>
            <a:lvl3pPr marL="913875" indent="0">
              <a:buNone/>
              <a:defRPr sz="1000"/>
            </a:lvl3pPr>
            <a:lvl4pPr marL="1370816" indent="0">
              <a:buNone/>
              <a:defRPr sz="900"/>
            </a:lvl4pPr>
            <a:lvl5pPr marL="1827751" indent="0">
              <a:buNone/>
              <a:defRPr sz="900"/>
            </a:lvl5pPr>
            <a:lvl6pPr marL="2284694" indent="0">
              <a:buNone/>
              <a:defRPr sz="900"/>
            </a:lvl6pPr>
            <a:lvl7pPr marL="2741632" indent="0">
              <a:buNone/>
              <a:defRPr sz="900"/>
            </a:lvl7pPr>
            <a:lvl8pPr marL="3198571" indent="0">
              <a:buNone/>
              <a:defRPr sz="900"/>
            </a:lvl8pPr>
            <a:lvl9pPr marL="3655511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380972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67726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3" y="411179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79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7709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over_16 9_hand_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21" y="0"/>
            <a:ext cx="45704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30" y="303499"/>
            <a:ext cx="3888432" cy="1260140"/>
          </a:xfrm>
        </p:spPr>
        <p:txBody>
          <a:bodyPr>
            <a:noAutofit/>
          </a:bodyPr>
          <a:lstStyle>
            <a:lvl1pPr algn="l">
              <a:defRPr sz="36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1299" y="4227934"/>
            <a:ext cx="3818656" cy="54006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8906154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10"/>
          <p:cNvSpPr txBox="1">
            <a:spLocks noChangeArrowheads="1"/>
          </p:cNvSpPr>
          <p:nvPr userDrawn="1"/>
        </p:nvSpPr>
        <p:spPr bwMode="auto">
          <a:xfrm>
            <a:off x="198438" y="4911605"/>
            <a:ext cx="1655762" cy="246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7" rIns="91417" bIns="45707" anchor="b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en-US" altLang="zh-TW" sz="1000">
                <a:solidFill>
                  <a:srgbClr val="4D4D4D"/>
                </a:solidFill>
              </a:rPr>
              <a:t>Delta Confidential</a:t>
            </a:r>
            <a:endParaRPr kumimoji="0" lang="zh-TW" altLang="en-US" sz="1000">
              <a:solidFill>
                <a:srgbClr val="4D4D4D"/>
              </a:solidFill>
            </a:endParaRPr>
          </a:p>
        </p:txBody>
      </p:sp>
      <p:pic>
        <p:nvPicPr>
          <p:cNvPr id="5" name="Picture 8" descr="delta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44" y="323850"/>
            <a:ext cx="136842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95738" y="1815667"/>
            <a:ext cx="6264696" cy="2484276"/>
          </a:xfrm>
        </p:spPr>
        <p:txBody>
          <a:bodyPr>
            <a:normAutofit/>
          </a:bodyPr>
          <a:lstStyle>
            <a:lvl1pPr marL="285675" indent="-285675">
              <a:lnSpc>
                <a:spcPts val="1799"/>
              </a:lnSpc>
              <a:spcBef>
                <a:spcPts val="2199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080" indent="0">
              <a:buNone/>
              <a:defRPr sz="2800">
                <a:solidFill>
                  <a:schemeClr val="tx1"/>
                </a:solidFill>
              </a:defRPr>
            </a:lvl2pPr>
            <a:lvl3pPr marL="914159" indent="0">
              <a:buNone/>
              <a:defRPr sz="2800">
                <a:solidFill>
                  <a:schemeClr val="tx1"/>
                </a:solidFill>
              </a:defRPr>
            </a:lvl3pPr>
            <a:lvl4pPr marL="1371238" indent="0">
              <a:buNone/>
              <a:defRPr sz="900"/>
            </a:lvl4pPr>
            <a:lvl5pPr marL="1828317" indent="0">
              <a:buNone/>
              <a:defRPr sz="900"/>
            </a:lvl5pPr>
            <a:lvl6pPr marL="2285398" indent="0">
              <a:buNone/>
              <a:defRPr sz="900"/>
            </a:lvl6pPr>
            <a:lvl7pPr marL="2742478" indent="0">
              <a:buNone/>
              <a:defRPr sz="900"/>
            </a:lvl7pPr>
            <a:lvl8pPr marL="3199558" indent="0">
              <a:buNone/>
              <a:defRPr sz="900"/>
            </a:lvl8pPr>
            <a:lvl9pPr marL="3656637" indent="0">
              <a:buNone/>
              <a:defRPr sz="9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ctrTitle"/>
          </p:nvPr>
        </p:nvSpPr>
        <p:spPr>
          <a:xfrm>
            <a:off x="2123729" y="303499"/>
            <a:ext cx="6334472" cy="1188132"/>
          </a:xfrm>
        </p:spPr>
        <p:txBody>
          <a:bodyPr>
            <a:noAutofit/>
          </a:bodyPr>
          <a:lstStyle>
            <a:lvl1pPr algn="l">
              <a:defRPr sz="32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1D477E3-9576-4645-B831-782CD4BBE1D9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277617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46288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8625"/>
            <a:ext cx="7772400" cy="11017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080" indent="0" algn="ctr">
              <a:buNone/>
              <a:defRPr/>
            </a:lvl2pPr>
            <a:lvl3pPr marL="914159" indent="0" algn="ctr">
              <a:buNone/>
              <a:defRPr/>
            </a:lvl3pPr>
            <a:lvl4pPr marL="1371238" indent="0" algn="ctr">
              <a:buNone/>
              <a:defRPr/>
            </a:lvl4pPr>
            <a:lvl5pPr marL="1828317" indent="0" algn="ctr">
              <a:buNone/>
              <a:defRPr/>
            </a:lvl5pPr>
            <a:lvl6pPr marL="2285398" indent="0" algn="ctr">
              <a:buNone/>
              <a:defRPr/>
            </a:lvl6pPr>
            <a:lvl7pPr marL="2742478" indent="0" algn="ctr">
              <a:buNone/>
              <a:defRPr/>
            </a:lvl7pPr>
            <a:lvl8pPr marL="3199558" indent="0" algn="ctr">
              <a:buNone/>
              <a:defRPr/>
            </a:lvl8pPr>
            <a:lvl9pPr marL="3656637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0473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368762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0" indent="0">
              <a:buNone/>
              <a:defRPr sz="1800"/>
            </a:lvl2pPr>
            <a:lvl3pPr marL="914159" indent="0">
              <a:buNone/>
              <a:defRPr sz="1600"/>
            </a:lvl3pPr>
            <a:lvl4pPr marL="1371238" indent="0">
              <a:buNone/>
              <a:defRPr sz="1400"/>
            </a:lvl4pPr>
            <a:lvl5pPr marL="1828317" indent="0">
              <a:buNone/>
              <a:defRPr sz="1400"/>
            </a:lvl5pPr>
            <a:lvl6pPr marL="2285398" indent="0">
              <a:buNone/>
              <a:defRPr sz="1400"/>
            </a:lvl6pPr>
            <a:lvl7pPr marL="2742478" indent="0">
              <a:buNone/>
              <a:defRPr sz="1400"/>
            </a:lvl7pPr>
            <a:lvl8pPr marL="3199558" indent="0">
              <a:buNone/>
              <a:defRPr sz="1400"/>
            </a:lvl8pPr>
            <a:lvl9pPr marL="3656637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652954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4300539"/>
            <a:ext cx="2335212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955925" y="4300539"/>
            <a:ext cx="2336800" cy="57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99293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6376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2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0" indent="0">
              <a:buNone/>
              <a:defRPr sz="2000" b="1"/>
            </a:lvl2pPr>
            <a:lvl3pPr marL="914159" indent="0">
              <a:buNone/>
              <a:defRPr sz="1800" b="1"/>
            </a:lvl3pPr>
            <a:lvl4pPr marL="1371238" indent="0">
              <a:buNone/>
              <a:defRPr sz="1600" b="1"/>
            </a:lvl4pPr>
            <a:lvl5pPr marL="1828317" indent="0">
              <a:buNone/>
              <a:defRPr sz="1600" b="1"/>
            </a:lvl5pPr>
            <a:lvl6pPr marL="2285398" indent="0">
              <a:buNone/>
              <a:defRPr sz="1600" b="1"/>
            </a:lvl6pPr>
            <a:lvl7pPr marL="2742478" indent="0">
              <a:buNone/>
              <a:defRPr sz="1600" b="1"/>
            </a:lvl7pPr>
            <a:lvl8pPr marL="3199558" indent="0">
              <a:buNone/>
              <a:defRPr sz="1600" b="1"/>
            </a:lvl8pPr>
            <a:lvl9pPr marL="365663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2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0" indent="0">
              <a:buNone/>
              <a:defRPr sz="2000" b="1"/>
            </a:lvl2pPr>
            <a:lvl3pPr marL="914159" indent="0">
              <a:buNone/>
              <a:defRPr sz="1800" b="1"/>
            </a:lvl3pPr>
            <a:lvl4pPr marL="1371238" indent="0">
              <a:buNone/>
              <a:defRPr sz="1600" b="1"/>
            </a:lvl4pPr>
            <a:lvl5pPr marL="1828317" indent="0">
              <a:buNone/>
              <a:defRPr sz="1600" b="1"/>
            </a:lvl5pPr>
            <a:lvl6pPr marL="2285398" indent="0">
              <a:buNone/>
              <a:defRPr sz="1600" b="1"/>
            </a:lvl6pPr>
            <a:lvl7pPr marL="2742478" indent="0">
              <a:buNone/>
              <a:defRPr sz="1600" b="1"/>
            </a:lvl7pPr>
            <a:lvl8pPr marL="3199558" indent="0">
              <a:buNone/>
              <a:defRPr sz="1600" b="1"/>
            </a:lvl8pPr>
            <a:lvl9pPr marL="3656637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20895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85889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35637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19" y="204800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800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19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080" indent="0">
              <a:buNone/>
              <a:defRPr sz="1200"/>
            </a:lvl2pPr>
            <a:lvl3pPr marL="914159" indent="0">
              <a:buNone/>
              <a:defRPr sz="1000"/>
            </a:lvl3pPr>
            <a:lvl4pPr marL="1371238" indent="0">
              <a:buNone/>
              <a:defRPr sz="900"/>
            </a:lvl4pPr>
            <a:lvl5pPr marL="1828317" indent="0">
              <a:buNone/>
              <a:defRPr sz="900"/>
            </a:lvl5pPr>
            <a:lvl6pPr marL="2285398" indent="0">
              <a:buNone/>
              <a:defRPr sz="900"/>
            </a:lvl6pPr>
            <a:lvl7pPr marL="2742478" indent="0">
              <a:buNone/>
              <a:defRPr sz="900"/>
            </a:lvl7pPr>
            <a:lvl8pPr marL="3199558" indent="0">
              <a:buNone/>
              <a:defRPr sz="900"/>
            </a:lvl8pPr>
            <a:lvl9pPr marL="365663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4349255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080" indent="0">
              <a:buNone/>
              <a:defRPr sz="2800"/>
            </a:lvl2pPr>
            <a:lvl3pPr marL="914159" indent="0">
              <a:buNone/>
              <a:defRPr sz="2400"/>
            </a:lvl3pPr>
            <a:lvl4pPr marL="1371238" indent="0">
              <a:buNone/>
              <a:defRPr sz="2000"/>
            </a:lvl4pPr>
            <a:lvl5pPr marL="1828317" indent="0">
              <a:buNone/>
              <a:defRPr sz="2000"/>
            </a:lvl5pPr>
            <a:lvl6pPr marL="2285398" indent="0">
              <a:buNone/>
              <a:defRPr sz="2000"/>
            </a:lvl6pPr>
            <a:lvl7pPr marL="2742478" indent="0">
              <a:buNone/>
              <a:defRPr sz="2000"/>
            </a:lvl7pPr>
            <a:lvl8pPr marL="3199558" indent="0">
              <a:buNone/>
              <a:defRPr sz="2000"/>
            </a:lvl8pPr>
            <a:lvl9pPr marL="3656637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080" indent="0">
              <a:buNone/>
              <a:defRPr sz="1200"/>
            </a:lvl2pPr>
            <a:lvl3pPr marL="914159" indent="0">
              <a:buNone/>
              <a:defRPr sz="1000"/>
            </a:lvl3pPr>
            <a:lvl4pPr marL="1371238" indent="0">
              <a:buNone/>
              <a:defRPr sz="900"/>
            </a:lvl4pPr>
            <a:lvl5pPr marL="1828317" indent="0">
              <a:buNone/>
              <a:defRPr sz="900"/>
            </a:lvl5pPr>
            <a:lvl6pPr marL="2285398" indent="0">
              <a:buNone/>
              <a:defRPr sz="900"/>
            </a:lvl6pPr>
            <a:lvl7pPr marL="2742478" indent="0">
              <a:buNone/>
              <a:defRPr sz="900"/>
            </a:lvl7pPr>
            <a:lvl8pPr marL="3199558" indent="0">
              <a:buNone/>
              <a:defRPr sz="900"/>
            </a:lvl8pPr>
            <a:lvl9pPr marL="3656637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783372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67416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525964" y="411174"/>
            <a:ext cx="1352550" cy="446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68313" y="411174"/>
            <a:ext cx="3905250" cy="446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52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back_16 9_hand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38" y="0"/>
            <a:ext cx="37830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14" tIns="45545" rIns="91114" bIns="4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4" tIns="45545" rIns="91114" bIns="4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5534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107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66624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2162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1648" indent="-341648" algn="l" rtl="0" fontAlgn="base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0247" indent="-28471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38852" indent="-22778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4398" indent="-22778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49937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05476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61017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16561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72098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534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076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624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162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710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249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8795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333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back_16 9_hand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434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1744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6713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3425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014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6855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536" indent="-342536" algn="l" rtl="0" eaLnBrk="0" fontAlgn="base" hangingPunct="0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162" indent="-285451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789" indent="-228357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502" indent="-228357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217" indent="-228357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1935" indent="-228357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68650" indent="-228357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5360" indent="-228357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2079" indent="-228357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13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25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46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55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576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289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004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721" algn="l" defTabSz="913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back_16 9_hand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14" tIns="45545" rIns="91114" bIns="4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14" tIns="45545" rIns="91114" bIns="4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11828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5534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107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66624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2162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0950" indent="-340950" algn="l" rtl="0" eaLnBrk="0" fontAlgn="base" hangingPunct="0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38989" indent="-283864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38616" indent="-226775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3746" indent="-226775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48876" indent="-226775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05476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61017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16561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72098" indent="-22778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534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076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624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162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710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249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8795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333" algn="l" defTabSz="9110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back_16 9_hand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38" y="0"/>
            <a:ext cx="37830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58" tIns="45567" rIns="91158" bIns="45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58" tIns="45567" rIns="91158" bIns="45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148980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5759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152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67294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305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1815" indent="-341815" algn="l" rtl="0" fontAlgn="base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0610" indent="-284848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39410" indent="-227891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5179" indent="-227891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0941" indent="-227891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06705" indent="-227891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62468" indent="-227891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18235" indent="-227891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73996" indent="-227891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759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526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294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056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826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4588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0356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6118" algn="l" defTabSz="9115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back_16 9_hand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157444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6938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3875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081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7751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704" indent="-342704" algn="l" rtl="0" fontAlgn="base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525" indent="-285589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348" indent="-228469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286" indent="-228469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224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165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104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040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3981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8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5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6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4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2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back_16 9_hand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434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202601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6938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3875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081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7751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704" indent="-342704" algn="l" rtl="0" eaLnBrk="0" fontAlgn="base" hangingPunct="0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525" indent="-285589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348" indent="-228469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286" indent="-228469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224" indent="-228469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165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104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040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3981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8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5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6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4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2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1979613" y="195263"/>
            <a:ext cx="69135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3635375" y="4732339"/>
            <a:ext cx="2133600" cy="273050"/>
          </a:xfrm>
          <a:prstGeom prst="rect">
            <a:avLst/>
          </a:prstGeom>
        </p:spPr>
        <p:txBody>
          <a:bodyPr vert="horz" lIns="91389" tIns="45694" rIns="91389" bIns="4569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582440-929C-4B9A-836F-0EDAFB832262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67" y="1058863"/>
            <a:ext cx="8569325" cy="353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</p:txBody>
      </p:sp>
    </p:spTree>
    <p:extLst>
      <p:ext uri="{BB962C8B-B14F-4D97-AF65-F5344CB8AC3E}">
        <p14:creationId xmlns:p14="http://schemas.microsoft.com/office/powerpoint/2010/main" val="336623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0087DC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5pPr>
      <a:lvl6pPr marL="456938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6pPr>
      <a:lvl7pPr marL="913875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7pPr>
      <a:lvl8pPr marL="1370816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8pPr>
      <a:lvl9pPr marL="1827751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9pPr>
    </p:titleStyle>
    <p:bodyStyle>
      <a:lvl1pPr marL="342704" indent="-342704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rgbClr val="080808"/>
          </a:solidFill>
          <a:latin typeface="Arial" charset="0"/>
          <a:ea typeface="+mn-ea"/>
          <a:cs typeface="+mn-cs"/>
        </a:defRPr>
      </a:lvl1pPr>
      <a:lvl2pPr marL="742525" indent="-28558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2348" indent="-2284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599286" indent="-2284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6224" indent="-2284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3165" indent="-228469" algn="l" defTabSz="9138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04" indent="-228469" algn="l" defTabSz="9138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40" indent="-228469" algn="l" defTabSz="9138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81" indent="-228469" algn="l" defTabSz="9138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8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5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6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4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2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back_16 9_hand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434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18839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6938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3875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081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7751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704" indent="-342704" algn="l" rtl="0" eaLnBrk="0" fontAlgn="base" hangingPunct="0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525" indent="-285589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348" indent="-228469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286" indent="-228469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224" indent="-228469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165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104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040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3981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8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5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6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4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2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back_16 9_hand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9" tIns="45694" rIns="91389" bIns="456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65676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6938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3875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0816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7751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704" indent="-342704" algn="l" rtl="0" fontAlgn="base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525" indent="-285589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348" indent="-228469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286" indent="-228469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224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165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104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040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3981" indent="-228469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8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5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6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4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2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1" algn="l" defTabSz="9138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1979614" y="195263"/>
            <a:ext cx="69135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7" tIns="45707" rIns="91417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3635375" y="4732339"/>
            <a:ext cx="2133600" cy="273050"/>
          </a:xfrm>
          <a:prstGeom prst="rect">
            <a:avLst/>
          </a:prstGeom>
        </p:spPr>
        <p:txBody>
          <a:bodyPr vert="horz" lIns="91417" tIns="45707" rIns="91417" bIns="4570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699700B-B504-41B6-AFE9-1C7F95018CAA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67" y="1058863"/>
            <a:ext cx="8569325" cy="353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7" tIns="45707" rIns="91417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</p:txBody>
      </p:sp>
    </p:spTree>
    <p:extLst>
      <p:ext uri="{BB962C8B-B14F-4D97-AF65-F5344CB8AC3E}">
        <p14:creationId xmlns:p14="http://schemas.microsoft.com/office/powerpoint/2010/main" val="401808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8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0087D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5pPr>
      <a:lvl6pPr marL="457080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6pPr>
      <a:lvl7pPr marL="914159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7pPr>
      <a:lvl8pPr marL="1371238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8pPr>
      <a:lvl9pPr marL="1828317" algn="l" rtl="0" fontAlgn="base">
        <a:spcBef>
          <a:spcPct val="0"/>
        </a:spcBef>
        <a:spcAft>
          <a:spcPct val="0"/>
        </a:spcAft>
        <a:defRPr sz="3600">
          <a:solidFill>
            <a:srgbClr val="0087DC"/>
          </a:solidFill>
          <a:latin typeface="Arial" charset="0"/>
          <a:ea typeface="微軟正黑體" pitchFamily="34" charset="-120"/>
          <a:cs typeface="Arial" charset="0"/>
        </a:defRPr>
      </a:lvl9pPr>
    </p:titleStyle>
    <p:bodyStyle>
      <a:lvl1pPr marL="342810" indent="-342810" algn="l" rtl="0" eaLnBrk="0" fontAlgn="base" hangingPunct="0">
        <a:spcBef>
          <a:spcPct val="20000"/>
        </a:spcBef>
        <a:spcAft>
          <a:spcPct val="0"/>
        </a:spcAft>
        <a:buFont typeface="Arial" charset="0"/>
        <a:defRPr sz="2800" kern="1200">
          <a:solidFill>
            <a:srgbClr val="080808"/>
          </a:solidFill>
          <a:latin typeface="+mn-lt"/>
          <a:ea typeface="+mn-ea"/>
          <a:cs typeface="+mn-cs"/>
        </a:defRPr>
      </a:lvl1pPr>
      <a:lvl2pPr marL="742755" indent="-2856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00" indent="-2285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78" indent="-2285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58" indent="-2285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38" indent="-228540" algn="l" defTabSz="9141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16" indent="-228540" algn="l" defTabSz="9141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97" indent="-228540" algn="l" defTabSz="9141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75" indent="-228540" algn="l" defTabSz="9141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59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3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17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9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7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5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37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back_16 9_hand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2" y="0"/>
            <a:ext cx="37830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5" y="411163"/>
            <a:ext cx="54102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7" tIns="45707" rIns="91417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844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5" y="4300539"/>
            <a:ext cx="48244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7" tIns="45707" rIns="91417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To learn more about Delta</a:t>
            </a:r>
          </a:p>
          <a:p>
            <a:pPr lvl="0"/>
            <a:r>
              <a:rPr lang="en-US" altLang="zh-TW" smtClean="0"/>
              <a:t>please visit www.deltaww.com</a:t>
            </a:r>
          </a:p>
        </p:txBody>
      </p:sp>
    </p:spTree>
    <p:extLst>
      <p:ext uri="{BB962C8B-B14F-4D97-AF65-F5344CB8AC3E}">
        <p14:creationId xmlns:p14="http://schemas.microsoft.com/office/powerpoint/2010/main" val="236349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5pPr>
      <a:lvl6pPr marL="457080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6pPr>
      <a:lvl7pPr marL="914159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7pPr>
      <a:lvl8pPr marL="1371238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8pPr>
      <a:lvl9pPr marL="1828317" algn="l" rtl="0" fontAlgn="base">
        <a:spcBef>
          <a:spcPct val="0"/>
        </a:spcBef>
        <a:spcAft>
          <a:spcPct val="0"/>
        </a:spcAft>
        <a:defRPr kumimoji="1" sz="3600">
          <a:solidFill>
            <a:srgbClr val="0087DC"/>
          </a:solidFill>
          <a:latin typeface="Arial" charset="0"/>
          <a:ea typeface="微軟正黑體" pitchFamily="34" charset="-120"/>
        </a:defRPr>
      </a:lvl9pPr>
    </p:titleStyle>
    <p:bodyStyle>
      <a:lvl1pPr marL="342810" indent="-342810" algn="l" rtl="0" fontAlgn="base">
        <a:spcBef>
          <a:spcPct val="20000"/>
        </a:spcBef>
        <a:spcAft>
          <a:spcPct val="0"/>
        </a:spcAft>
        <a:defRPr kumimoji="1" sz="1400">
          <a:solidFill>
            <a:srgbClr val="0087DC"/>
          </a:solidFill>
          <a:latin typeface="+mn-lt"/>
          <a:ea typeface="+mn-ea"/>
          <a:cs typeface="+mn-cs"/>
        </a:defRPr>
      </a:lvl1pPr>
      <a:lvl2pPr marL="742755" indent="-285675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2700" indent="-22854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9778" indent="-22854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6858" indent="-22854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938" indent="-22854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016" indent="-22854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097" indent="-22854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5175" indent="-22854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59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3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17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9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7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58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37" algn="l" defTabSz="914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/>
          </p:cNvSpPr>
          <p:nvPr/>
        </p:nvSpPr>
        <p:spPr bwMode="auto">
          <a:xfrm>
            <a:off x="228612" y="411164"/>
            <a:ext cx="4174067" cy="397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58" tIns="45567" rIns="91158" bIns="45567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5pPr>
            <a:lvl6pPr marL="45601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6pPr>
            <a:lvl7pPr marL="912051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7pPr>
            <a:lvl8pPr marL="1368075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8pPr>
            <a:lvl9pPr marL="1824098" algn="l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87DC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TW" b="1" kern="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AH-500 series</a:t>
            </a:r>
            <a:r>
              <a:rPr lang="en-US" altLang="zh-TW" kern="0" dirty="0">
                <a:latin typeface="Arial" charset="0"/>
                <a:cs typeface="Arial" charset="0"/>
              </a:rPr>
              <a:t/>
            </a:r>
            <a:br>
              <a:rPr lang="en-US" altLang="zh-TW" kern="0" dirty="0">
                <a:latin typeface="Arial" charset="0"/>
                <a:cs typeface="Arial" charset="0"/>
              </a:rPr>
            </a:br>
            <a:endParaRPr lang="en-US" altLang="zh-TW" kern="0" dirty="0">
              <a:latin typeface="Arial" charset="0"/>
              <a:cs typeface="Arial" charset="0"/>
            </a:endParaRPr>
          </a:p>
          <a:p>
            <a:pPr>
              <a:lnSpc>
                <a:spcPct val="130000"/>
              </a:lnSpc>
            </a:pPr>
            <a:r>
              <a:rPr lang="en-US" altLang="zh-TW" sz="3000" b="1" dirty="0" smtClean="0"/>
              <a:t>Redundant System</a:t>
            </a:r>
          </a:p>
          <a:p>
            <a:pPr defTabSz="913875">
              <a:defRPr/>
            </a:pPr>
            <a:endParaRPr lang="en-US" altLang="zh-TW" sz="2400" kern="0" dirty="0">
              <a:latin typeface="Arial" charset="0"/>
              <a:cs typeface="Arial" charset="0"/>
            </a:endParaRPr>
          </a:p>
          <a:p>
            <a:pPr defTabSz="913875">
              <a:defRPr/>
            </a:pPr>
            <a:r>
              <a:rPr lang="en-US" altLang="zh-TW" sz="2400" kern="0" dirty="0" smtClean="0">
                <a:solidFill>
                  <a:srgbClr val="080808"/>
                </a:solidFill>
                <a:latin typeface="Arial" charset="0"/>
                <a:cs typeface="Arial" charset="0"/>
              </a:rPr>
              <a:t>IABG - PLCBU</a:t>
            </a:r>
          </a:p>
          <a:p>
            <a:pPr defTabSz="913875">
              <a:defRPr/>
            </a:pPr>
            <a:endParaRPr lang="en-US" altLang="zh-TW" sz="2400" kern="0" dirty="0">
              <a:solidFill>
                <a:srgbClr val="080808"/>
              </a:solidFill>
              <a:latin typeface="Arial" charset="0"/>
              <a:cs typeface="Arial" charset="0"/>
            </a:endParaRPr>
          </a:p>
          <a:p>
            <a:pPr defTabSz="913875">
              <a:defRPr/>
            </a:pPr>
            <a:r>
              <a:rPr lang="en-US" altLang="zh-TW" kern="0" dirty="0">
                <a:latin typeface="Arial" charset="0"/>
                <a:cs typeface="Arial" charset="0"/>
              </a:rPr>
              <a:t/>
            </a:r>
            <a:br>
              <a:rPr lang="en-US" altLang="zh-TW" kern="0" dirty="0">
                <a:latin typeface="Arial" charset="0"/>
                <a:cs typeface="Arial" charset="0"/>
              </a:rPr>
            </a:br>
            <a:r>
              <a:rPr lang="en-US" altLang="zh-TW" sz="2800" kern="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zh-TW" altLang="en-US" kern="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31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51137"/>
            <a:ext cx="9144000" cy="1847850"/>
          </a:xfrm>
          <a:prstGeom prst="rect">
            <a:avLst/>
          </a:prstGeom>
          <a:solidFill>
            <a:srgbClr val="008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>
              <a:spcBef>
                <a:spcPts val="511"/>
              </a:spcBef>
            </a:pPr>
            <a:r>
              <a:rPr lang="en-US" altLang="zh-TW" sz="44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</a:t>
            </a:r>
            <a:r>
              <a:rPr lang="en-US" altLang="zh-TW" sz="4400" dirty="0" smtClean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System</a:t>
            </a:r>
          </a:p>
          <a:p>
            <a:pPr algn="ctr">
              <a:spcBef>
                <a:spcPts val="511"/>
              </a:spcBef>
            </a:pPr>
            <a:r>
              <a:rPr lang="en-US" altLang="zh-TW" sz="4400" dirty="0" smtClean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</a:t>
            </a:r>
            <a:r>
              <a:rPr lang="en-US" altLang="zh-TW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</a:t>
            </a:r>
            <a:r>
              <a:rPr lang="zh-TW" altLang="en-US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Redundant CPU</a:t>
            </a:r>
            <a:r>
              <a:rPr lang="en-US" altLang="zh-TW" sz="4400" dirty="0" smtClean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endParaRPr lang="en-US" altLang="zh-TW" sz="4400" dirty="0">
              <a:solidFill>
                <a:schemeClr val="bg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570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523778" y="303507"/>
            <a:ext cx="6334472" cy="654445"/>
          </a:xfrm>
        </p:spPr>
        <p:txBody>
          <a:bodyPr/>
          <a:lstStyle/>
          <a:p>
            <a:pPr marL="0" indent="0" algn="r"/>
            <a:r>
              <a:rPr lang="en-US" altLang="zh-TW" sz="2800" dirty="0" smtClean="0"/>
              <a:t>AH Redundant System</a:t>
            </a:r>
            <a:endParaRPr lang="en-US" altLang="zh-TW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文字版面配置區 1"/>
          <p:cNvSpPr>
            <a:spLocks noGrp="1"/>
          </p:cNvSpPr>
          <p:nvPr>
            <p:ph type="body" sz="half" idx="2"/>
          </p:nvPr>
        </p:nvSpPr>
        <p:spPr>
          <a:xfrm>
            <a:off x="657225" y="1152525"/>
            <a:ext cx="7829550" cy="3695922"/>
          </a:xfrm>
        </p:spPr>
        <p:txBody>
          <a:bodyPr numCol="1">
            <a:normAutofit fontScale="92500" lnSpcReduction="20000"/>
          </a:bodyPr>
          <a:lstStyle/>
          <a:p>
            <a:r>
              <a:rPr lang="en-US" altLang="zh-TW" sz="19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</a:t>
            </a:r>
            <a:r>
              <a:rPr lang="zh-TW" altLang="en-US" sz="19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19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Redundant CPU</a:t>
            </a: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AHCPU560-EN2</a:t>
            </a:r>
          </a:p>
          <a:p>
            <a:r>
              <a:rPr lang="en-US" altLang="zh-TW" sz="19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backplane</a:t>
            </a: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AHBP04MR1-5A</a:t>
            </a:r>
            <a:endParaRPr lang="en-US" altLang="zh-TW" sz="15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AHBP06ER1-5A</a:t>
            </a:r>
            <a:endParaRPr lang="en-US" altLang="zh-TW" sz="15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AHBP08ER1-5A</a:t>
            </a:r>
          </a:p>
          <a:p>
            <a:pPr marL="285750" lvl="1" indent="-285750">
              <a:lnSpc>
                <a:spcPts val="1800"/>
              </a:lnSpc>
              <a:spcBef>
                <a:spcPts val="2200"/>
              </a:spcBef>
              <a:buFont typeface="Arial" pitchFamily="34" charset="0"/>
              <a:buChar char="•"/>
            </a:pPr>
            <a:r>
              <a:rPr lang="en-US" altLang="zh-TW" sz="19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</a:t>
            </a:r>
            <a:r>
              <a:rPr lang="zh-TW" altLang="en-US" sz="19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19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CPU and backplane compatibility</a:t>
            </a:r>
          </a:p>
          <a:p>
            <a:pPr marL="285750" lvl="1" indent="-285750">
              <a:lnSpc>
                <a:spcPts val="1800"/>
              </a:lnSpc>
              <a:spcBef>
                <a:spcPts val="2200"/>
              </a:spcBef>
              <a:buFont typeface="Arial" pitchFamily="34" charset="0"/>
              <a:buChar char="•"/>
            </a:pPr>
            <a:r>
              <a:rPr lang="en-US" altLang="zh-TW" sz="19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function introduction</a:t>
            </a: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Power redundant</a:t>
            </a: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CPU redundant</a:t>
            </a:r>
            <a:endParaRPr lang="en-US" altLang="zh-TW" sz="15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Network redundant</a:t>
            </a:r>
            <a:endParaRPr lang="en-US" altLang="zh-TW" sz="15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514350" lvl="1" indent="-342900">
              <a:buFontTx/>
              <a:buChar char="-"/>
            </a:pPr>
            <a:r>
              <a:rPr lang="en-US" altLang="zh-TW" sz="15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Cable redundant</a:t>
            </a:r>
            <a:endParaRPr lang="en-US" altLang="zh-TW" sz="15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652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561879" y="303508"/>
            <a:ext cx="6334472" cy="668051"/>
          </a:xfrm>
        </p:spPr>
        <p:txBody>
          <a:bodyPr/>
          <a:lstStyle/>
          <a:p>
            <a:pPr algn="r"/>
            <a:r>
              <a:rPr lang="en-US" altLang="zh-TW" sz="2800" dirty="0" smtClean="0"/>
              <a:t>AHCPU560-EN2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594" y="1128194"/>
            <a:ext cx="3096344" cy="348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圓角矩形 5"/>
          <p:cNvSpPr/>
          <p:nvPr/>
        </p:nvSpPr>
        <p:spPr>
          <a:xfrm>
            <a:off x="3895733" y="1981200"/>
            <a:ext cx="542925" cy="723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3729055" y="3230881"/>
            <a:ext cx="542925" cy="11982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005387" y="3638550"/>
            <a:ext cx="542925" cy="7905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5005387" y="2562225"/>
            <a:ext cx="542925" cy="10096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12" name="直線接點 11"/>
          <p:cNvCxnSpPr/>
          <p:nvPr/>
        </p:nvCxnSpPr>
        <p:spPr>
          <a:xfrm>
            <a:off x="2581275" y="2314575"/>
            <a:ext cx="1295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945062" y="2019993"/>
            <a:ext cx="1260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</a:rPr>
              <a:t>SD</a:t>
            </a:r>
            <a:r>
              <a:rPr lang="zh-TW" altLang="en-US" sz="1200" b="1" dirty="0">
                <a:solidFill>
                  <a:prstClr val="black"/>
                </a:solidFill>
              </a:rPr>
              <a:t> </a:t>
            </a:r>
            <a:r>
              <a:rPr lang="en-US" altLang="zh-TW" sz="1200" b="1" dirty="0" smtClean="0">
                <a:solidFill>
                  <a:prstClr val="black"/>
                </a:solidFill>
              </a:rPr>
              <a:t>Card type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prstClr val="black"/>
                </a:solidFill>
              </a:rPr>
              <a:t>Micro SD</a:t>
            </a:r>
          </a:p>
        </p:txBody>
      </p:sp>
      <p:cxnSp>
        <p:nvCxnSpPr>
          <p:cNvPr id="15" name="直線接點 14"/>
          <p:cNvCxnSpPr/>
          <p:nvPr/>
        </p:nvCxnSpPr>
        <p:spPr>
          <a:xfrm>
            <a:off x="2609850" y="3629025"/>
            <a:ext cx="11239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934279" y="3305868"/>
            <a:ext cx="1837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</a:rPr>
              <a:t>Ethernet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prstClr val="black"/>
                </a:solidFill>
              </a:rPr>
              <a:t>2 * RJ45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err="1" smtClean="0">
                <a:solidFill>
                  <a:prstClr val="black"/>
                </a:solidFill>
              </a:rPr>
              <a:t>EtherNet</a:t>
            </a:r>
            <a:r>
              <a:rPr lang="en-US" altLang="zh-TW" sz="1200" dirty="0" smtClean="0">
                <a:solidFill>
                  <a:prstClr val="black"/>
                </a:solidFill>
              </a:rPr>
              <a:t>/IP (DLR)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6746882" y="2743893"/>
            <a:ext cx="198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</a:rPr>
              <a:t>Serial communication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prstClr val="black"/>
                </a:solidFill>
              </a:rPr>
              <a:t>European style terminal</a:t>
            </a:r>
            <a:endParaRPr lang="en-US" altLang="zh-TW" sz="1200" dirty="0">
              <a:solidFill>
                <a:prstClr val="black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prstClr val="black"/>
                </a:solidFill>
              </a:rPr>
              <a:t>RS232/RS485</a:t>
            </a:r>
          </a:p>
        </p:txBody>
      </p:sp>
      <p:cxnSp>
        <p:nvCxnSpPr>
          <p:cNvPr id="23" name="直線接點 22"/>
          <p:cNvCxnSpPr/>
          <p:nvPr/>
        </p:nvCxnSpPr>
        <p:spPr>
          <a:xfrm>
            <a:off x="5548326" y="3067058"/>
            <a:ext cx="1128713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>
            <a:off x="5548326" y="4043370"/>
            <a:ext cx="1128713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6746893" y="3782802"/>
            <a:ext cx="1657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</a:rPr>
              <a:t>Fiber module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prstClr val="black"/>
                </a:solidFill>
              </a:rPr>
              <a:t>Data sync</a:t>
            </a:r>
          </a:p>
        </p:txBody>
      </p:sp>
    </p:spTree>
    <p:extLst>
      <p:ext uri="{BB962C8B-B14F-4D97-AF65-F5344CB8AC3E}">
        <p14:creationId xmlns:p14="http://schemas.microsoft.com/office/powerpoint/2010/main" val="43470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0" grpId="0" animBg="1"/>
      <p:bldP spid="11" grpId="0" animBg="1"/>
      <p:bldP spid="13" grpId="0"/>
      <p:bldP spid="21" grpId="0"/>
      <p:bldP spid="2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51137"/>
            <a:ext cx="9144000" cy="1847850"/>
          </a:xfrm>
          <a:prstGeom prst="rect">
            <a:avLst/>
          </a:prstGeom>
          <a:solidFill>
            <a:srgbClr val="008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>
              <a:spcBef>
                <a:spcPts val="511"/>
              </a:spcBef>
            </a:pPr>
            <a:r>
              <a:rPr lang="en-US" altLang="zh-TW" sz="44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</a:t>
            </a:r>
            <a:r>
              <a:rPr lang="en-US" altLang="zh-TW" sz="4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System</a:t>
            </a:r>
          </a:p>
          <a:p>
            <a:pPr algn="ctr">
              <a:spcBef>
                <a:spcPts val="511"/>
              </a:spcBef>
            </a:pPr>
            <a:r>
              <a:rPr lang="en-US" altLang="zh-TW" sz="3600" dirty="0" smtClean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(AH </a:t>
            </a:r>
            <a:r>
              <a:rPr lang="en-US" altLang="zh-TW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Redundant </a:t>
            </a:r>
            <a:r>
              <a:rPr lang="en-US" altLang="zh-TW" sz="3600" dirty="0" smtClean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backplane)</a:t>
            </a:r>
            <a:endParaRPr lang="en-US" altLang="zh-TW" sz="3600" dirty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29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half" idx="2"/>
          </p:nvPr>
        </p:nvSpPr>
        <p:spPr>
          <a:xfrm>
            <a:off x="624128" y="1139391"/>
            <a:ext cx="8392299" cy="2413434"/>
          </a:xfrm>
        </p:spPr>
        <p:txBody>
          <a:bodyPr>
            <a:noAutofit/>
          </a:bodyPr>
          <a:lstStyle/>
          <a:p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redundant backplane</a:t>
            </a:r>
            <a:r>
              <a:rPr lang="zh-TW" altLang="en-US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：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AHBP04MR1-5A</a:t>
            </a:r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Extension redundant backplane</a:t>
            </a:r>
            <a:r>
              <a:rPr lang="zh-TW" altLang="en-US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：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AHBP06ER1-5A</a:t>
            </a:r>
            <a:r>
              <a:rPr lang="zh-TW" altLang="en-US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AHBP08ER1-5A</a:t>
            </a:r>
          </a:p>
          <a:p>
            <a:pPr marL="0" indent="0">
              <a:buNone/>
            </a:pPr>
            <a:endParaRPr lang="zh-TW" altLang="en-US" sz="2000" dirty="0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643187" y="293975"/>
            <a:ext cx="6334472" cy="620427"/>
          </a:xfrm>
        </p:spPr>
        <p:txBody>
          <a:bodyPr/>
          <a:lstStyle/>
          <a:p>
            <a:pPr algn="r"/>
            <a:r>
              <a:rPr lang="en-US" altLang="zh-TW" sz="2800" dirty="0" smtClean="0"/>
              <a:t>Redundant Backplane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9" y="1574787"/>
            <a:ext cx="4348162" cy="143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106" y="3500438"/>
            <a:ext cx="59150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圓角矩形 7"/>
          <p:cNvSpPr/>
          <p:nvPr/>
        </p:nvSpPr>
        <p:spPr>
          <a:xfrm>
            <a:off x="3190884" y="1574780"/>
            <a:ext cx="1343025" cy="9683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2790826" y="3500438"/>
            <a:ext cx="1343025" cy="9683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80753" y="1593828"/>
            <a:ext cx="1762348" cy="67710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>
              <a:defRPr sz="1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altLang="zh-TW" sz="14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Power Redundant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AHPS05-5A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sz="1200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AHPS15-5A</a:t>
            </a:r>
            <a:endParaRPr lang="zh-TW" altLang="en-US" sz="12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3" name="直線接點 12"/>
          <p:cNvCxnSpPr/>
          <p:nvPr/>
        </p:nvCxnSpPr>
        <p:spPr>
          <a:xfrm>
            <a:off x="2190756" y="2543175"/>
            <a:ext cx="904875" cy="95726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2286000" y="1778494"/>
            <a:ext cx="90487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78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half" idx="2"/>
          </p:nvPr>
        </p:nvSpPr>
        <p:spPr>
          <a:xfrm>
            <a:off x="624110" y="1139391"/>
            <a:ext cx="8519890" cy="2413434"/>
          </a:xfrm>
        </p:spPr>
        <p:txBody>
          <a:bodyPr>
            <a:noAutofit/>
          </a:bodyPr>
          <a:lstStyle/>
          <a:p>
            <a:r>
              <a:rPr lang="en-US" altLang="zh-TW" sz="20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redundant </a:t>
            </a:r>
            <a:r>
              <a:rPr lang="en-US" altLang="zh-TW" sz="20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backplane </a:t>
            </a:r>
            <a:r>
              <a:rPr lang="zh-TW" altLang="en-US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：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AHBP04MR1-5A</a:t>
            </a:r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r>
              <a:rPr lang="en-US" altLang="zh-TW" sz="20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Extension 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redundant </a:t>
            </a:r>
            <a:r>
              <a:rPr lang="en-US" altLang="zh-TW" sz="2000" b="1" dirty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backplane </a:t>
            </a:r>
            <a:r>
              <a:rPr lang="zh-TW" altLang="en-US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：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AHBP06ER1-5A</a:t>
            </a:r>
            <a:r>
              <a:rPr lang="zh-TW" altLang="en-US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、</a:t>
            </a: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AHBP08ER1-5A</a:t>
            </a:r>
          </a:p>
          <a:p>
            <a:pPr marL="0" indent="0">
              <a:buNone/>
            </a:pPr>
            <a:endParaRPr lang="zh-TW" altLang="en-US" sz="2000" dirty="0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599978" y="303500"/>
            <a:ext cx="6334472" cy="620427"/>
          </a:xfrm>
        </p:spPr>
        <p:txBody>
          <a:bodyPr/>
          <a:lstStyle/>
          <a:p>
            <a:pPr algn="r"/>
            <a:r>
              <a:rPr lang="en-US" altLang="zh-TW" sz="2800" dirty="0"/>
              <a:t>Redundant </a:t>
            </a:r>
            <a:r>
              <a:rPr lang="en-US" altLang="zh-TW" sz="2800" dirty="0" smtClean="0"/>
              <a:t>Backplane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9" y="1574787"/>
            <a:ext cx="4348162" cy="143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106" y="3500438"/>
            <a:ext cx="59150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圓角矩形 4"/>
          <p:cNvSpPr/>
          <p:nvPr/>
        </p:nvSpPr>
        <p:spPr>
          <a:xfrm>
            <a:off x="1971675" y="3362334"/>
            <a:ext cx="819150" cy="15954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87079" y="1593837"/>
            <a:ext cx="1684596" cy="30777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1400" b="1">
                <a:solidFill>
                  <a:schemeClr val="dk1"/>
                </a:solidFill>
                <a:latin typeface="微軟正黑體" pitchFamily="34" charset="-120"/>
                <a:ea typeface="微軟正黑體" pitchFamily="34" charset="-12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zh-TW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Cable Redundant</a:t>
            </a:r>
            <a:endParaRPr lang="zh-TW" altLang="en-US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1" name="直線接點 10"/>
          <p:cNvCxnSpPr>
            <a:endCxn id="5" idx="0"/>
          </p:cNvCxnSpPr>
          <p:nvPr/>
        </p:nvCxnSpPr>
        <p:spPr>
          <a:xfrm>
            <a:off x="1352550" y="2124075"/>
            <a:ext cx="1028700" cy="1238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5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51137"/>
            <a:ext cx="9144000" cy="1847850"/>
          </a:xfrm>
          <a:prstGeom prst="rect">
            <a:avLst/>
          </a:prstGeom>
          <a:solidFill>
            <a:srgbClr val="008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>
              <a:spcBef>
                <a:spcPts val="511"/>
              </a:spcBef>
            </a:pPr>
            <a:r>
              <a:rPr lang="en-US" altLang="zh-TW" sz="44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</a:t>
            </a:r>
            <a:r>
              <a:rPr lang="en-US" altLang="zh-TW" sz="4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System</a:t>
            </a:r>
          </a:p>
          <a:p>
            <a:pPr algn="ctr">
              <a:spcBef>
                <a:spcPts val="511"/>
              </a:spcBef>
            </a:pPr>
            <a:r>
              <a:rPr lang="en-US" altLang="zh-TW" sz="36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</a:t>
            </a:r>
            <a:r>
              <a:rPr lang="en-US" altLang="zh-TW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</a:t>
            </a:r>
            <a:r>
              <a:rPr lang="zh-TW" altLang="en-US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CPU and backplane compatibility</a:t>
            </a:r>
            <a:r>
              <a:rPr lang="en-US" altLang="zh-TW" sz="36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endParaRPr lang="en-US" altLang="zh-TW" sz="3600" dirty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39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1701223" y="303500"/>
            <a:ext cx="7368363" cy="600963"/>
          </a:xfrm>
        </p:spPr>
        <p:txBody>
          <a:bodyPr/>
          <a:lstStyle/>
          <a:p>
            <a:pPr algn="r"/>
            <a:r>
              <a:rPr lang="en-US" altLang="zh-TW" sz="2800" dirty="0" smtClean="0"/>
              <a:t>CPU and Backplane </a:t>
            </a:r>
            <a:r>
              <a:rPr lang="en-US" altLang="zh-TW" sz="2800" dirty="0"/>
              <a:t>C</a:t>
            </a:r>
            <a:r>
              <a:rPr lang="en-US" altLang="zh-TW" sz="2800" dirty="0" smtClean="0"/>
              <a:t>ompatibility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451121"/>
              </p:ext>
            </p:extLst>
          </p:nvPr>
        </p:nvGraphicFramePr>
        <p:xfrm>
          <a:off x="795129" y="1018081"/>
          <a:ext cx="7732182" cy="46378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02783"/>
                <a:gridCol w="1377623"/>
                <a:gridCol w="1205842"/>
                <a:gridCol w="1202060"/>
                <a:gridCol w="1401480"/>
                <a:gridCol w="1342394"/>
              </a:tblGrid>
              <a:tr h="74104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Backplane</a:t>
                      </a:r>
                      <a:r>
                        <a:rPr lang="en-US" altLang="zh-TW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list</a:t>
                      </a: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AHCPU5x0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AHCPU5x1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AHCPU560-EN2</a:t>
                      </a:r>
                      <a:b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</a:br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(single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mode</a:t>
                      </a:r>
                      <a:r>
                        <a:rPr lang="en-US" altLang="zh-TW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)</a:t>
                      </a:r>
                      <a:endParaRPr lang="en-US" altLang="zh-TW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AHCPU560-EN2</a:t>
                      </a:r>
                      <a:b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</a:br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(Redundant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mode</a:t>
                      </a:r>
                      <a:r>
                        <a:rPr lang="en-US" altLang="zh-TW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)</a:t>
                      </a:r>
                      <a:endParaRPr lang="en-US" altLang="zh-TW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37528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Main</a:t>
                      </a:r>
                      <a:r>
                        <a:rPr lang="en-US" altLang="zh-TW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backplane</a:t>
                      </a: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AHBP04M1-5A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752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AHBP06M1-5A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752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AHBP08M1-5A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752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AHBP12M1-5A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2458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Extension</a:t>
                      </a:r>
                      <a:r>
                        <a:rPr lang="en-US" altLang="zh-TW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backplane</a:t>
                      </a: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AHBP06E1-5A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×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430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AHBP08E1-5A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×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7410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Main</a:t>
                      </a:r>
                      <a:r>
                        <a:rPr lang="en-US" altLang="zh-TW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redundant backplane</a:t>
                      </a:r>
                      <a:endParaRPr lang="en-US" altLang="zh-TW" sz="1200" b="1" u="none" strike="noStrike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 rtl="0" fontAlgn="ctr"/>
                      <a:r>
                        <a:rPr lang="en-US" altLang="zh-TW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(*1)</a:t>
                      </a: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AHBP04MRI-5A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7528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Extension</a:t>
                      </a:r>
                      <a:r>
                        <a:rPr lang="en-US" altLang="zh-TW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redundant backplane</a:t>
                      </a:r>
                      <a:endParaRPr lang="en-US" altLang="zh-TW" sz="1200" b="1" u="none" strike="noStrike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ctr" rtl="0" fontAlgn="ctr"/>
                      <a:r>
                        <a:rPr lang="en-US" altLang="zh-TW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(*1)</a:t>
                      </a: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AHBP06ERI-5A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3979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AHBP08ERI-5A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</a:tr>
              <a:tr h="213777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altLang="zh-TW" sz="10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*1</a:t>
                      </a:r>
                      <a:r>
                        <a:rPr lang="zh-TW" altLang="en-US" sz="10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：</a:t>
                      </a:r>
                      <a:r>
                        <a:rPr lang="en-US" altLang="zh-TW" sz="1000" u="none" strike="noStrike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Power</a:t>
                      </a:r>
                      <a:r>
                        <a:rPr lang="en-US" altLang="zh-TW" sz="1000" u="none" strike="noStrike" baseline="0" dirty="0" smtClean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 redundant support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圓角矩形 4"/>
          <p:cNvSpPr/>
          <p:nvPr/>
        </p:nvSpPr>
        <p:spPr>
          <a:xfrm>
            <a:off x="3312196" y="3348308"/>
            <a:ext cx="2556983" cy="13193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7065056" y="2681566"/>
            <a:ext cx="1579231" cy="67809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0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51137"/>
            <a:ext cx="9144000" cy="1847850"/>
          </a:xfrm>
          <a:prstGeom prst="rect">
            <a:avLst/>
          </a:prstGeom>
          <a:solidFill>
            <a:srgbClr val="008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>
              <a:spcBef>
                <a:spcPts val="511"/>
              </a:spcBef>
            </a:pPr>
            <a:r>
              <a:rPr lang="en-US" altLang="zh-TW" sz="44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</a:t>
            </a:r>
            <a:r>
              <a:rPr lang="en-US" altLang="zh-TW" sz="4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System</a:t>
            </a:r>
          </a:p>
          <a:p>
            <a:pPr algn="ctr">
              <a:spcBef>
                <a:spcPts val="511"/>
              </a:spcBef>
            </a:pPr>
            <a:r>
              <a:rPr lang="en-US" altLang="zh-TW" sz="36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(</a:t>
            </a:r>
            <a:r>
              <a:rPr lang="en-US" altLang="zh-TW" sz="3600" dirty="0">
                <a:solidFill>
                  <a:schemeClr val="bg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AH Redundant function introduction</a:t>
            </a:r>
            <a:r>
              <a:rPr lang="en-US" altLang="zh-TW" sz="36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)</a:t>
            </a:r>
            <a:endParaRPr lang="en-US" altLang="zh-TW" sz="3600" dirty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418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直線接點 70"/>
          <p:cNvCxnSpPr/>
          <p:nvPr/>
        </p:nvCxnSpPr>
        <p:spPr>
          <a:xfrm>
            <a:off x="2043899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457452" y="313023"/>
            <a:ext cx="6334472" cy="649002"/>
          </a:xfrm>
        </p:spPr>
        <p:txBody>
          <a:bodyPr/>
          <a:lstStyle/>
          <a:p>
            <a:pPr algn="r"/>
            <a:r>
              <a:rPr lang="en-US" altLang="zh-TW" sz="2800" dirty="0"/>
              <a:t>AH Redundant System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endParaRPr lang="zh-TW" altLang="en-US" b="1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7538496" y="1684190"/>
            <a:ext cx="1495339" cy="1055445"/>
            <a:chOff x="7376160" y="2145032"/>
            <a:chExt cx="1062162" cy="1055445"/>
          </a:xfrm>
        </p:grpSpPr>
        <p:sp>
          <p:nvSpPr>
            <p:cNvPr id="33" name="圓角矩形 32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34" name="直線接點 33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37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</a:t>
              </a:r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b</a:t>
              </a:r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7632974" y="2666310"/>
              <a:ext cx="656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7627636" y="2892378"/>
              <a:ext cx="66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cxnSp>
        <p:nvCxnSpPr>
          <p:cNvPr id="49" name="直線接點 48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/>
          <p:nvPr/>
        </p:nvCxnSpPr>
        <p:spPr>
          <a:xfrm>
            <a:off x="836611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841373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2456388" y="21079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/>
          <p:nvPr/>
        </p:nvCxnSpPr>
        <p:spPr>
          <a:xfrm flipV="1">
            <a:off x="2456388" y="2295527"/>
            <a:ext cx="1734612" cy="300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V="1">
            <a:off x="4198147" y="1836328"/>
            <a:ext cx="0" cy="4659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V="1">
            <a:off x="4191018" y="1829596"/>
            <a:ext cx="97425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2457456" y="3171825"/>
            <a:ext cx="192513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4382587" y="2023585"/>
            <a:ext cx="0" cy="114824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/>
          <p:nvPr/>
        </p:nvCxnSpPr>
        <p:spPr>
          <a:xfrm flipV="1">
            <a:off x="5603413" y="1936150"/>
            <a:ext cx="968843" cy="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 flipV="1">
            <a:off x="4610107" y="4871659"/>
            <a:ext cx="1699079" cy="190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 flipV="1">
            <a:off x="6304416" y="3922716"/>
            <a:ext cx="0" cy="29171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>
            <a:off x="4595414" y="2914650"/>
            <a:ext cx="17260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2042712" y="2113868"/>
            <a:ext cx="0" cy="428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flipV="1">
            <a:off x="4382585" y="2023584"/>
            <a:ext cx="782672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4605900" y="3332480"/>
            <a:ext cx="0" cy="153790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2454006" y="29842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弧形 1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弧形 78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2" y="3449918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9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619132" y="1411346"/>
            <a:ext cx="3398686" cy="16645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1" y="4214435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2" name="直線接點 81"/>
          <p:cNvCxnSpPr/>
          <p:nvPr/>
        </p:nvCxnSpPr>
        <p:spPr>
          <a:xfrm flipV="1">
            <a:off x="6309179" y="4700208"/>
            <a:ext cx="0" cy="16827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83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957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4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0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2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5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8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1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4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7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0" dur="indefinite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6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9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2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5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8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1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4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  <p:bldP spid="75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直線接點 70"/>
          <p:cNvCxnSpPr/>
          <p:nvPr/>
        </p:nvCxnSpPr>
        <p:spPr>
          <a:xfrm>
            <a:off x="2043899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616445" y="303498"/>
            <a:ext cx="6334472" cy="649002"/>
          </a:xfrm>
        </p:spPr>
        <p:txBody>
          <a:bodyPr/>
          <a:lstStyle/>
          <a:p>
            <a:pPr algn="r"/>
            <a:r>
              <a:rPr lang="en-US" altLang="zh-TW" sz="2800" dirty="0"/>
              <a:t>AH Redundant System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endParaRPr lang="zh-TW" altLang="en-US" sz="2800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7623548" y="1684190"/>
            <a:ext cx="1327373" cy="1055445"/>
            <a:chOff x="7376160" y="2145032"/>
            <a:chExt cx="1062162" cy="1055445"/>
          </a:xfrm>
        </p:grpSpPr>
        <p:sp>
          <p:nvSpPr>
            <p:cNvPr id="33" name="圓角矩形 32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34" name="直線接點 33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37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backplane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7632974" y="2666310"/>
              <a:ext cx="7261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7627636" y="2892378"/>
              <a:ext cx="6913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cxnSp>
        <p:nvCxnSpPr>
          <p:cNvPr id="49" name="直線接點 48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/>
          <p:nvPr/>
        </p:nvCxnSpPr>
        <p:spPr>
          <a:xfrm>
            <a:off x="836611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841373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2456388" y="21079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/>
          <p:nvPr/>
        </p:nvCxnSpPr>
        <p:spPr>
          <a:xfrm flipV="1">
            <a:off x="2456388" y="2295527"/>
            <a:ext cx="1734612" cy="300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V="1">
            <a:off x="4198147" y="1836328"/>
            <a:ext cx="0" cy="4659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V="1">
            <a:off x="4191018" y="1829596"/>
            <a:ext cx="97425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2457456" y="3171825"/>
            <a:ext cx="192513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4382587" y="2023585"/>
            <a:ext cx="0" cy="114824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/>
          <p:nvPr/>
        </p:nvCxnSpPr>
        <p:spPr>
          <a:xfrm flipV="1">
            <a:off x="5603413" y="1936150"/>
            <a:ext cx="968843" cy="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>
            <a:off x="4595412" y="4873023"/>
            <a:ext cx="171450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 flipV="1">
            <a:off x="6309912" y="4700209"/>
            <a:ext cx="0" cy="16865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>
            <a:off x="4595414" y="2914650"/>
            <a:ext cx="17260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2042712" y="2113868"/>
            <a:ext cx="0" cy="428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flipV="1">
            <a:off x="4382585" y="2023584"/>
            <a:ext cx="782672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4605931" y="3332480"/>
            <a:ext cx="0" cy="153638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2454006" y="29842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弧形 1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弧形 78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2" y="3449918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9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5185454" y="1180511"/>
            <a:ext cx="1517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Modbus TCP </a:t>
            </a:r>
          </a:p>
          <a:p>
            <a:r>
              <a:rPr lang="en-US" altLang="zh-TW" sz="1200" dirty="0" err="1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EtherNet</a:t>
            </a:r>
            <a:r>
              <a:rPr lang="en-US" altLang="zh-TW" sz="1200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/IP 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7888763" y="2435610"/>
            <a:ext cx="913075" cy="2113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16" y="4214435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6" name="直線接點 65"/>
          <p:cNvCxnSpPr/>
          <p:nvPr/>
        </p:nvCxnSpPr>
        <p:spPr>
          <a:xfrm flipV="1">
            <a:off x="6305149" y="3935693"/>
            <a:ext cx="0" cy="28086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83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460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6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5" grpId="0" animBg="1"/>
      <p:bldP spid="84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直線接點 70"/>
          <p:cNvCxnSpPr/>
          <p:nvPr/>
        </p:nvCxnSpPr>
        <p:spPr>
          <a:xfrm>
            <a:off x="2043899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518515" y="322548"/>
            <a:ext cx="6334472" cy="649002"/>
          </a:xfrm>
        </p:spPr>
        <p:txBody>
          <a:bodyPr/>
          <a:lstStyle/>
          <a:p>
            <a:pPr algn="r"/>
            <a:r>
              <a:rPr lang="en-US" altLang="zh-TW" sz="2800" dirty="0"/>
              <a:t>AH Redundant System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endParaRPr lang="zh-TW" altLang="en-US" b="1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7591660" y="1684190"/>
            <a:ext cx="1467293" cy="1055445"/>
            <a:chOff x="7376160" y="2145032"/>
            <a:chExt cx="1062162" cy="1055445"/>
          </a:xfrm>
        </p:grpSpPr>
        <p:sp>
          <p:nvSpPr>
            <p:cNvPr id="33" name="圓角矩形 32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34" name="直線接點 33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37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backplane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7632974" y="2666310"/>
              <a:ext cx="656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7627636" y="2892378"/>
              <a:ext cx="66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cxnSp>
        <p:nvCxnSpPr>
          <p:cNvPr id="49" name="直線接點 48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/>
          <p:nvPr/>
        </p:nvCxnSpPr>
        <p:spPr>
          <a:xfrm>
            <a:off x="836611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841373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2456388" y="21079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/>
          <p:nvPr/>
        </p:nvCxnSpPr>
        <p:spPr>
          <a:xfrm flipV="1">
            <a:off x="2456388" y="2295527"/>
            <a:ext cx="1734612" cy="300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V="1">
            <a:off x="4198147" y="1836328"/>
            <a:ext cx="0" cy="4659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V="1">
            <a:off x="4191018" y="1829596"/>
            <a:ext cx="97425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2457456" y="3171825"/>
            <a:ext cx="192513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4382587" y="2023585"/>
            <a:ext cx="0" cy="114824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/>
          <p:nvPr/>
        </p:nvCxnSpPr>
        <p:spPr>
          <a:xfrm flipV="1">
            <a:off x="5603413" y="1936150"/>
            <a:ext cx="968843" cy="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>
            <a:off x="4613325" y="4871658"/>
            <a:ext cx="1695857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 flipV="1">
            <a:off x="6309179" y="3917952"/>
            <a:ext cx="0" cy="296482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>
            <a:off x="4595414" y="2914650"/>
            <a:ext cx="17260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2042712" y="2113868"/>
            <a:ext cx="0" cy="428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flipV="1">
            <a:off x="4382585" y="2023584"/>
            <a:ext cx="782672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4602811" y="3332480"/>
            <a:ext cx="0" cy="153917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2454006" y="29842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弧形 1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弧形 78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2" y="3449918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9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3" name="文字方塊 82"/>
          <p:cNvSpPr txBox="1"/>
          <p:nvPr/>
        </p:nvSpPr>
        <p:spPr>
          <a:xfrm>
            <a:off x="3080983" y="1151402"/>
            <a:ext cx="1517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200" dirty="0" err="1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EtherNet</a:t>
            </a:r>
            <a:r>
              <a:rPr lang="en-US" altLang="zh-TW" sz="1200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/IP (DLR)</a:t>
            </a:r>
            <a:endParaRPr lang="zh-TW" altLang="en-US" sz="1200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57" name="圓角矩形 56"/>
          <p:cNvSpPr/>
          <p:nvPr/>
        </p:nvSpPr>
        <p:spPr>
          <a:xfrm>
            <a:off x="7888763" y="2209582"/>
            <a:ext cx="913075" cy="2113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1" y="4214435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2" name="直線接點 81"/>
          <p:cNvCxnSpPr/>
          <p:nvPr/>
        </p:nvCxnSpPr>
        <p:spPr>
          <a:xfrm flipV="1">
            <a:off x="6309178" y="4699009"/>
            <a:ext cx="0" cy="16351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85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29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字方塊 91"/>
          <p:cNvSpPr txBox="1"/>
          <p:nvPr/>
        </p:nvSpPr>
        <p:spPr>
          <a:xfrm>
            <a:off x="1114642" y="1699528"/>
            <a:ext cx="25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123728" y="303498"/>
            <a:ext cx="6700206" cy="649002"/>
          </a:xfrm>
        </p:spPr>
        <p:txBody>
          <a:bodyPr/>
          <a:lstStyle/>
          <a:p>
            <a:pPr algn="r"/>
            <a:r>
              <a:rPr lang="en-US" altLang="zh-TW" sz="2800" dirty="0" smtClean="0"/>
              <a:t>Power Redundant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endParaRPr lang="zh-TW" altLang="en-US" b="1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直線接點 48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/>
          <p:cNvCxnSpPr/>
          <p:nvPr/>
        </p:nvCxnSpPr>
        <p:spPr>
          <a:xfrm>
            <a:off x="836611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841373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>
            <a:off x="2456388" y="21079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/>
          <p:nvPr/>
        </p:nvCxnSpPr>
        <p:spPr>
          <a:xfrm flipV="1">
            <a:off x="2456388" y="2295527"/>
            <a:ext cx="1734612" cy="300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V="1">
            <a:off x="4198147" y="1836328"/>
            <a:ext cx="0" cy="4659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V="1">
            <a:off x="4191018" y="1829596"/>
            <a:ext cx="97425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2457456" y="3171825"/>
            <a:ext cx="192513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4382587" y="2023585"/>
            <a:ext cx="0" cy="114824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/>
          <p:cNvCxnSpPr/>
          <p:nvPr/>
        </p:nvCxnSpPr>
        <p:spPr>
          <a:xfrm flipV="1">
            <a:off x="5603413" y="1936150"/>
            <a:ext cx="968843" cy="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2043899" y="2993934"/>
            <a:ext cx="0" cy="269968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>
            <a:off x="4607719" y="4863148"/>
            <a:ext cx="170622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 flipV="1">
            <a:off x="6309179" y="3928268"/>
            <a:ext cx="0" cy="28021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>
            <a:off x="4595414" y="2914650"/>
            <a:ext cx="17260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2042712" y="2113868"/>
            <a:ext cx="0" cy="428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/>
          <p:cNvCxnSpPr/>
          <p:nvPr/>
        </p:nvCxnSpPr>
        <p:spPr>
          <a:xfrm>
            <a:off x="2043899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flipV="1">
            <a:off x="4382585" y="2023584"/>
            <a:ext cx="782672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4604352" y="3332489"/>
            <a:ext cx="0" cy="153638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2454006" y="29842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弧形 1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弧形 78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2" y="3449918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圓角矩形 4"/>
          <p:cNvSpPr/>
          <p:nvPr/>
        </p:nvSpPr>
        <p:spPr>
          <a:xfrm>
            <a:off x="836612" y="1604631"/>
            <a:ext cx="3001964" cy="568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6" name="圓角矩形 65"/>
          <p:cNvSpPr/>
          <p:nvPr/>
        </p:nvSpPr>
        <p:spPr>
          <a:xfrm>
            <a:off x="1435100" y="1604631"/>
            <a:ext cx="2403476" cy="568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8" name="投影片編號版面配置區 3"/>
          <p:cNvSpPr txBox="1">
            <a:spLocks/>
          </p:cNvSpPr>
          <p:nvPr/>
        </p:nvSpPr>
        <p:spPr>
          <a:xfrm>
            <a:off x="3635375" y="4732339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kumimoji="0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新細明體" charset="-120"/>
                <a:cs typeface="Arial" charset="0"/>
              </a:defRPr>
            </a:lvl9pPr>
          </a:lstStyle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74" y="4214435"/>
            <a:ext cx="2943225" cy="47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4" name="直線接點 83"/>
          <p:cNvCxnSpPr/>
          <p:nvPr/>
        </p:nvCxnSpPr>
        <p:spPr>
          <a:xfrm flipV="1">
            <a:off x="6309179" y="4700217"/>
            <a:ext cx="0" cy="17246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群組 84"/>
          <p:cNvGrpSpPr/>
          <p:nvPr/>
        </p:nvGrpSpPr>
        <p:grpSpPr>
          <a:xfrm>
            <a:off x="7524406" y="1684190"/>
            <a:ext cx="1495339" cy="1055445"/>
            <a:chOff x="7376160" y="2145032"/>
            <a:chExt cx="1062162" cy="1055445"/>
          </a:xfrm>
        </p:grpSpPr>
        <p:sp>
          <p:nvSpPr>
            <p:cNvPr id="86" name="圓角矩形 85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87" name="直線接點 86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" name="直線接點 87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線接點 89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字方塊 90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</a:t>
              </a:r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b</a:t>
              </a:r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93" name="文字方塊 92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94" name="文字方塊 93"/>
            <p:cNvSpPr txBox="1"/>
            <p:nvPr/>
          </p:nvSpPr>
          <p:spPr>
            <a:xfrm>
              <a:off x="7632974" y="2666310"/>
              <a:ext cx="656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95" name="文字方塊 94"/>
            <p:cNvSpPr txBox="1"/>
            <p:nvPr/>
          </p:nvSpPr>
          <p:spPr>
            <a:xfrm>
              <a:off x="7627636" y="2892378"/>
              <a:ext cx="66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grpSp>
        <p:nvGrpSpPr>
          <p:cNvPr id="82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96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77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2" grpId="1"/>
      <p:bldP spid="25" grpId="0" animBg="1"/>
      <p:bldP spid="5" grpId="0" animBg="1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圓角矩形 115"/>
          <p:cNvSpPr/>
          <p:nvPr/>
        </p:nvSpPr>
        <p:spPr>
          <a:xfrm>
            <a:off x="538162" y="2412000"/>
            <a:ext cx="3456000" cy="64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2" y="3449918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" name="圓角矩形 114"/>
          <p:cNvSpPr/>
          <p:nvPr/>
        </p:nvSpPr>
        <p:spPr>
          <a:xfrm>
            <a:off x="540000" y="1567050"/>
            <a:ext cx="3456000" cy="64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489464" y="284449"/>
            <a:ext cx="6334472" cy="734726"/>
          </a:xfrm>
        </p:spPr>
        <p:txBody>
          <a:bodyPr/>
          <a:lstStyle/>
          <a:p>
            <a:pPr algn="r"/>
            <a:r>
              <a:rPr lang="en-US" altLang="zh-TW" sz="2800" dirty="0" smtClean="0"/>
              <a:t>CPU Redundant</a:t>
            </a:r>
            <a:endParaRPr lang="zh-TW" altLang="en-US" sz="2800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文字方塊 112"/>
          <p:cNvSpPr txBox="1"/>
          <p:nvPr/>
        </p:nvSpPr>
        <p:spPr>
          <a:xfrm>
            <a:off x="1904999" y="1723343"/>
            <a:ext cx="25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127551" y="1336334"/>
            <a:ext cx="999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CPU</a:t>
            </a:r>
            <a:endParaRPr lang="zh-TW" altLang="en-US" sz="1200" b="1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147843" y="2188616"/>
            <a:ext cx="979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CPU</a:t>
            </a:r>
            <a:endParaRPr lang="zh-TW" altLang="en-US" sz="1200" b="1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43" name="直線接點 42"/>
          <p:cNvCxnSpPr/>
          <p:nvPr/>
        </p:nvCxnSpPr>
        <p:spPr>
          <a:xfrm>
            <a:off x="2456388" y="21079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/>
          <p:nvPr/>
        </p:nvCxnSpPr>
        <p:spPr>
          <a:xfrm flipV="1">
            <a:off x="2456388" y="2295527"/>
            <a:ext cx="1734612" cy="300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V="1">
            <a:off x="4198147" y="1836328"/>
            <a:ext cx="0" cy="4659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V="1">
            <a:off x="4191018" y="1829596"/>
            <a:ext cx="97425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2457456" y="3171825"/>
            <a:ext cx="192513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/>
          <p:cNvCxnSpPr/>
          <p:nvPr/>
        </p:nvCxnSpPr>
        <p:spPr>
          <a:xfrm flipV="1">
            <a:off x="4382587" y="2023585"/>
            <a:ext cx="0" cy="114824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/>
          <p:nvPr/>
        </p:nvCxnSpPr>
        <p:spPr>
          <a:xfrm flipV="1">
            <a:off x="5603413" y="1936150"/>
            <a:ext cx="968843" cy="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/>
          <p:nvPr/>
        </p:nvCxnSpPr>
        <p:spPr>
          <a:xfrm>
            <a:off x="4602957" y="4870865"/>
            <a:ext cx="171450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 flipV="1">
            <a:off x="6312353" y="3930651"/>
            <a:ext cx="0" cy="27425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>
            <a:off x="4596802" y="2914650"/>
            <a:ext cx="1724684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 flipH="1">
            <a:off x="2042712" y="2107950"/>
            <a:ext cx="2352" cy="43475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 flipV="1">
            <a:off x="4382585" y="2023584"/>
            <a:ext cx="782672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>
            <a:off x="2454006" y="29842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弧形 73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接點 82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接點 83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接點 84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接點 85"/>
          <p:cNvCxnSpPr/>
          <p:nvPr/>
        </p:nvCxnSpPr>
        <p:spPr>
          <a:xfrm>
            <a:off x="836611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/>
          <p:cNvCxnSpPr/>
          <p:nvPr/>
        </p:nvCxnSpPr>
        <p:spPr>
          <a:xfrm>
            <a:off x="841373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弧形 88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100" name="直線接點 99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接點 100"/>
          <p:cNvCxnSpPr/>
          <p:nvPr/>
        </p:nvCxnSpPr>
        <p:spPr>
          <a:xfrm>
            <a:off x="2043899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接點 101"/>
          <p:cNvCxnSpPr/>
          <p:nvPr/>
        </p:nvCxnSpPr>
        <p:spPr>
          <a:xfrm>
            <a:off x="4606131" y="3332480"/>
            <a:ext cx="0" cy="153838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向右箭號 102"/>
          <p:cNvSpPr/>
          <p:nvPr/>
        </p:nvSpPr>
        <p:spPr>
          <a:xfrm>
            <a:off x="2129547" y="177475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4" name="向右箭號 103"/>
          <p:cNvSpPr/>
          <p:nvPr/>
        </p:nvSpPr>
        <p:spPr>
          <a:xfrm rot="1152973">
            <a:off x="2129546" y="1958302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5" name="向右箭號 104"/>
          <p:cNvSpPr/>
          <p:nvPr/>
        </p:nvSpPr>
        <p:spPr>
          <a:xfrm rot="5400000">
            <a:off x="1870847" y="2050274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6" name="向右箭號 105"/>
          <p:cNvSpPr/>
          <p:nvPr/>
        </p:nvSpPr>
        <p:spPr>
          <a:xfrm rot="5400000">
            <a:off x="2028010" y="2055021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7" name="向右箭號 106"/>
          <p:cNvSpPr/>
          <p:nvPr/>
        </p:nvSpPr>
        <p:spPr>
          <a:xfrm rot="21120649">
            <a:off x="2120039" y="2584315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8" name="向右箭號 107"/>
          <p:cNvSpPr/>
          <p:nvPr/>
        </p:nvSpPr>
        <p:spPr>
          <a:xfrm rot="672001">
            <a:off x="2120038" y="2767856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9" name="向右箭號 108"/>
          <p:cNvSpPr/>
          <p:nvPr/>
        </p:nvSpPr>
        <p:spPr>
          <a:xfrm rot="5400000">
            <a:off x="1861332" y="2859830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0" name="向右箭號 109"/>
          <p:cNvSpPr/>
          <p:nvPr/>
        </p:nvSpPr>
        <p:spPr>
          <a:xfrm rot="5400000">
            <a:off x="2018484" y="2864577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1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635375" y="4732339"/>
            <a:ext cx="2133600" cy="273050"/>
          </a:xfrm>
        </p:spPr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297" y="4214435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直線接點 79"/>
          <p:cNvCxnSpPr/>
          <p:nvPr/>
        </p:nvCxnSpPr>
        <p:spPr>
          <a:xfrm flipV="1">
            <a:off x="6309972" y="4700208"/>
            <a:ext cx="0" cy="17065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向右箭號 78"/>
          <p:cNvSpPr/>
          <p:nvPr/>
        </p:nvSpPr>
        <p:spPr>
          <a:xfrm rot="1886335">
            <a:off x="2109723" y="205912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1" name="向右箭號 80"/>
          <p:cNvSpPr/>
          <p:nvPr/>
        </p:nvSpPr>
        <p:spPr>
          <a:xfrm rot="1597877">
            <a:off x="2134311" y="2858338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14" name="群組 113"/>
          <p:cNvGrpSpPr/>
          <p:nvPr/>
        </p:nvGrpSpPr>
        <p:grpSpPr>
          <a:xfrm>
            <a:off x="7538496" y="1684190"/>
            <a:ext cx="1495339" cy="1055445"/>
            <a:chOff x="7376160" y="2145032"/>
            <a:chExt cx="1062162" cy="1055445"/>
          </a:xfrm>
        </p:grpSpPr>
        <p:sp>
          <p:nvSpPr>
            <p:cNvPr id="120" name="圓角矩形 119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121" name="直線接點 120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2" name="直線接點 121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接點 122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線接點 123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文字方塊 124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</a:t>
              </a:r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b</a:t>
              </a:r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26" name="文字方塊 125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27" name="文字方塊 126"/>
            <p:cNvSpPr txBox="1"/>
            <p:nvPr/>
          </p:nvSpPr>
          <p:spPr>
            <a:xfrm>
              <a:off x="7632974" y="2666310"/>
              <a:ext cx="656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28" name="文字方塊 127"/>
            <p:cNvSpPr txBox="1"/>
            <p:nvPr/>
          </p:nvSpPr>
          <p:spPr>
            <a:xfrm>
              <a:off x="7627636" y="2892378"/>
              <a:ext cx="66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grpSp>
        <p:nvGrpSpPr>
          <p:cNvPr id="90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91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883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1.97531E-6 L 0.44444 0.4351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2" y="2175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-4.93827E-6 L 0.48125 0.0018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-4.5679E-6 L 0.4375 0.28704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1435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6 2.96296E-6 L -0.00034 0.47006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2348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7 -2.96296E-6 L 0.00243 0.31698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7 6.17284E-7 L 0.48542 -0.1358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71" y="-679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7 -3.20988E-6 L 0.43472 0.15124 " pathEditMode="relative" rAng="0" ptsTypes="AA">
                                      <p:cBhvr>
                                        <p:cTn id="63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6" y="756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11111E-6 -4.44444E-6 L -0.00035 0.30556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527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7037E-7 L 0.00069 0.15123 " pathEditMode="relative" rAng="0" ptsTypes="AA">
                                      <p:cBhvr>
                                        <p:cTn id="67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756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139 4.19753E-6 L 0.44167 0.29321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53" y="1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5" grpId="0" animBg="1"/>
      <p:bldP spid="113" grpId="0"/>
      <p:bldP spid="117" grpId="0"/>
      <p:bldP spid="118" grpId="0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79" grpId="0" animBg="1"/>
      <p:bldP spid="79" grpId="1" animBg="1"/>
      <p:bldP spid="79" grpId="2" animBg="1"/>
      <p:bldP spid="81" grpId="0" animBg="1"/>
      <p:bldP spid="8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2" y="3449918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2" name="圓角矩形 131"/>
          <p:cNvSpPr/>
          <p:nvPr/>
        </p:nvSpPr>
        <p:spPr>
          <a:xfrm>
            <a:off x="540000" y="1566000"/>
            <a:ext cx="3456000" cy="64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0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" name="文字方塊 132"/>
          <p:cNvSpPr txBox="1"/>
          <p:nvPr/>
        </p:nvSpPr>
        <p:spPr>
          <a:xfrm>
            <a:off x="132430" y="1336888"/>
            <a:ext cx="984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CPU</a:t>
            </a:r>
            <a:endParaRPr lang="zh-TW" altLang="en-US" sz="1200" b="1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101" name="直線接點 100"/>
          <p:cNvCxnSpPr/>
          <p:nvPr/>
        </p:nvCxnSpPr>
        <p:spPr>
          <a:xfrm>
            <a:off x="838992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接點 101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485679" y="303499"/>
            <a:ext cx="6334472" cy="734726"/>
          </a:xfrm>
        </p:spPr>
        <p:txBody>
          <a:bodyPr/>
          <a:lstStyle/>
          <a:p>
            <a:pPr algn="r"/>
            <a:r>
              <a:rPr lang="en-US" altLang="zh-TW" sz="2800" dirty="0" smtClean="0"/>
              <a:t>Cable Redundant</a:t>
            </a:r>
            <a:endParaRPr lang="zh-TW" altLang="en-US" sz="2800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弧形 65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3" name="文字方塊 52"/>
          <p:cNvSpPr txBox="1"/>
          <p:nvPr/>
        </p:nvSpPr>
        <p:spPr>
          <a:xfrm>
            <a:off x="714381" y="3914775"/>
            <a:ext cx="25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61" name="直線接點 60"/>
          <p:cNvCxnSpPr/>
          <p:nvPr/>
        </p:nvCxnSpPr>
        <p:spPr>
          <a:xfrm>
            <a:off x="2043899" y="2993934"/>
            <a:ext cx="0" cy="269968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4610100" y="4870865"/>
            <a:ext cx="171450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 flipV="1">
            <a:off x="6311560" y="3922713"/>
            <a:ext cx="0" cy="27425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>
            <a:off x="4595414" y="2914650"/>
            <a:ext cx="17260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2042712" y="2113868"/>
            <a:ext cx="0" cy="428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54006" y="1829587"/>
            <a:ext cx="4118244" cy="1342238"/>
            <a:chOff x="2454006" y="1829587"/>
            <a:chExt cx="4118244" cy="1342238"/>
          </a:xfrm>
        </p:grpSpPr>
        <p:cxnSp>
          <p:nvCxnSpPr>
            <p:cNvPr id="43" name="直線接點 42"/>
            <p:cNvCxnSpPr/>
            <p:nvPr/>
          </p:nvCxnSpPr>
          <p:spPr>
            <a:xfrm>
              <a:off x="2456388" y="2107948"/>
              <a:ext cx="0" cy="187577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 flipV="1">
              <a:off x="2456388" y="2295525"/>
              <a:ext cx="1734612" cy="300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 flipV="1">
              <a:off x="4198147" y="1836326"/>
              <a:ext cx="0" cy="46593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/>
            <p:cNvCxnSpPr/>
            <p:nvPr/>
          </p:nvCxnSpPr>
          <p:spPr>
            <a:xfrm flipV="1">
              <a:off x="4191000" y="1829587"/>
              <a:ext cx="974257" cy="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接點 56"/>
            <p:cNvCxnSpPr/>
            <p:nvPr/>
          </p:nvCxnSpPr>
          <p:spPr>
            <a:xfrm>
              <a:off x="2457452" y="3171825"/>
              <a:ext cx="1925133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接點 57"/>
            <p:cNvCxnSpPr/>
            <p:nvPr/>
          </p:nvCxnSpPr>
          <p:spPr>
            <a:xfrm flipV="1">
              <a:off x="4382587" y="2023576"/>
              <a:ext cx="0" cy="114824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接點 59"/>
            <p:cNvCxnSpPr/>
            <p:nvPr/>
          </p:nvCxnSpPr>
          <p:spPr>
            <a:xfrm flipV="1">
              <a:off x="5603407" y="1936149"/>
              <a:ext cx="968843" cy="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接點 74"/>
            <p:cNvCxnSpPr/>
            <p:nvPr/>
          </p:nvCxnSpPr>
          <p:spPr>
            <a:xfrm flipV="1">
              <a:off x="4382585" y="2023575"/>
              <a:ext cx="782672" cy="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接點 76"/>
            <p:cNvCxnSpPr/>
            <p:nvPr/>
          </p:nvCxnSpPr>
          <p:spPr>
            <a:xfrm>
              <a:off x="2454006" y="2984248"/>
              <a:ext cx="0" cy="187577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直線接點 77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弧形 78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0" name="弧形 79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81" name="直線接點 80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/>
          <p:cNvSpPr txBox="1"/>
          <p:nvPr/>
        </p:nvSpPr>
        <p:spPr>
          <a:xfrm>
            <a:off x="4474844" y="2113868"/>
            <a:ext cx="25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96" name="直線接點 95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接點 96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接點 97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接點 98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接點 99"/>
          <p:cNvCxnSpPr/>
          <p:nvPr/>
        </p:nvCxnSpPr>
        <p:spPr>
          <a:xfrm>
            <a:off x="838992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接點 122"/>
          <p:cNvCxnSpPr/>
          <p:nvPr/>
        </p:nvCxnSpPr>
        <p:spPr>
          <a:xfrm>
            <a:off x="2043899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接點 123"/>
          <p:cNvCxnSpPr/>
          <p:nvPr/>
        </p:nvCxnSpPr>
        <p:spPr>
          <a:xfrm>
            <a:off x="4605413" y="3327655"/>
            <a:ext cx="0" cy="15432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向右箭號 127"/>
          <p:cNvSpPr/>
          <p:nvPr/>
        </p:nvSpPr>
        <p:spPr>
          <a:xfrm>
            <a:off x="1200467" y="3642097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29" name="向右箭號 128"/>
          <p:cNvSpPr/>
          <p:nvPr/>
        </p:nvSpPr>
        <p:spPr>
          <a:xfrm>
            <a:off x="1200467" y="4442197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4" name="向右箭號 133"/>
          <p:cNvSpPr/>
          <p:nvPr/>
        </p:nvSpPr>
        <p:spPr>
          <a:xfrm>
            <a:off x="1973262" y="135457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5" name="向右箭號 134"/>
          <p:cNvSpPr/>
          <p:nvPr/>
        </p:nvSpPr>
        <p:spPr>
          <a:xfrm rot="5400000">
            <a:off x="4524459" y="1367470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6" name="向右箭號 135"/>
          <p:cNvSpPr/>
          <p:nvPr/>
        </p:nvSpPr>
        <p:spPr>
          <a:xfrm>
            <a:off x="4526055" y="285172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7" name="向右箭號 136"/>
          <p:cNvSpPr/>
          <p:nvPr/>
        </p:nvSpPr>
        <p:spPr>
          <a:xfrm rot="5400000">
            <a:off x="6252360" y="2764792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4" name="向右箭號 73"/>
          <p:cNvSpPr/>
          <p:nvPr/>
        </p:nvSpPr>
        <p:spPr>
          <a:xfrm>
            <a:off x="549043" y="300679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6" name="向右箭號 75"/>
          <p:cNvSpPr/>
          <p:nvPr/>
        </p:nvSpPr>
        <p:spPr>
          <a:xfrm rot="5400000">
            <a:off x="768773" y="3009953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5" name="向右箭號 84"/>
          <p:cNvSpPr/>
          <p:nvPr/>
        </p:nvSpPr>
        <p:spPr>
          <a:xfrm rot="5400000">
            <a:off x="894060" y="3676702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7" name="向右箭號 86"/>
          <p:cNvSpPr/>
          <p:nvPr/>
        </p:nvSpPr>
        <p:spPr>
          <a:xfrm rot="10800000">
            <a:off x="899266" y="1822446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8" name="向右箭號 87"/>
          <p:cNvSpPr/>
          <p:nvPr/>
        </p:nvSpPr>
        <p:spPr>
          <a:xfrm rot="5400000">
            <a:off x="552509" y="1828880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9" name="向右箭號 88"/>
          <p:cNvSpPr/>
          <p:nvPr/>
        </p:nvSpPr>
        <p:spPr>
          <a:xfrm rot="5400000">
            <a:off x="1974467" y="2078562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0" name="向右箭號 89"/>
          <p:cNvSpPr/>
          <p:nvPr/>
        </p:nvSpPr>
        <p:spPr>
          <a:xfrm>
            <a:off x="1997335" y="327622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1" name="向右箭號 90"/>
          <p:cNvSpPr/>
          <p:nvPr/>
        </p:nvSpPr>
        <p:spPr>
          <a:xfrm rot="5400000">
            <a:off x="4533990" y="3240605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2" name="向右箭號 91"/>
          <p:cNvSpPr/>
          <p:nvPr/>
        </p:nvSpPr>
        <p:spPr>
          <a:xfrm>
            <a:off x="4543672" y="4813810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3" name="向右箭號 92"/>
          <p:cNvSpPr/>
          <p:nvPr/>
        </p:nvSpPr>
        <p:spPr>
          <a:xfrm rot="16200000">
            <a:off x="6258795" y="476800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635375" y="4732339"/>
            <a:ext cx="2133600" cy="273050"/>
          </a:xfrm>
        </p:spPr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080983" y="1151402"/>
            <a:ext cx="1517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1200" b="1" dirty="0" err="1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EtherNet</a:t>
            </a:r>
            <a:r>
              <a:rPr lang="en-US" altLang="zh-TW" sz="12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/IP (DLR)</a:t>
            </a:r>
            <a:endParaRPr lang="zh-TW" altLang="en-US" sz="1200" b="1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74" y="4213721"/>
            <a:ext cx="29432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5" name="直線接點 94"/>
          <p:cNvCxnSpPr/>
          <p:nvPr/>
        </p:nvCxnSpPr>
        <p:spPr>
          <a:xfrm flipV="1">
            <a:off x="6314895" y="4674395"/>
            <a:ext cx="0" cy="21171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群組 107"/>
          <p:cNvGrpSpPr/>
          <p:nvPr/>
        </p:nvGrpSpPr>
        <p:grpSpPr>
          <a:xfrm>
            <a:off x="7538496" y="1684190"/>
            <a:ext cx="1495339" cy="1055445"/>
            <a:chOff x="7376160" y="2145032"/>
            <a:chExt cx="1062162" cy="1055445"/>
          </a:xfrm>
        </p:grpSpPr>
        <p:sp>
          <p:nvSpPr>
            <p:cNvPr id="109" name="圓角矩形 108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110" name="直線接點 109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1" name="直線接點 110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接點 124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直線接點 125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文字方塊 126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</a:t>
              </a:r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b</a:t>
              </a:r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30" name="文字方塊 129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31" name="文字方塊 130"/>
            <p:cNvSpPr txBox="1"/>
            <p:nvPr/>
          </p:nvSpPr>
          <p:spPr>
            <a:xfrm>
              <a:off x="7632974" y="2666310"/>
              <a:ext cx="656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38" name="文字方塊 137"/>
            <p:cNvSpPr txBox="1"/>
            <p:nvPr/>
          </p:nvSpPr>
          <p:spPr>
            <a:xfrm>
              <a:off x="7627636" y="2892378"/>
              <a:ext cx="66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grpSp>
        <p:nvGrpSpPr>
          <p:cNvPr id="112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113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018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031 L -0.03819 -0.0015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0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4.19753E-6 L -0.00035 0.23148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1.85185E-6 L 0.0239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4.5679E-6 L 3.33333E-6 0.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35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4.93827E-6 L 0.30729 -0.0003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3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4.93827E-6 L 0.30729 -0.0003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61 L -0.00017 0.10494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94444E-6 -3.20988E-6 L -0.00035 0.1243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63" presetClass="path" presetSubtype="0" repeatCount="indefinite" accel="50000" decel="50000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4.93827E-6 L 0.3059 -0.00092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95" y="-6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63" presetClass="path" presetSubtype="0" repeatCount="indefinite" accel="50000" decel="50000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4.93827E-7 L 0.30555 -0.0009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8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279 0.00031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216 L 0.00034 0.2858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4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278 L 0.18802 -0.0027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-3.45679E-6 L 0.00053 0.12994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93827E-6 L -0.00017 0.22562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1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93827E-7 L 0.27864 4.93827E-7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000"/>
                            </p:stCondLst>
                            <p:childTnLst>
                              <p:par>
                                <p:cTn id="14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71 L 0.00087 0.30895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00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00"/>
                            </p:stCondLst>
                            <p:childTnLst>
                              <p:par>
                                <p:cTn id="15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278 L 0.18802 -0.00278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80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42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138 0.00401 L -0.00225 -0.17253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88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53" grpId="0"/>
      <p:bldP spid="53" grpId="1"/>
      <p:bldP spid="83" grpId="0"/>
      <p:bldP spid="128" grpId="0" animBg="1"/>
      <p:bldP spid="128" grpId="1" animBg="1"/>
      <p:bldP spid="128" grpId="2" animBg="1"/>
      <p:bldP spid="128" grpId="3" animBg="1"/>
      <p:bldP spid="129" grpId="0" animBg="1"/>
      <p:bldP spid="129" grpId="1" animBg="1"/>
      <p:bldP spid="129" grpId="2" animBg="1"/>
      <p:bldP spid="129" grpId="3" animBg="1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36" grpId="0" animBg="1"/>
      <p:bldP spid="136" grpId="1" animBg="1"/>
      <p:bldP spid="136" grpId="2" animBg="1"/>
      <p:bldP spid="137" grpId="0" animBg="1"/>
      <p:bldP spid="137" grpId="1" animBg="1"/>
      <p:bldP spid="137" grpId="2" animBg="1"/>
      <p:bldP spid="74" grpId="0" animBg="1"/>
      <p:bldP spid="74" grpId="1" animBg="1"/>
      <p:bldP spid="74" grpId="2" animBg="1"/>
      <p:bldP spid="76" grpId="0" animBg="1"/>
      <p:bldP spid="76" grpId="1" animBg="1"/>
      <p:bldP spid="76" grpId="2" animBg="1"/>
      <p:bldP spid="76" grpId="3" animBg="1"/>
      <p:bldP spid="76" grpId="4" animBg="1"/>
      <p:bldP spid="85" grpId="0" animBg="1"/>
      <p:bldP spid="85" grpId="1" animBg="1"/>
      <p:bldP spid="85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圓角矩形 115"/>
          <p:cNvSpPr/>
          <p:nvPr/>
        </p:nvSpPr>
        <p:spPr>
          <a:xfrm>
            <a:off x="540000" y="2412000"/>
            <a:ext cx="3456000" cy="64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15" name="圓角矩形 114"/>
          <p:cNvSpPr/>
          <p:nvPr/>
        </p:nvSpPr>
        <p:spPr>
          <a:xfrm>
            <a:off x="540000" y="1566000"/>
            <a:ext cx="3456000" cy="64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73" y="3449925"/>
            <a:ext cx="2952000" cy="487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1443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7" y="3468965"/>
            <a:ext cx="34671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9" y="2503919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90" y="1665095"/>
            <a:ext cx="2940000" cy="47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4" name="直線接點 43"/>
          <p:cNvCxnSpPr/>
          <p:nvPr/>
        </p:nvCxnSpPr>
        <p:spPr>
          <a:xfrm flipV="1">
            <a:off x="2456388" y="2295527"/>
            <a:ext cx="1734612" cy="300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2587876" y="303499"/>
            <a:ext cx="6334472" cy="677576"/>
          </a:xfrm>
        </p:spPr>
        <p:txBody>
          <a:bodyPr/>
          <a:lstStyle/>
          <a:p>
            <a:pPr algn="r"/>
            <a:r>
              <a:rPr lang="en-US" altLang="zh-TW" sz="2800" dirty="0" smtClean="0"/>
              <a:t>Network Redundant</a:t>
            </a:r>
            <a:endParaRPr lang="zh-TW" altLang="en-US" sz="2800" dirty="0"/>
          </a:p>
        </p:txBody>
      </p:sp>
      <p:sp>
        <p:nvSpPr>
          <p:cNvPr id="25" name="圓角矩形 24"/>
          <p:cNvSpPr/>
          <p:nvPr/>
        </p:nvSpPr>
        <p:spPr>
          <a:xfrm>
            <a:off x="5165257" y="1684132"/>
            <a:ext cx="438150" cy="4555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DVS</a:t>
            </a:r>
            <a:endParaRPr lang="zh-TW" altLang="en-US" sz="8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向右箭號 113"/>
          <p:cNvSpPr/>
          <p:nvPr/>
        </p:nvSpPr>
        <p:spPr>
          <a:xfrm rot="5400000">
            <a:off x="1693907" y="2180619"/>
            <a:ext cx="240429" cy="31352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127551" y="1336334"/>
            <a:ext cx="999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CPU</a:t>
            </a:r>
            <a:endParaRPr lang="zh-TW" altLang="en-US" sz="1200" b="1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18" name="文字方塊 117"/>
          <p:cNvSpPr txBox="1"/>
          <p:nvPr/>
        </p:nvSpPr>
        <p:spPr>
          <a:xfrm>
            <a:off x="147843" y="2188616"/>
            <a:ext cx="979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1200" b="1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Main CPU</a:t>
            </a:r>
            <a:endParaRPr lang="zh-TW" altLang="en-US" sz="1200" b="1" dirty="0">
              <a:solidFill>
                <a:prstClr val="black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43" name="直線接點 42"/>
          <p:cNvCxnSpPr/>
          <p:nvPr/>
        </p:nvCxnSpPr>
        <p:spPr>
          <a:xfrm>
            <a:off x="2456388" y="21079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V="1">
            <a:off x="4198147" y="1836328"/>
            <a:ext cx="0" cy="4659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V="1">
            <a:off x="4191018" y="1829596"/>
            <a:ext cx="97425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/>
          <p:cNvCxnSpPr/>
          <p:nvPr/>
        </p:nvCxnSpPr>
        <p:spPr>
          <a:xfrm>
            <a:off x="2457456" y="3171825"/>
            <a:ext cx="192513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/>
          <p:cNvCxnSpPr/>
          <p:nvPr/>
        </p:nvCxnSpPr>
        <p:spPr>
          <a:xfrm flipV="1">
            <a:off x="4382587" y="2023585"/>
            <a:ext cx="0" cy="114824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/>
          <p:nvPr/>
        </p:nvCxnSpPr>
        <p:spPr>
          <a:xfrm flipV="1">
            <a:off x="5603413" y="1936150"/>
            <a:ext cx="968843" cy="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2029211" y="1431476"/>
            <a:ext cx="0" cy="21441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2029213" y="1431476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/>
          <p:cNvCxnSpPr/>
          <p:nvPr/>
        </p:nvCxnSpPr>
        <p:spPr>
          <a:xfrm>
            <a:off x="4610100" y="4871658"/>
            <a:ext cx="171450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6318703" y="2914650"/>
            <a:ext cx="0" cy="533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 flipV="1">
            <a:off x="6312353" y="3917952"/>
            <a:ext cx="0" cy="27425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>
            <a:off x="4596802" y="2914650"/>
            <a:ext cx="1724684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2042712" y="2113868"/>
            <a:ext cx="0" cy="428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 flipV="1">
            <a:off x="4382585" y="2023584"/>
            <a:ext cx="782672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>
            <a:off x="2454006" y="2984257"/>
            <a:ext cx="0" cy="1875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>
            <a:off x="4595412" y="1424334"/>
            <a:ext cx="0" cy="3605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弧形 73"/>
          <p:cNvSpPr/>
          <p:nvPr/>
        </p:nvSpPr>
        <p:spPr>
          <a:xfrm rot="5400000">
            <a:off x="4552557" y="1783027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5400000">
            <a:off x="4552557" y="1979682"/>
            <a:ext cx="88508" cy="92333"/>
          </a:xfrm>
          <a:prstGeom prst="arc">
            <a:avLst>
              <a:gd name="adj1" fmla="val 10782414"/>
              <a:gd name="adj2" fmla="val 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76" name="直線接點 75"/>
          <p:cNvCxnSpPr/>
          <p:nvPr/>
        </p:nvCxnSpPr>
        <p:spPr>
          <a:xfrm flipH="1">
            <a:off x="4595423" y="1874131"/>
            <a:ext cx="1" cy="1123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H="1">
            <a:off x="4595412" y="2071604"/>
            <a:ext cx="2" cy="8430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字方塊 77"/>
          <p:cNvSpPr txBox="1"/>
          <p:nvPr/>
        </p:nvSpPr>
        <p:spPr>
          <a:xfrm>
            <a:off x="4253999" y="1646300"/>
            <a:ext cx="25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93" name="直線接點 92"/>
          <p:cNvCxnSpPr/>
          <p:nvPr/>
        </p:nvCxnSpPr>
        <p:spPr>
          <a:xfrm flipH="1">
            <a:off x="619138" y="1887055"/>
            <a:ext cx="3397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接點 93"/>
          <p:cNvCxnSpPr/>
          <p:nvPr/>
        </p:nvCxnSpPr>
        <p:spPr>
          <a:xfrm>
            <a:off x="958850" y="2764792"/>
            <a:ext cx="0" cy="7912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接點 94"/>
          <p:cNvCxnSpPr/>
          <p:nvPr/>
        </p:nvCxnSpPr>
        <p:spPr>
          <a:xfrm flipH="1">
            <a:off x="619139" y="1885720"/>
            <a:ext cx="1" cy="1190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接點 95"/>
          <p:cNvCxnSpPr/>
          <p:nvPr/>
        </p:nvCxnSpPr>
        <p:spPr>
          <a:xfrm flipH="1">
            <a:off x="619131" y="3073525"/>
            <a:ext cx="2190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接點 96"/>
          <p:cNvCxnSpPr/>
          <p:nvPr/>
        </p:nvCxnSpPr>
        <p:spPr>
          <a:xfrm>
            <a:off x="836611" y="3075915"/>
            <a:ext cx="0" cy="481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接點 97"/>
          <p:cNvCxnSpPr/>
          <p:nvPr/>
        </p:nvCxnSpPr>
        <p:spPr>
          <a:xfrm>
            <a:off x="841373" y="3826934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接點 98"/>
          <p:cNvCxnSpPr/>
          <p:nvPr/>
        </p:nvCxnSpPr>
        <p:spPr>
          <a:xfrm>
            <a:off x="958850" y="3830108"/>
            <a:ext cx="0" cy="5291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弧形 99"/>
          <p:cNvSpPr/>
          <p:nvPr/>
        </p:nvSpPr>
        <p:spPr>
          <a:xfrm rot="14061138">
            <a:off x="1785665" y="2049728"/>
            <a:ext cx="965526" cy="771764"/>
          </a:xfrm>
          <a:prstGeom prst="arc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cxnSp>
        <p:nvCxnSpPr>
          <p:cNvPr id="111" name="直線接點 110"/>
          <p:cNvCxnSpPr/>
          <p:nvPr/>
        </p:nvCxnSpPr>
        <p:spPr>
          <a:xfrm>
            <a:off x="2043900" y="3332480"/>
            <a:ext cx="256620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接點 112"/>
          <p:cNvCxnSpPr/>
          <p:nvPr/>
        </p:nvCxnSpPr>
        <p:spPr>
          <a:xfrm>
            <a:off x="2048661" y="2993934"/>
            <a:ext cx="0" cy="33854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接點 118"/>
          <p:cNvCxnSpPr/>
          <p:nvPr/>
        </p:nvCxnSpPr>
        <p:spPr>
          <a:xfrm>
            <a:off x="4610100" y="3332480"/>
            <a:ext cx="0" cy="153917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向右箭號 81"/>
          <p:cNvSpPr/>
          <p:nvPr/>
        </p:nvSpPr>
        <p:spPr>
          <a:xfrm>
            <a:off x="2407152" y="2235886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3" name="向右箭號 82"/>
          <p:cNvSpPr/>
          <p:nvPr/>
        </p:nvSpPr>
        <p:spPr>
          <a:xfrm rot="16200000">
            <a:off x="4128716" y="2225771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8" name="向右箭號 87"/>
          <p:cNvSpPr/>
          <p:nvPr/>
        </p:nvSpPr>
        <p:spPr>
          <a:xfrm>
            <a:off x="4128715" y="1748662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9" name="向右箭號 88"/>
          <p:cNvSpPr/>
          <p:nvPr/>
        </p:nvSpPr>
        <p:spPr>
          <a:xfrm>
            <a:off x="5533784" y="1867723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0" name="向右箭號 89"/>
          <p:cNvSpPr/>
          <p:nvPr/>
        </p:nvSpPr>
        <p:spPr>
          <a:xfrm>
            <a:off x="2377782" y="3101869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1" name="向右箭號 90"/>
          <p:cNvSpPr/>
          <p:nvPr/>
        </p:nvSpPr>
        <p:spPr>
          <a:xfrm rot="16200000">
            <a:off x="4313153" y="3102070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2" name="向右箭號 91"/>
          <p:cNvSpPr/>
          <p:nvPr/>
        </p:nvSpPr>
        <p:spPr>
          <a:xfrm>
            <a:off x="4312848" y="1949392"/>
            <a:ext cx="138899" cy="139508"/>
          </a:xfrm>
          <a:prstGeom prst="rightArrow">
            <a:avLst/>
          </a:prstGeom>
          <a:solidFill>
            <a:srgbClr val="0610D6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6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635375" y="4732339"/>
            <a:ext cx="2133600" cy="273050"/>
          </a:xfrm>
        </p:spPr>
        <p:txBody>
          <a:bodyPr/>
          <a:lstStyle/>
          <a:p>
            <a:pPr>
              <a:defRPr/>
            </a:pPr>
            <a:fld id="{6CA2221A-5BAB-4185-9609-711E6CA6ECF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5185454" y="1180511"/>
            <a:ext cx="1517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Modbus TCP </a:t>
            </a:r>
          </a:p>
          <a:p>
            <a:r>
              <a:rPr lang="en-US" altLang="zh-TW" sz="1200" dirty="0" err="1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EtherNet</a:t>
            </a:r>
            <a:r>
              <a:rPr lang="en-US" altLang="zh-TW" sz="1200" dirty="0" smtClean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/IP</a:t>
            </a:r>
            <a:r>
              <a:rPr lang="en-US" altLang="zh-TW" sz="1200" b="1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74" y="4219536"/>
            <a:ext cx="2916000" cy="48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6" name="直線接點 85"/>
          <p:cNvCxnSpPr/>
          <p:nvPr/>
        </p:nvCxnSpPr>
        <p:spPr>
          <a:xfrm flipV="1">
            <a:off x="6315528" y="4689436"/>
            <a:ext cx="0" cy="182222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群組 86"/>
          <p:cNvGrpSpPr/>
          <p:nvPr/>
        </p:nvGrpSpPr>
        <p:grpSpPr>
          <a:xfrm>
            <a:off x="7538496" y="1684190"/>
            <a:ext cx="1495339" cy="1055445"/>
            <a:chOff x="7376160" y="2145032"/>
            <a:chExt cx="1062162" cy="1055445"/>
          </a:xfrm>
        </p:grpSpPr>
        <p:sp>
          <p:nvSpPr>
            <p:cNvPr id="112" name="圓角矩形 111"/>
            <p:cNvSpPr/>
            <p:nvPr/>
          </p:nvSpPr>
          <p:spPr>
            <a:xfrm>
              <a:off x="7376160" y="2145032"/>
              <a:ext cx="1062162" cy="105544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  <p:cxnSp>
          <p:nvCxnSpPr>
            <p:cNvPr id="120" name="直線接點 119"/>
            <p:cNvCxnSpPr/>
            <p:nvPr/>
          </p:nvCxnSpPr>
          <p:spPr>
            <a:xfrm>
              <a:off x="7433641" y="2543994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1" name="直線接點 120"/>
            <p:cNvCxnSpPr/>
            <p:nvPr/>
          </p:nvCxnSpPr>
          <p:spPr>
            <a:xfrm>
              <a:off x="7433641" y="2781300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接點 121"/>
            <p:cNvCxnSpPr/>
            <p:nvPr/>
          </p:nvCxnSpPr>
          <p:spPr>
            <a:xfrm>
              <a:off x="7433641" y="2299551"/>
              <a:ext cx="216000" cy="0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線接點 122"/>
            <p:cNvCxnSpPr/>
            <p:nvPr/>
          </p:nvCxnSpPr>
          <p:spPr>
            <a:xfrm>
              <a:off x="7433641" y="3003550"/>
              <a:ext cx="216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文字方塊 123"/>
            <p:cNvSpPr txBox="1"/>
            <p:nvPr/>
          </p:nvSpPr>
          <p:spPr>
            <a:xfrm>
              <a:off x="7627619" y="2182709"/>
              <a:ext cx="731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Ext. </a:t>
              </a:r>
              <a:r>
                <a:rPr lang="en-US" altLang="zh-TW" sz="800" dirty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b</a:t>
              </a:r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ackplane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25" name="文字方塊 124"/>
            <p:cNvSpPr txBox="1"/>
            <p:nvPr/>
          </p:nvSpPr>
          <p:spPr>
            <a:xfrm>
              <a:off x="7627619" y="2418031"/>
              <a:ext cx="810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Fiber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26" name="文字方塊 125"/>
            <p:cNvSpPr txBox="1"/>
            <p:nvPr/>
          </p:nvSpPr>
          <p:spPr>
            <a:xfrm>
              <a:off x="7632974" y="2666310"/>
              <a:ext cx="656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Ring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  <p:sp>
          <p:nvSpPr>
            <p:cNvPr id="127" name="文字方塊 126"/>
            <p:cNvSpPr txBox="1"/>
            <p:nvPr/>
          </p:nvSpPr>
          <p:spPr>
            <a:xfrm>
              <a:off x="7627636" y="2892378"/>
              <a:ext cx="66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 smtClean="0">
                  <a:solidFill>
                    <a:prstClr val="black"/>
                  </a:solidFill>
                  <a:latin typeface="Arial Unicode MS" panose="020B0604020202020204" pitchFamily="34" charset="-12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Star topology</a:t>
              </a:r>
              <a:endParaRPr lang="zh-TW" altLang="en-US" sz="800" dirty="0">
                <a:solidFill>
                  <a:prstClr val="black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  <p:grpSp>
        <p:nvGrpSpPr>
          <p:cNvPr id="101" name="群組 8"/>
          <p:cNvGrpSpPr/>
          <p:nvPr/>
        </p:nvGrpSpPr>
        <p:grpSpPr>
          <a:xfrm>
            <a:off x="6321486" y="1237012"/>
            <a:ext cx="956901" cy="933770"/>
            <a:chOff x="8409291" y="4508163"/>
            <a:chExt cx="4492143" cy="3683557"/>
          </a:xfrm>
        </p:grpSpPr>
        <p:pic>
          <p:nvPicPr>
            <p:cNvPr id="102" name="Picture 2" descr="http://clipartsign.com/dl.php?d=206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291" y="4508163"/>
              <a:ext cx="4492143" cy="368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1129" y="4627884"/>
              <a:ext cx="3384247" cy="177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622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08 1.85185E-6 L 0.18802 -0.00155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003 L -0.00018 -0.09167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124 L 0.10747 0.00185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52 -3.20988E-6 L 0.10886 -0.00061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1.97531E-6 L 0.20937 0.00062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00061 L -0.00243 -0.22469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1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62 L 0.08576 0.00124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"/>
                            </p:stCondLst>
                            <p:childTnLst>
                              <p:par>
                                <p:cTn id="12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000"/>
                            </p:stCondLst>
                            <p:childTnLst>
                              <p:par>
                                <p:cTn id="12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63" presetClass="path" presetSubtype="0" repeatCount="indefinite" accel="50000" decel="50000" fill="hold" grpId="4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61111E-6 -3.20988E-6 L 0.10834 -3.20988E-6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5" grpId="0" animBg="1"/>
      <p:bldP spid="114" grpId="0" animBg="1"/>
      <p:bldP spid="117" grpId="0"/>
      <p:bldP spid="118" grpId="0"/>
      <p:bldP spid="74" grpId="0" animBg="1"/>
      <p:bldP spid="75" grpId="0" animBg="1"/>
      <p:bldP spid="78" grpId="0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89" grpId="3" animBg="1"/>
      <p:bldP spid="89" grpId="4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cs typeface="Arial" charset="0"/>
              </a:rPr>
              <a:t>Smarter. Greener. Together.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9345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_Office 佈景主題">
      <a:majorFont>
        <a:latin typeface=""/>
        <a:ea typeface="微軟正黑體"/>
        <a:cs typeface=""/>
      </a:majorFont>
      <a:minorFont>
        <a:latin typeface="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5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_Office 佈景主題">
      <a:majorFont>
        <a:latin typeface=""/>
        <a:ea typeface="微軟正黑體"/>
        <a:cs typeface=""/>
      </a:majorFont>
      <a:minorFont>
        <a:latin typeface="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8_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微軟正黑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4504</TotalTime>
  <Words>342</Words>
  <Application>Microsoft Office PowerPoint</Application>
  <PresentationFormat>On-screen Show (16:9)</PresentationFormat>
  <Paragraphs>184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自訂設計</vt:lpstr>
      <vt:lpstr>1_自訂設計</vt:lpstr>
      <vt:lpstr>2_自訂設計</vt:lpstr>
      <vt:lpstr>3_自訂設計</vt:lpstr>
      <vt:lpstr>4_自訂設計</vt:lpstr>
      <vt:lpstr>5_自訂設計</vt:lpstr>
      <vt:lpstr>9_Office 佈景主題</vt:lpstr>
      <vt:lpstr>6_自訂設計</vt:lpstr>
      <vt:lpstr>7_自訂設計</vt:lpstr>
      <vt:lpstr>5_Office 佈景主題</vt:lpstr>
      <vt:lpstr>8_自訂設計</vt:lpstr>
      <vt:lpstr>PowerPoint Presentation</vt:lpstr>
      <vt:lpstr>PowerPoint Presentation</vt:lpstr>
      <vt:lpstr>AH Redundant System</vt:lpstr>
      <vt:lpstr>AHCPU560-EN2</vt:lpstr>
      <vt:lpstr>PowerPoint Presentation</vt:lpstr>
      <vt:lpstr>Redundant Backplane</vt:lpstr>
      <vt:lpstr>Redundant Backplane</vt:lpstr>
      <vt:lpstr>PowerPoint Presentation</vt:lpstr>
      <vt:lpstr>CPU and Backplane Compatibility</vt:lpstr>
      <vt:lpstr>PowerPoint Presentation</vt:lpstr>
      <vt:lpstr>AH Redundant System </vt:lpstr>
      <vt:lpstr>AH Redundant System </vt:lpstr>
      <vt:lpstr>AH Redundant System </vt:lpstr>
      <vt:lpstr>Power Redundant </vt:lpstr>
      <vt:lpstr>CPU Redundant</vt:lpstr>
      <vt:lpstr>Cable Redundant</vt:lpstr>
      <vt:lpstr>Network Redundant</vt:lpstr>
      <vt:lpstr>Smarter. Greener. Together.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Brand Management Office</dc:creator>
  <cp:lastModifiedBy>Alejandro Dova (DEU)</cp:lastModifiedBy>
  <cp:revision>637</cp:revision>
  <cp:lastPrinted>2016-07-26T05:01:11Z</cp:lastPrinted>
  <dcterms:created xsi:type="dcterms:W3CDTF">2011-06-29T02:03:24Z</dcterms:created>
  <dcterms:modified xsi:type="dcterms:W3CDTF">2018-01-29T13:49:16Z</dcterms:modified>
</cp:coreProperties>
</file>