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25" r:id="rId2"/>
    <p:sldId id="4105" r:id="rId3"/>
    <p:sldId id="4106" r:id="rId4"/>
    <p:sldId id="4107" r:id="rId5"/>
    <p:sldId id="4160" r:id="rId6"/>
    <p:sldId id="41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8F6AB-DF18-C210-FDBF-9406A8B7E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4F9BA9-5B15-FDAC-AB50-DD5A62042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336409-F266-8FB5-04E6-80E195007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121D45-FAA7-8152-08ED-BD5123E7D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23F2BC-2BCE-0C79-D2E5-B7440396A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843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D36E0F-37CF-A884-F53F-6C71C263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5B5696-4827-A64F-67CB-48D8EFC4B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F8B5DB-D68E-48D4-4CDE-B1FFF0A81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D80335-ED32-9A47-5F36-2A8A89094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CFA3E8-1602-9441-2676-F516620BC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440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DE950-FFD8-E26D-EAEA-BCCAF4C96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00E7E9-8532-C1E7-2C05-1BB3658D1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0A910E-EA95-14F3-3324-785105483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6FC37-8662-2A2E-E451-A75245562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2C3CE5-A05A-9AED-496D-1393A39C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649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1DA9D9-3360-FCC1-F722-75F146A91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7B0AC2-DA20-E12B-FA49-FF3F32535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6B19E7-681F-7587-C453-C973FD82A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02D778-F275-4069-2A4B-112FAB1EF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B6606D-7A9D-6E72-9133-B920C558E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A6730A-8C9F-AB04-C959-02A9BC85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2014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16AD3-CE38-B3AD-65CD-4A6655106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BB4093-898A-C85E-6745-0E9DDDE87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FFB45D-0C18-18EC-8FF1-FCA6EA2BD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A398F1-1893-FD69-09FD-35512EBC9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220005-8616-243F-4361-0637B2E04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39283C3-3315-1F5D-D01A-A473BD25E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630E37-D9F9-E8E2-FDD8-B43CE8342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28D9F69-C9BB-E529-76A3-DDBB9F0BD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3789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27890-BC4B-5226-6364-4C07A1F2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31F098-101A-93BA-5A8A-48DA0674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09330C6-D856-DA31-5466-E8EA2ACF2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431AF6-CAF2-F025-793F-79FA93516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3664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538D4D5-6854-12D1-E6C9-F35E3255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78B5CC-F3B5-E3B3-196C-3B3FF9FA0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798DEB-9C06-3B42-4541-979326FFE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984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05F9B-7716-AFA0-EB05-E3703E21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2F4876-A002-B446-6E5A-9FE34A27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7EA46C-E82E-BF35-75B1-DBD69229E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E3CF7B-DF89-E0E5-1E34-AD8990B6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82DC75-695E-64B3-50CB-6477DC746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124A00-2AD9-37B8-2FB6-86A16234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67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AE2AC-8FB5-B0F4-E715-037D80172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3D61DA-1229-32FB-47DB-80A02A359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24ADFB-7E0A-6614-69EE-7F1829370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A48600-CB59-BB63-E9B6-DA012D39D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50532C-46B7-7DB1-6F0A-AD4DEDED6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E4876B-0636-6A65-EE42-B47543195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22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92B83-E115-519E-F1BA-16F32680E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9DEA08-949F-02AD-BCE9-7AF8F0BEF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4FC848-888F-EEBC-DC5F-CE4B9FDB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45738E-8739-3037-A03A-D00D31E2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55DC9C-FCC4-47F9-43E1-345C131FB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298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C7543D-817E-6C82-0C07-4ECDC2ED9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4A7AB1-E105-A39B-3BBC-C24CEC00C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50C966-C404-287E-B7D1-2B841949E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9D1F1D-3B2E-44CF-6752-BEC83C6CD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C48D0-D836-CEEF-8452-1D8B6FEF5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745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1E0E2235-7A2D-3617-0BAB-1ADFB4D345F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838200"/>
            <a:ext cx="12192000" cy="76200"/>
            <a:chOff x="0" y="528"/>
            <a:chExt cx="7680" cy="48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A31301B4-7EFF-5742-43A2-282CC4C2BC1E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0" y="528"/>
              <a:ext cx="7680" cy="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866E66AA-DB88-E081-D018-CDE91907FA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551"/>
              <a:ext cx="7689" cy="33"/>
            </a:xfrm>
            <a:custGeom>
              <a:avLst/>
              <a:gdLst>
                <a:gd name="T0" fmla="*/ 0 w 9599"/>
                <a:gd name="T1" fmla="*/ 2 h 40"/>
                <a:gd name="T2" fmla="*/ 0 w 9599"/>
                <a:gd name="T3" fmla="*/ 2 h 40"/>
                <a:gd name="T4" fmla="*/ 276 w 9599"/>
                <a:gd name="T5" fmla="*/ 2 h 40"/>
                <a:gd name="T6" fmla="*/ 276 w 9599"/>
                <a:gd name="T7" fmla="*/ 0 h 40"/>
                <a:gd name="T8" fmla="*/ 0 w 9599"/>
                <a:gd name="T9" fmla="*/ 0 h 40"/>
                <a:gd name="T10" fmla="*/ 0 w 9599"/>
                <a:gd name="T11" fmla="*/ 2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599" h="40">
                  <a:moveTo>
                    <a:pt x="0" y="40"/>
                  </a:moveTo>
                  <a:lnTo>
                    <a:pt x="0" y="40"/>
                  </a:lnTo>
                  <a:lnTo>
                    <a:pt x="9599" y="40"/>
                  </a:lnTo>
                  <a:lnTo>
                    <a:pt x="9599" y="0"/>
                  </a:lnTo>
                  <a:lnTo>
                    <a:pt x="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DE619D97-63D3-AEAB-8194-2A228FF31F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525"/>
              <a:ext cx="7689" cy="26"/>
            </a:xfrm>
            <a:custGeom>
              <a:avLst/>
              <a:gdLst>
                <a:gd name="T0" fmla="*/ 0 w 9599"/>
                <a:gd name="T1" fmla="*/ 3 h 31"/>
                <a:gd name="T2" fmla="*/ 0 w 9599"/>
                <a:gd name="T3" fmla="*/ 3 h 31"/>
                <a:gd name="T4" fmla="*/ 276 w 9599"/>
                <a:gd name="T5" fmla="*/ 3 h 31"/>
                <a:gd name="T6" fmla="*/ 276 w 9599"/>
                <a:gd name="T7" fmla="*/ 0 h 31"/>
                <a:gd name="T8" fmla="*/ 0 w 9599"/>
                <a:gd name="T9" fmla="*/ 0 h 31"/>
                <a:gd name="T10" fmla="*/ 0 w 9599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599" h="31">
                  <a:moveTo>
                    <a:pt x="0" y="31"/>
                  </a:moveTo>
                  <a:lnTo>
                    <a:pt x="0" y="31"/>
                  </a:lnTo>
                  <a:lnTo>
                    <a:pt x="9599" y="31"/>
                  </a:lnTo>
                  <a:lnTo>
                    <a:pt x="9599" y="0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19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972800" cy="533400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rgbClr val="F1932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812800" y="990601"/>
            <a:ext cx="10972800" cy="4525963"/>
          </a:xfrm>
        </p:spPr>
        <p:txBody>
          <a:bodyPr/>
          <a:lstStyle>
            <a:lvl1pPr marL="0" indent="0">
              <a:buNone/>
              <a:defRPr sz="2900">
                <a:latin typeface="Arial" pitchFamily="34" charset="0"/>
                <a:cs typeface="Arial" pitchFamily="34" charset="0"/>
              </a:defRPr>
            </a:lvl1pPr>
            <a:lvl2pPr marL="0" indent="-285750">
              <a:buFont typeface="Arial" pitchFamily="34" charset="0"/>
              <a:buChar char="•"/>
              <a:defRPr sz="2200" baseline="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E6BF4A-9F84-A5E9-9136-C13B3D2C46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EEB6F-D1C8-4A2B-80FE-4E73238BAC2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419227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9CB77-F349-DC35-01D6-A8C10B8A4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257672-969E-844A-6157-F57DC7D8C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488E82-C30E-911B-8CF1-FDDAE3CD6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C32E5-5BFA-49B0-8250-0579A0ADF95C}" type="datetimeFigureOut">
              <a:rPr lang="uk-UA" smtClean="0"/>
              <a:t>29.10.2023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9DC031-2B64-6305-DCF5-083D5A076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237BED-0EF7-D2D0-E56A-D76960252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4E1C6-3ACF-46A5-8471-20F55BC28D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680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27.png"/><Relationship Id="rId5" Type="http://schemas.openxmlformats.org/officeDocument/2006/relationships/image" Target="../media/image13.png"/><Relationship Id="rId10" Type="http://schemas.openxmlformats.org/officeDocument/2006/relationships/image" Target="../media/image26.png"/><Relationship Id="rId4" Type="http://schemas.openxmlformats.org/officeDocument/2006/relationships/image" Target="../media/image1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28.png"/><Relationship Id="rId10" Type="http://schemas.openxmlformats.org/officeDocument/2006/relationships/image" Target="../media/image37.png"/><Relationship Id="rId4" Type="http://schemas.openxmlformats.org/officeDocument/2006/relationships/image" Target="../media/image12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D456754D-7662-4219-3631-887D5C6E8C6D}"/>
              </a:ext>
            </a:extLst>
          </p:cNvPr>
          <p:cNvSpPr/>
          <p:nvPr/>
        </p:nvSpPr>
        <p:spPr>
          <a:xfrm>
            <a:off x="0" y="952500"/>
            <a:ext cx="12192000" cy="57689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BF06C-84B4-B2A7-0904-8E042DFF7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39200"/>
                </a:solidFill>
                <a:latin typeface="Arial"/>
                <a:cs typeface="Arial"/>
              </a:rPr>
              <a:t>ВЫСОКОКАЧЕСТВЕННОЕ БРИТЬЕ  </a:t>
            </a:r>
            <a:br>
              <a:rPr lang="uk-UA" dirty="0">
                <a:solidFill>
                  <a:srgbClr val="F39200"/>
                </a:solidFill>
                <a:latin typeface="Arial"/>
                <a:cs typeface="Arial"/>
              </a:rPr>
            </a:br>
            <a:endParaRPr lang="uk-UA" dirty="0"/>
          </a:p>
        </p:txBody>
      </p:sp>
      <p:sp>
        <p:nvSpPr>
          <p:cNvPr id="124932" name="Slide Number Placeholder 2">
            <a:extLst>
              <a:ext uri="{FF2B5EF4-FFF2-40B4-BE49-F238E27FC236}">
                <a16:creationId xmlns:a16="http://schemas.microsoft.com/office/drawing/2014/main" id="{1B1E9E3B-A677-1597-9925-43C6FD36A82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64C603-B919-4993-A080-FD3A64875EE6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24933" name="Picture 22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E6CF72F1-A9AB-F8D1-A636-C1EBE07F8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-266700"/>
            <a:ext cx="2708275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rrow: Pentagon 20">
            <a:extLst>
              <a:ext uri="{FF2B5EF4-FFF2-40B4-BE49-F238E27FC236}">
                <a16:creationId xmlns:a16="http://schemas.microsoft.com/office/drawing/2014/main" id="{A2F1C253-4A39-5971-54EF-C4EE0825F739}"/>
              </a:ext>
            </a:extLst>
          </p:cNvPr>
          <p:cNvSpPr/>
          <p:nvPr/>
        </p:nvSpPr>
        <p:spPr>
          <a:xfrm rot="5400000">
            <a:off x="2686844" y="1408906"/>
            <a:ext cx="1657350" cy="2770188"/>
          </a:xfrm>
          <a:prstGeom prst="homePlate">
            <a:avLst/>
          </a:prstGeom>
          <a:gradFill flip="none" rotWithShape="1">
            <a:gsLst>
              <a:gs pos="0">
                <a:srgbClr val="13223D"/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25" name="Arrow: Pentagon 23">
            <a:extLst>
              <a:ext uri="{FF2B5EF4-FFF2-40B4-BE49-F238E27FC236}">
                <a16:creationId xmlns:a16="http://schemas.microsoft.com/office/drawing/2014/main" id="{B4124922-7B5F-B511-07F6-4E2CAED0EE38}"/>
              </a:ext>
            </a:extLst>
          </p:cNvPr>
          <p:cNvSpPr/>
          <p:nvPr/>
        </p:nvSpPr>
        <p:spPr>
          <a:xfrm rot="5400000">
            <a:off x="8034338" y="1409700"/>
            <a:ext cx="1657350" cy="276860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BA31E9D1-8434-CB6D-6FFA-D462573FBA6E}"/>
              </a:ext>
            </a:extLst>
          </p:cNvPr>
          <p:cNvSpPr/>
          <p:nvPr/>
        </p:nvSpPr>
        <p:spPr>
          <a:xfrm rot="5400000">
            <a:off x="5366544" y="1793082"/>
            <a:ext cx="1657350" cy="2011362"/>
          </a:xfrm>
          <a:prstGeom prst="homePlate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87E241-0C9A-C568-FA3F-7757A9B6C32A}"/>
              </a:ext>
            </a:extLst>
          </p:cNvPr>
          <p:cNvSpPr/>
          <p:nvPr/>
        </p:nvSpPr>
        <p:spPr>
          <a:xfrm>
            <a:off x="2130425" y="1555750"/>
            <a:ext cx="2770188" cy="338138"/>
          </a:xfrm>
          <a:prstGeom prst="rect">
            <a:avLst/>
          </a:prstGeom>
          <a:solidFill>
            <a:srgbClr val="132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500" b="1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9AF09BE-925C-7927-F4E6-B71A0A70DC54}"/>
              </a:ext>
            </a:extLst>
          </p:cNvPr>
          <p:cNvSpPr/>
          <p:nvPr/>
        </p:nvSpPr>
        <p:spPr>
          <a:xfrm>
            <a:off x="5189538" y="1555750"/>
            <a:ext cx="2011362" cy="3381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5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6AD9F3-6663-F423-8C94-2F4CC30C196E}"/>
              </a:ext>
            </a:extLst>
          </p:cNvPr>
          <p:cNvSpPr/>
          <p:nvPr/>
        </p:nvSpPr>
        <p:spPr>
          <a:xfrm>
            <a:off x="7478713" y="1555750"/>
            <a:ext cx="2768600" cy="338138"/>
          </a:xfrm>
          <a:prstGeom prst="rect">
            <a:avLst/>
          </a:prstGeom>
          <a:solidFill>
            <a:srgbClr val="85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500" b="1" dirty="0"/>
          </a:p>
        </p:txBody>
      </p:sp>
      <p:pic>
        <p:nvPicPr>
          <p:cNvPr id="124940" name="Picture 23">
            <a:extLst>
              <a:ext uri="{FF2B5EF4-FFF2-40B4-BE49-F238E27FC236}">
                <a16:creationId xmlns:a16="http://schemas.microsoft.com/office/drawing/2014/main" id="{E1F41C76-E47E-006A-1920-88F87262B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211763"/>
            <a:ext cx="122396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1" name="Picture 30">
            <a:extLst>
              <a:ext uri="{FF2B5EF4-FFF2-40B4-BE49-F238E27FC236}">
                <a16:creationId xmlns:a16="http://schemas.microsoft.com/office/drawing/2014/main" id="{2A1D2996-1F49-CA46-3168-35CA7360B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2227263"/>
            <a:ext cx="1533525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2" name="Picture 31">
            <a:extLst>
              <a:ext uri="{FF2B5EF4-FFF2-40B4-BE49-F238E27FC236}">
                <a16:creationId xmlns:a16="http://schemas.microsoft.com/office/drawing/2014/main" id="{24360E94-91A0-F43F-513C-E94CB9E52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2238375"/>
            <a:ext cx="1511300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3" name="Picture 32">
            <a:extLst>
              <a:ext uri="{FF2B5EF4-FFF2-40B4-BE49-F238E27FC236}">
                <a16:creationId xmlns:a16="http://schemas.microsoft.com/office/drawing/2014/main" id="{97173E8C-4934-B172-E7DF-45E4B4235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2206625"/>
            <a:ext cx="1487488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4" name="Picture 33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25A5DE72-1B89-7B69-F169-F7BE9C333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450" y="5226050"/>
            <a:ext cx="11938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5" name="Picture 3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1146D9C-D8A4-9769-CCBB-0F4B09501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5227638"/>
            <a:ext cx="1193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46" name="TextBox 35">
            <a:extLst>
              <a:ext uri="{FF2B5EF4-FFF2-40B4-BE49-F238E27FC236}">
                <a16:creationId xmlns:a16="http://schemas.microsoft.com/office/drawing/2014/main" id="{80CB11C4-BAB6-2F1B-25A9-23B1B3B63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613" y="1555750"/>
            <a:ext cx="2379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  <a:latin typeface="Calibri" panose="020F0502020204030204" pitchFamily="34" charset="0"/>
              </a:rPr>
              <a:t>Экстра гладкое бритье</a:t>
            </a:r>
          </a:p>
        </p:txBody>
      </p:sp>
      <p:sp>
        <p:nvSpPr>
          <p:cNvPr id="124947" name="TextBox 36">
            <a:extLst>
              <a:ext uri="{FF2B5EF4-FFF2-40B4-BE49-F238E27FC236}">
                <a16:creationId xmlns:a16="http://schemas.microsoft.com/office/drawing/2014/main" id="{95596C4C-4062-C403-8554-9534EB663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38" y="1555750"/>
            <a:ext cx="1604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  <a:latin typeface="Calibri" panose="020F0502020204030204" pitchFamily="34" charset="0"/>
              </a:rPr>
              <a:t>Точное бритье</a:t>
            </a:r>
          </a:p>
        </p:txBody>
      </p:sp>
      <p:sp>
        <p:nvSpPr>
          <p:cNvPr id="124948" name="TextBox 37">
            <a:extLst>
              <a:ext uri="{FF2B5EF4-FFF2-40B4-BE49-F238E27FC236}">
                <a16:creationId xmlns:a16="http://schemas.microsoft.com/office/drawing/2014/main" id="{1B9B6116-F9FA-3005-67A8-0B39BEB6B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3" y="1555750"/>
            <a:ext cx="2297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  <a:latin typeface="Calibri" panose="020F0502020204030204" pitchFamily="34" charset="0"/>
              </a:rPr>
              <a:t>Ультра точное бритье</a:t>
            </a:r>
          </a:p>
        </p:txBody>
      </p:sp>
      <p:pic>
        <p:nvPicPr>
          <p:cNvPr id="124949" name="Picture 38">
            <a:extLst>
              <a:ext uri="{FF2B5EF4-FFF2-40B4-BE49-F238E27FC236}">
                <a16:creationId xmlns:a16="http://schemas.microsoft.com/office/drawing/2014/main" id="{A12460B9-B4AF-830B-541D-E4D43FF9D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175" y="2187575"/>
            <a:ext cx="1481138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50" name="Picture 39">
            <a:extLst>
              <a:ext uri="{FF2B5EF4-FFF2-40B4-BE49-F238E27FC236}">
                <a16:creationId xmlns:a16="http://schemas.microsoft.com/office/drawing/2014/main" id="{34A21506-7C2B-4A00-DC55-701352C08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2238375"/>
            <a:ext cx="1382712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2">
            <a:extLst>
              <a:ext uri="{FF2B5EF4-FFF2-40B4-BE49-F238E27FC236}">
                <a16:creationId xmlns:a16="http://schemas.microsoft.com/office/drawing/2014/main" id="{E57A4677-325A-2BD6-5166-365A6304E95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xfrm>
            <a:off x="9042400" y="6337300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BF1A0A-9E37-47FA-BAF4-9C825BA6731F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CB918E-01FB-2305-B770-3C41F6BD5578}"/>
              </a:ext>
            </a:extLst>
          </p:cNvPr>
          <p:cNvSpPr/>
          <p:nvPr/>
        </p:nvSpPr>
        <p:spPr>
          <a:xfrm>
            <a:off x="0" y="0"/>
            <a:ext cx="3389313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5956" name="TextBox 14">
            <a:extLst>
              <a:ext uri="{FF2B5EF4-FFF2-40B4-BE49-F238E27FC236}">
                <a16:creationId xmlns:a16="http://schemas.microsoft.com/office/drawing/2014/main" id="{F6E44525-0F83-1E51-6DD7-DA690925E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>
                <a:solidFill>
                  <a:srgbClr val="F39200"/>
                </a:solidFill>
              </a:rPr>
              <a:t>ЛИНЕЙКА </a:t>
            </a:r>
            <a:r>
              <a:rPr lang="en-US" altLang="uk-UA" sz="2800" b="1">
                <a:solidFill>
                  <a:srgbClr val="F39200"/>
                </a:solidFill>
              </a:rPr>
              <a:t>FLEX</a:t>
            </a:r>
            <a:r>
              <a:rPr lang="ru-RU" altLang="uk-UA" sz="2800" b="1">
                <a:solidFill>
                  <a:srgbClr val="F39200"/>
                </a:solidFill>
              </a:rPr>
              <a:t> 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sp>
        <p:nvSpPr>
          <p:cNvPr id="125957" name="Rectangle 17">
            <a:extLst>
              <a:ext uri="{FF2B5EF4-FFF2-40B4-BE49-F238E27FC236}">
                <a16:creationId xmlns:a16="http://schemas.microsoft.com/office/drawing/2014/main" id="{6528EEF0-C97E-AAE4-285F-749BD5D45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913" y="427038"/>
            <a:ext cx="1487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</a:t>
            </a:r>
            <a:r>
              <a:rPr lang="ru-RU" altLang="uk-UA" sz="2400" b="1">
                <a:latin typeface="Calibri" panose="020F0502020204030204" pitchFamily="34" charset="0"/>
              </a:rPr>
              <a:t>3</a:t>
            </a:r>
            <a:r>
              <a:rPr lang="fr-FR" altLang="uk-UA" sz="2400" b="1">
                <a:latin typeface="Calibri" panose="020F0502020204030204" pitchFamily="34" charset="0"/>
              </a:rPr>
              <a:t> </a:t>
            </a:r>
            <a:r>
              <a:rPr lang="en-US" altLang="uk-UA" sz="2400" b="1">
                <a:latin typeface="Calibri" panose="020F0502020204030204" pitchFamily="34" charset="0"/>
              </a:rPr>
              <a:t>FLEX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A2D8C3-4D41-0E4D-EBC3-D0EDCD353F62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1417F647-D086-8E36-55EC-5E6C8973DB96}"/>
              </a:ext>
            </a:extLst>
          </p:cNvPr>
          <p:cNvSpPr/>
          <p:nvPr/>
        </p:nvSpPr>
        <p:spPr>
          <a:xfrm>
            <a:off x="8821738" y="0"/>
            <a:ext cx="3389312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5960" name="Rectangle 21">
            <a:extLst>
              <a:ext uri="{FF2B5EF4-FFF2-40B4-BE49-F238E27FC236}">
                <a16:creationId xmlns:a16="http://schemas.microsoft.com/office/drawing/2014/main" id="{A0133DAE-E1C9-36B5-2937-359ED100D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3200" y="438150"/>
            <a:ext cx="2608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FLEX </a:t>
            </a:r>
            <a:r>
              <a:rPr lang="ru-RU" altLang="uk-UA" sz="2400" b="1">
                <a:latin typeface="Calibri" panose="020F0502020204030204" pitchFamily="34" charset="0"/>
              </a:rPr>
              <a:t>3 </a:t>
            </a:r>
            <a:r>
              <a:rPr lang="en-US" altLang="uk-UA" sz="2400" b="1">
                <a:latin typeface="Calibri" panose="020F0502020204030204" pitchFamily="34" charset="0"/>
              </a:rPr>
              <a:t>Comfort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49475A-6DD6-FF24-DF9C-0A1F283BCCBE}"/>
              </a:ext>
            </a:extLst>
          </p:cNvPr>
          <p:cNvCxnSpPr/>
          <p:nvPr/>
        </p:nvCxnSpPr>
        <p:spPr>
          <a:xfrm flipH="1">
            <a:off x="9648825" y="855663"/>
            <a:ext cx="1697038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962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1935AEA7-25DD-5083-9448-C818B64CE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3" name="Picture 26">
            <a:extLst>
              <a:ext uri="{FF2B5EF4-FFF2-40B4-BE49-F238E27FC236}">
                <a16:creationId xmlns:a16="http://schemas.microsoft.com/office/drawing/2014/main" id="{93F46FBE-5637-87D2-EC2A-60CECD752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285115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4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7AECAC1B-85DA-97DC-035C-7E0831A14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1908175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65" name="TextBox 32">
            <a:extLst>
              <a:ext uri="{FF2B5EF4-FFF2-40B4-BE49-F238E27FC236}">
                <a16:creationId xmlns:a16="http://schemas.microsoft.com/office/drawing/2014/main" id="{AFBF4750-A455-92F8-5905-E2B5EAA77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338" y="1082675"/>
            <a:ext cx="3389312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1600"/>
              <a:t>3 </a:t>
            </a:r>
            <a:r>
              <a:rPr lang="ru-RU" altLang="uk-UA" sz="1600"/>
              <a:t>независимо плавающих лезвия из нержавеющей стали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подвижная</a:t>
            </a:r>
            <a:r>
              <a:rPr lang="uk-UA" altLang="uk-UA" sz="1600"/>
              <a:t> головка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увлажняющая полоска с алое вера и витамином 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широкая защитная полоска</a:t>
            </a:r>
          </a:p>
        </p:txBody>
      </p:sp>
      <p:pic>
        <p:nvPicPr>
          <p:cNvPr id="125966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AAEAEF3C-A962-82B3-A0D8-A086F4421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082675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7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41C0C609-2C43-9E4F-F42C-F5B86FA9D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970088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8" name="Picture 36">
            <a:extLst>
              <a:ext uri="{FF2B5EF4-FFF2-40B4-BE49-F238E27FC236}">
                <a16:creationId xmlns:a16="http://schemas.microsoft.com/office/drawing/2014/main" id="{FB8640F4-A733-62E8-7A51-E67D112C8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2833688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97771586-A62F-9141-DA2E-99D7C4F65D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694927" y="5462679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1F1941F0-26DD-8790-E359-F648A8A84E5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998624" y="5421944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5971" name="Rectangle 47">
            <a:extLst>
              <a:ext uri="{FF2B5EF4-FFF2-40B4-BE49-F238E27FC236}">
                <a16:creationId xmlns:a16="http://schemas.microsoft.com/office/drawing/2014/main" id="{51212AC2-68A9-37EA-2665-6BD2881B0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388" y="5421313"/>
            <a:ext cx="14922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2</a:t>
            </a:r>
            <a:r>
              <a:rPr lang="en-US" altLang="uk-UA" sz="1600"/>
              <a:t> </a:t>
            </a:r>
            <a:r>
              <a:rPr lang="ru-RU" altLang="uk-UA" sz="1600"/>
              <a:t>шт.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4 шт.</a:t>
            </a:r>
          </a:p>
        </p:txBody>
      </p:sp>
      <p:pic>
        <p:nvPicPr>
          <p:cNvPr id="125972" name="Picture 11">
            <a:extLst>
              <a:ext uri="{FF2B5EF4-FFF2-40B4-BE49-F238E27FC236}">
                <a16:creationId xmlns:a16="http://schemas.microsoft.com/office/drawing/2014/main" id="{A7C1F2D6-010D-2F4A-F6C7-88AF4D13B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538" y="3603625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73" name="Picture 41">
            <a:extLst>
              <a:ext uri="{FF2B5EF4-FFF2-40B4-BE49-F238E27FC236}">
                <a16:creationId xmlns:a16="http://schemas.microsoft.com/office/drawing/2014/main" id="{2204AB72-5948-48D6-7766-CA9F67EFE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3681413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74" name="Rectangle 42">
            <a:extLst>
              <a:ext uri="{FF2B5EF4-FFF2-40B4-BE49-F238E27FC236}">
                <a16:creationId xmlns:a16="http://schemas.microsoft.com/office/drawing/2014/main" id="{9039C8A8-E1C1-FDF5-C726-4D88A355D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325" y="5462588"/>
            <a:ext cx="1492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блистер 3 шт.</a:t>
            </a:r>
            <a:endParaRPr lang="en-US" altLang="uk-UA" sz="1600"/>
          </a:p>
        </p:txBody>
      </p:sp>
      <p:pic>
        <p:nvPicPr>
          <p:cNvPr id="125975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90D6756A-E544-EEDF-B476-4FB3D5984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4516438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76" name="Rectangle 6">
            <a:extLst>
              <a:ext uri="{FF2B5EF4-FFF2-40B4-BE49-F238E27FC236}">
                <a16:creationId xmlns:a16="http://schemas.microsoft.com/office/drawing/2014/main" id="{CF1FA109-DE43-EFE4-31F0-50FD1C6CE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275" y="2713038"/>
            <a:ext cx="18875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выгнутая ручка с резиновой накладкой</a:t>
            </a:r>
          </a:p>
        </p:txBody>
      </p:sp>
      <p:pic>
        <p:nvPicPr>
          <p:cNvPr id="125977" name="Picture 35" descr="A close up of a device&#10;&#10;Description automatically generated">
            <a:extLst>
              <a:ext uri="{FF2B5EF4-FFF2-40B4-BE49-F238E27FC236}">
                <a16:creationId xmlns:a16="http://schemas.microsoft.com/office/drawing/2014/main" id="{C5117D14-838B-453C-CD90-15B5DB277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088" y="4518025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78" name="Rectangle 38">
            <a:extLst>
              <a:ext uri="{FF2B5EF4-FFF2-40B4-BE49-F238E27FC236}">
                <a16:creationId xmlns:a16="http://schemas.microsoft.com/office/drawing/2014/main" id="{2CB3976B-FCDD-33A5-48E5-A96D393F4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0288" y="2682875"/>
            <a:ext cx="18891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длинная прорезиненная ручка</a:t>
            </a:r>
            <a:endParaRPr lang="en-US" altLang="uk-UA" sz="1600"/>
          </a:p>
        </p:txBody>
      </p:sp>
      <p:pic>
        <p:nvPicPr>
          <p:cNvPr id="125979" name="Picture 8">
            <a:extLst>
              <a:ext uri="{FF2B5EF4-FFF2-40B4-BE49-F238E27FC236}">
                <a16:creationId xmlns:a16="http://schemas.microsoft.com/office/drawing/2014/main" id="{B56C51F6-6807-1500-18AD-A6447E785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238" y="1762125"/>
            <a:ext cx="1941512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80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171E704C-6BE7-A595-4D11-BA712A6C6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6349">
            <a:off x="10385425" y="2946400"/>
            <a:ext cx="1271588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81" name="Picture 13">
            <a:extLst>
              <a:ext uri="{FF2B5EF4-FFF2-40B4-BE49-F238E27FC236}">
                <a16:creationId xmlns:a16="http://schemas.microsoft.com/office/drawing/2014/main" id="{23423882-EADE-5CA5-A961-5CC354B82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603375"/>
            <a:ext cx="1603375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82" name="Picture 16" descr="A close up of a device&#10;&#10;Description automatically generated">
            <a:extLst>
              <a:ext uri="{FF2B5EF4-FFF2-40B4-BE49-F238E27FC236}">
                <a16:creationId xmlns:a16="http://schemas.microsoft.com/office/drawing/2014/main" id="{520F120D-70E3-FA26-6A3C-E9BEE0863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4320">
            <a:off x="1379538" y="2782888"/>
            <a:ext cx="1603375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Number Placeholder 2">
            <a:extLst>
              <a:ext uri="{FF2B5EF4-FFF2-40B4-BE49-F238E27FC236}">
                <a16:creationId xmlns:a16="http://schemas.microsoft.com/office/drawing/2014/main" id="{D77E9DAD-9BC7-AF21-1E08-0AD92623E9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xfrm>
            <a:off x="9042400" y="6337300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3A197F-EBA3-4C7E-8C02-672BCBB75288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B353F0-A340-AA12-D91D-1BBF08B7D4DB}"/>
              </a:ext>
            </a:extLst>
          </p:cNvPr>
          <p:cNvSpPr/>
          <p:nvPr/>
        </p:nvSpPr>
        <p:spPr>
          <a:xfrm>
            <a:off x="0" y="0"/>
            <a:ext cx="3389313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6980" name="TextBox 14">
            <a:extLst>
              <a:ext uri="{FF2B5EF4-FFF2-40B4-BE49-F238E27FC236}">
                <a16:creationId xmlns:a16="http://schemas.microsoft.com/office/drawing/2014/main" id="{14DEB95E-4AD1-0E90-2DEC-9EB75981D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>
                <a:solidFill>
                  <a:srgbClr val="F39200"/>
                </a:solidFill>
              </a:rPr>
              <a:t>ЛИНЕЙКА </a:t>
            </a:r>
            <a:r>
              <a:rPr lang="en-US" altLang="uk-UA" sz="2800" b="1">
                <a:solidFill>
                  <a:srgbClr val="F39200"/>
                </a:solidFill>
              </a:rPr>
              <a:t>FLEX</a:t>
            </a:r>
            <a:r>
              <a:rPr lang="ru-RU" altLang="uk-UA" sz="2800" b="1">
                <a:solidFill>
                  <a:srgbClr val="F39200"/>
                </a:solidFill>
              </a:rPr>
              <a:t> 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sp>
        <p:nvSpPr>
          <p:cNvPr id="126981" name="Rectangle 17">
            <a:extLst>
              <a:ext uri="{FF2B5EF4-FFF2-40B4-BE49-F238E27FC236}">
                <a16:creationId xmlns:a16="http://schemas.microsoft.com/office/drawing/2014/main" id="{7EB2024F-BF79-8583-9A4A-55919AE09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438150"/>
            <a:ext cx="2603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FLEX </a:t>
            </a:r>
            <a:r>
              <a:rPr lang="ru-RU" altLang="uk-UA" sz="2400" b="1">
                <a:latin typeface="Calibri" panose="020F0502020204030204" pitchFamily="34" charset="0"/>
              </a:rPr>
              <a:t>3 </a:t>
            </a:r>
            <a:r>
              <a:rPr lang="en-US" altLang="uk-UA" sz="2400" b="1">
                <a:latin typeface="Calibri" panose="020F0502020204030204" pitchFamily="34" charset="0"/>
              </a:rPr>
              <a:t>HYBRID</a:t>
            </a:r>
            <a:r>
              <a:rPr lang="ru-RU" altLang="uk-UA" sz="2400" b="1">
                <a:latin typeface="Calibri" panose="020F0502020204030204" pitchFamily="34" charset="0"/>
              </a:rPr>
              <a:t> 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B030267-54B0-D4C6-EAF9-30B98F069F79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46D1FB6-A63A-2A2A-FCB9-1C39638BD9AB}"/>
              </a:ext>
            </a:extLst>
          </p:cNvPr>
          <p:cNvSpPr/>
          <p:nvPr/>
        </p:nvSpPr>
        <p:spPr>
          <a:xfrm>
            <a:off x="8821738" y="0"/>
            <a:ext cx="3389312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6984" name="Rectangle 21">
            <a:extLst>
              <a:ext uri="{FF2B5EF4-FFF2-40B4-BE49-F238E27FC236}">
                <a16:creationId xmlns:a16="http://schemas.microsoft.com/office/drawing/2014/main" id="{7FA02E37-E57D-1092-D675-0EF6A69AF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0" y="438150"/>
            <a:ext cx="155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FLEX 4 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B22056-C8E1-6F25-234C-AA672B84B48A}"/>
              </a:ext>
            </a:extLst>
          </p:cNvPr>
          <p:cNvCxnSpPr/>
          <p:nvPr/>
        </p:nvCxnSpPr>
        <p:spPr>
          <a:xfrm flipH="1">
            <a:off x="9648825" y="855663"/>
            <a:ext cx="1697038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986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E48D4CCF-657A-D122-72E5-9CB95327A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7" name="Picture 26">
            <a:extLst>
              <a:ext uri="{FF2B5EF4-FFF2-40B4-BE49-F238E27FC236}">
                <a16:creationId xmlns:a16="http://schemas.microsoft.com/office/drawing/2014/main" id="{8BB108ED-5FE6-3C84-BFC6-34FD78CD9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2898775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8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A679B8DD-4DE4-4BFB-FA79-9BDD0C81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2052638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9" name="TextBox 32">
            <a:extLst>
              <a:ext uri="{FF2B5EF4-FFF2-40B4-BE49-F238E27FC236}">
                <a16:creationId xmlns:a16="http://schemas.microsoft.com/office/drawing/2014/main" id="{BEB2DE3B-C4B1-5707-7CF8-7CFB869A1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313" y="1738313"/>
            <a:ext cx="3387725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подвижная</a:t>
            </a:r>
            <a:r>
              <a:rPr lang="uk-UA" altLang="uk-UA" sz="1600"/>
              <a:t> головка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увлажняющая полоска с алое вера и витамином 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широкая защитная полоска</a:t>
            </a:r>
          </a:p>
        </p:txBody>
      </p:sp>
      <p:pic>
        <p:nvPicPr>
          <p:cNvPr id="126990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3315BA8E-DCE0-F113-C7F7-C65B8DD69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082675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91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950D7CD3-F725-90C4-FDF7-91F7EBA9C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775" y="1984375"/>
            <a:ext cx="5984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92" name="Picture 36">
            <a:extLst>
              <a:ext uri="{FF2B5EF4-FFF2-40B4-BE49-F238E27FC236}">
                <a16:creationId xmlns:a16="http://schemas.microsoft.com/office/drawing/2014/main" id="{69EE4419-AA5A-C033-2F69-E2F39D7B6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2898775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394EDCBA-C3BC-DF95-78D9-4ACF63D4909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694927" y="5462679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794FEFD3-26BE-0416-F35F-0D7358D2AC6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998624" y="5421944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6995" name="Rectangle 47">
            <a:extLst>
              <a:ext uri="{FF2B5EF4-FFF2-40B4-BE49-F238E27FC236}">
                <a16:creationId xmlns:a16="http://schemas.microsoft.com/office/drawing/2014/main" id="{2DAF853C-4C94-8E07-A65E-71D73D86B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75" y="5430838"/>
            <a:ext cx="1492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блистер 4 шт.</a:t>
            </a:r>
          </a:p>
        </p:txBody>
      </p:sp>
      <p:pic>
        <p:nvPicPr>
          <p:cNvPr id="126996" name="Picture 11">
            <a:extLst>
              <a:ext uri="{FF2B5EF4-FFF2-40B4-BE49-F238E27FC236}">
                <a16:creationId xmlns:a16="http://schemas.microsoft.com/office/drawing/2014/main" id="{434EAAE2-0677-ADF7-D74E-09E3AFC86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963" y="3670300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97" name="Picture 41">
            <a:extLst>
              <a:ext uri="{FF2B5EF4-FFF2-40B4-BE49-F238E27FC236}">
                <a16:creationId xmlns:a16="http://schemas.microsoft.com/office/drawing/2014/main" id="{16CF1141-B57A-0569-B14B-F7171A88E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3651250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98" name="Rectangle 42">
            <a:extLst>
              <a:ext uri="{FF2B5EF4-FFF2-40B4-BE49-F238E27FC236}">
                <a16:creationId xmlns:a16="http://schemas.microsoft.com/office/drawing/2014/main" id="{9D793F70-D28F-E6D7-C339-D8D21BD3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325" y="5421313"/>
            <a:ext cx="14922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блистер 3 шт.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блистер 1 шт.</a:t>
            </a:r>
            <a:endParaRPr lang="en-US" altLang="uk-UA" sz="1600"/>
          </a:p>
        </p:txBody>
      </p:sp>
      <p:pic>
        <p:nvPicPr>
          <p:cNvPr id="126999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D5B95A8D-71C9-34FB-07FF-6C03F00C1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4514850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000" name="Rectangle 6">
            <a:extLst>
              <a:ext uri="{FF2B5EF4-FFF2-40B4-BE49-F238E27FC236}">
                <a16:creationId xmlns:a16="http://schemas.microsoft.com/office/drawing/2014/main" id="{EB44135F-B8A4-366C-0531-4E3333315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0" y="2898775"/>
            <a:ext cx="3389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длинная </a:t>
            </a:r>
            <a:r>
              <a:rPr lang="uk-UA" altLang="uk-UA" sz="1600"/>
              <a:t>выгнутая ручка для контроля над бритьем</a:t>
            </a:r>
            <a:endParaRPr lang="en-US" altLang="uk-UA" sz="1600"/>
          </a:p>
        </p:txBody>
      </p:sp>
      <p:pic>
        <p:nvPicPr>
          <p:cNvPr id="127001" name="Picture 35" descr="A close up of a device&#10;&#10;Description automatically generated">
            <a:extLst>
              <a:ext uri="{FF2B5EF4-FFF2-40B4-BE49-F238E27FC236}">
                <a16:creationId xmlns:a16="http://schemas.microsoft.com/office/drawing/2014/main" id="{9D8A554B-CF75-BD76-0887-89449FF8B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448151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002" name="Rectangle 3">
            <a:extLst>
              <a:ext uri="{FF2B5EF4-FFF2-40B4-BE49-F238E27FC236}">
                <a16:creationId xmlns:a16="http://schemas.microsoft.com/office/drawing/2014/main" id="{6C04EA78-A22D-6283-092D-4D8DFEBCE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1042988"/>
            <a:ext cx="203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1600" b="1"/>
              <a:t>3 </a:t>
            </a:r>
            <a:r>
              <a:rPr lang="ru-RU" altLang="uk-UA" sz="1600"/>
              <a:t>независимо плавающих лезвия из нержавеющей стали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 b="1"/>
          </a:p>
        </p:txBody>
      </p:sp>
      <p:pic>
        <p:nvPicPr>
          <p:cNvPr id="127003" name="Picture 9" descr="A picture containing car&#10;&#10;Description automatically generated">
            <a:extLst>
              <a:ext uri="{FF2B5EF4-FFF2-40B4-BE49-F238E27FC236}">
                <a16:creationId xmlns:a16="http://schemas.microsoft.com/office/drawing/2014/main" id="{38F5D363-525A-A60A-35B0-23A310CFC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635125"/>
            <a:ext cx="1941512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004" name="Picture 23">
            <a:extLst>
              <a:ext uri="{FF2B5EF4-FFF2-40B4-BE49-F238E27FC236}">
                <a16:creationId xmlns:a16="http://schemas.microsoft.com/office/drawing/2014/main" id="{E0B89C68-AC6C-75AC-EB6E-812400F05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1268">
            <a:off x="1684338" y="3035300"/>
            <a:ext cx="105092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005" name="Rectangle 40">
            <a:extLst>
              <a:ext uri="{FF2B5EF4-FFF2-40B4-BE49-F238E27FC236}">
                <a16:creationId xmlns:a16="http://schemas.microsoft.com/office/drawing/2014/main" id="{6999E677-D5C9-66B4-7A31-85293D5C2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0588" y="1044575"/>
            <a:ext cx="2060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1600" b="1"/>
              <a:t>4 </a:t>
            </a:r>
            <a:r>
              <a:rPr lang="ru-RU" altLang="uk-UA" sz="1600"/>
              <a:t>независимо плавающих лезвия из нержавеющей стали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 b="1"/>
          </a:p>
        </p:txBody>
      </p:sp>
      <p:pic>
        <p:nvPicPr>
          <p:cNvPr id="127006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22BBA050-8CFF-307C-3E49-35EE419F5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738" y="1563688"/>
            <a:ext cx="1908175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007" name="Picture 29" descr="A picture containing sky, indoor&#10;&#10;Description automatically generated">
            <a:extLst>
              <a:ext uri="{FF2B5EF4-FFF2-40B4-BE49-F238E27FC236}">
                <a16:creationId xmlns:a16="http://schemas.microsoft.com/office/drawing/2014/main" id="{EA88CA6D-369B-3A9A-D84C-48CE8FD97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0195">
            <a:off x="10383838" y="2994025"/>
            <a:ext cx="1200150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2">
            <a:extLst>
              <a:ext uri="{FF2B5EF4-FFF2-40B4-BE49-F238E27FC236}">
                <a16:creationId xmlns:a16="http://schemas.microsoft.com/office/drawing/2014/main" id="{1DF0BE66-ECCF-AC9A-12B8-7466ED34627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xfrm>
            <a:off x="9042400" y="6337300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FB4645-1350-418D-8692-C521D7956647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A304CE-14A1-435D-9C92-81FD95CD1613}"/>
              </a:ext>
            </a:extLst>
          </p:cNvPr>
          <p:cNvSpPr/>
          <p:nvPr/>
        </p:nvSpPr>
        <p:spPr>
          <a:xfrm>
            <a:off x="0" y="0"/>
            <a:ext cx="3389313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28004" name="TextBox 14">
            <a:extLst>
              <a:ext uri="{FF2B5EF4-FFF2-40B4-BE49-F238E27FC236}">
                <a16:creationId xmlns:a16="http://schemas.microsoft.com/office/drawing/2014/main" id="{58858D3D-BF50-C8EB-1441-0F6CAD719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>
                <a:solidFill>
                  <a:srgbClr val="F39200"/>
                </a:solidFill>
              </a:rPr>
              <a:t>ЛИНЕЙКА </a:t>
            </a:r>
            <a:r>
              <a:rPr lang="en-US" altLang="uk-UA" sz="2800" b="1">
                <a:solidFill>
                  <a:srgbClr val="F39200"/>
                </a:solidFill>
              </a:rPr>
              <a:t>FLEX</a:t>
            </a:r>
            <a:r>
              <a:rPr lang="ru-RU" altLang="uk-UA" sz="2800" b="1">
                <a:solidFill>
                  <a:srgbClr val="F39200"/>
                </a:solidFill>
              </a:rPr>
              <a:t> 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sp>
        <p:nvSpPr>
          <p:cNvPr id="128005" name="Rectangle 17">
            <a:extLst>
              <a:ext uri="{FF2B5EF4-FFF2-40B4-BE49-F238E27FC236}">
                <a16:creationId xmlns:a16="http://schemas.microsoft.com/office/drawing/2014/main" id="{DAB59F96-3754-6110-F290-06BF5FE7A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013" y="400050"/>
            <a:ext cx="1557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BIC FLEX </a:t>
            </a:r>
            <a:r>
              <a:rPr lang="ru-RU" altLang="uk-UA" sz="2400" b="1">
                <a:latin typeface="Calibri" panose="020F0502020204030204" pitchFamily="34" charset="0"/>
              </a:rPr>
              <a:t>5 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C98695-714C-CC54-C347-5E8CF02C9450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8D3CD97-DF5D-EC5E-F3AD-A12A4A329264}"/>
              </a:ext>
            </a:extLst>
          </p:cNvPr>
          <p:cNvCxnSpPr/>
          <p:nvPr/>
        </p:nvCxnSpPr>
        <p:spPr>
          <a:xfrm flipH="1">
            <a:off x="9648825" y="855663"/>
            <a:ext cx="1697038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8008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94845B1A-BBE2-5436-A5D2-FEBF8B85F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9" name="Picture 26">
            <a:extLst>
              <a:ext uri="{FF2B5EF4-FFF2-40B4-BE49-F238E27FC236}">
                <a16:creationId xmlns:a16="http://schemas.microsoft.com/office/drawing/2014/main" id="{E3470886-141D-2BA5-CC8C-FF1DAB025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2689225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0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69CB15BF-BE24-E81A-DFF5-6218D2BC7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1854200"/>
            <a:ext cx="5984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11" name="TextBox 32">
            <a:extLst>
              <a:ext uri="{FF2B5EF4-FFF2-40B4-BE49-F238E27FC236}">
                <a16:creationId xmlns:a16="http://schemas.microsoft.com/office/drawing/2014/main" id="{A669F011-A912-FDB6-9D47-325C44EEC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313" y="1766888"/>
            <a:ext cx="3389312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точно направленная подвижная</a:t>
            </a:r>
            <a:r>
              <a:rPr lang="uk-UA" altLang="uk-UA" sz="1600"/>
              <a:t> головка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ручка с каучуковыми вставками и балансирующая сфера для  контроля над бритьем</a:t>
            </a: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увлажняющая полоска с алое вера и витамином 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широкая защитная полоска</a:t>
            </a:r>
          </a:p>
        </p:txBody>
      </p:sp>
      <p:pic>
        <p:nvPicPr>
          <p:cNvPr id="128012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7E9E07D2-50A2-B4ED-D500-D7F2E60B7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082675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3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548779AC-D204-E5E3-BF46-4D935CE78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89706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4" name="Picture 36">
            <a:extLst>
              <a:ext uri="{FF2B5EF4-FFF2-40B4-BE49-F238E27FC236}">
                <a16:creationId xmlns:a16="http://schemas.microsoft.com/office/drawing/2014/main" id="{CFEC7ECC-1D42-0982-6383-59DA1F24F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2689225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D384E62E-ABC6-F552-871C-5E471F39A2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694927" y="5462679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2C212D96-D7F7-6D73-BC07-91B953C238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998624" y="5421944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8017" name="Rectangle 47">
            <a:extLst>
              <a:ext uri="{FF2B5EF4-FFF2-40B4-BE49-F238E27FC236}">
                <a16:creationId xmlns:a16="http://schemas.microsoft.com/office/drawing/2014/main" id="{5F53E57B-9FA0-E41C-586A-87E7A067E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75" y="5430838"/>
            <a:ext cx="1492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блистер 3 шт.</a:t>
            </a:r>
          </a:p>
        </p:txBody>
      </p:sp>
      <p:pic>
        <p:nvPicPr>
          <p:cNvPr id="128018" name="Picture 11">
            <a:extLst>
              <a:ext uri="{FF2B5EF4-FFF2-40B4-BE49-F238E27FC236}">
                <a16:creationId xmlns:a16="http://schemas.microsoft.com/office/drawing/2014/main" id="{74285BF8-B37A-3B6A-26E3-BAAEE19AE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963" y="3670300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9" name="Picture 41">
            <a:extLst>
              <a:ext uri="{FF2B5EF4-FFF2-40B4-BE49-F238E27FC236}">
                <a16:creationId xmlns:a16="http://schemas.microsoft.com/office/drawing/2014/main" id="{350259B6-442A-78DA-27C3-B278C5981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3651250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20" name="Rectangle 42">
            <a:extLst>
              <a:ext uri="{FF2B5EF4-FFF2-40B4-BE49-F238E27FC236}">
                <a16:creationId xmlns:a16="http://schemas.microsoft.com/office/drawing/2014/main" id="{8B2D9DEE-8D26-DE1D-D14B-A54C6B038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325" y="5421313"/>
            <a:ext cx="14922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блистер 4 шт.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uk-UA" sz="1600"/>
              <a:t>блистер 2 шт.</a:t>
            </a:r>
            <a:endParaRPr lang="en-US" altLang="uk-UA" sz="1600"/>
          </a:p>
        </p:txBody>
      </p:sp>
      <p:pic>
        <p:nvPicPr>
          <p:cNvPr id="128021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1A185E31-8497-174D-A328-EBAC1611C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4514850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22" name="Picture 35" descr="A close up of a device&#10;&#10;Description automatically generated">
            <a:extLst>
              <a:ext uri="{FF2B5EF4-FFF2-40B4-BE49-F238E27FC236}">
                <a16:creationId xmlns:a16="http://schemas.microsoft.com/office/drawing/2014/main" id="{45DBFA44-DA36-8985-5B63-7D91E395C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448151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23" name="Rectangle 3">
            <a:extLst>
              <a:ext uri="{FF2B5EF4-FFF2-40B4-BE49-F238E27FC236}">
                <a16:creationId xmlns:a16="http://schemas.microsoft.com/office/drawing/2014/main" id="{2B533CEF-1320-7428-E5B5-C56F78F00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1042988"/>
            <a:ext cx="38512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1600"/>
              <a:t>5 </a:t>
            </a:r>
            <a:r>
              <a:rPr lang="ru-RU" altLang="uk-UA" sz="1600"/>
              <a:t>независимо плавающих лезвия из нержавеющей стали</a:t>
            </a:r>
            <a:r>
              <a:rPr lang="en-US" altLang="uk-UA" sz="1600"/>
              <a:t> +</a:t>
            </a:r>
            <a:r>
              <a:rPr lang="ru-RU" altLang="uk-UA" sz="1600"/>
              <a:t> дополнительное лезвие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1600" b="1"/>
          </a:p>
        </p:txBody>
      </p:sp>
      <p:pic>
        <p:nvPicPr>
          <p:cNvPr id="128024" name="Picture 7" descr="A picture containing car&#10;&#10;Description automatically generated">
            <a:extLst>
              <a:ext uri="{FF2B5EF4-FFF2-40B4-BE49-F238E27FC236}">
                <a16:creationId xmlns:a16="http://schemas.microsoft.com/office/drawing/2014/main" id="{DEABE440-5374-45BE-7325-86C761AE9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581150"/>
            <a:ext cx="1979613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25" name="Picture 16" descr="A close up of a device&#10;&#10;Description automatically generated">
            <a:extLst>
              <a:ext uri="{FF2B5EF4-FFF2-40B4-BE49-F238E27FC236}">
                <a16:creationId xmlns:a16="http://schemas.microsoft.com/office/drawing/2014/main" id="{C6F8532A-DF3E-B44D-4732-E0B3E09B2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6673">
            <a:off x="749300" y="2932113"/>
            <a:ext cx="3205163" cy="32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26" name="Picture 2" descr="Ð ÐµÐ·ÑÐ»ÑÑÐ°Ñ Ð¿Ð¾ÑÑÐºÑ Ð·Ð¾Ð±ÑÐ°Ð¶ÐµÐ½Ñ Ð·Ð° Ð·Ð°Ð¿Ð¸ÑÐ¾Ð¼ &quot;new icons&quot;">
            <a:extLst>
              <a:ext uri="{FF2B5EF4-FFF2-40B4-BE49-F238E27FC236}">
                <a16:creationId xmlns:a16="http://schemas.microsoft.com/office/drawing/2014/main" id="{0F67D79C-0ACC-8B3B-D98A-C3E04D223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11113"/>
            <a:ext cx="866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27" name="Picture 1" descr="A close up of a device&#10;&#10;Description automatically generated">
            <a:extLst>
              <a:ext uri="{FF2B5EF4-FFF2-40B4-BE49-F238E27FC236}">
                <a16:creationId xmlns:a16="http://schemas.microsoft.com/office/drawing/2014/main" id="{E4B404B3-E4B8-D982-E600-4078CB079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6673">
            <a:off x="7458075" y="1812925"/>
            <a:ext cx="4197350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Number Placeholder 2">
            <a:extLst>
              <a:ext uri="{FF2B5EF4-FFF2-40B4-BE49-F238E27FC236}">
                <a16:creationId xmlns:a16="http://schemas.microsoft.com/office/drawing/2014/main" id="{ADDF8C9A-F637-65DF-8074-9F052139C50B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16D876-A0E6-4428-B00A-F628F20F9E8F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A46A21-5C78-842F-134C-68A6F0439EB1}"/>
              </a:ext>
            </a:extLst>
          </p:cNvPr>
          <p:cNvSpPr/>
          <p:nvPr/>
        </p:nvSpPr>
        <p:spPr>
          <a:xfrm>
            <a:off x="-36513" y="0"/>
            <a:ext cx="3387726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sp>
        <p:nvSpPr>
          <p:cNvPr id="129028" name="TextBox 14">
            <a:extLst>
              <a:ext uri="{FF2B5EF4-FFF2-40B4-BE49-F238E27FC236}">
                <a16:creationId xmlns:a16="http://schemas.microsoft.com/office/drawing/2014/main" id="{D676D4AE-D453-949E-CC29-DF1932DDC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2800" b="1">
                <a:solidFill>
                  <a:srgbClr val="F39200"/>
                </a:solidFill>
              </a:rPr>
              <a:t>ЛІНІЙКА </a:t>
            </a:r>
            <a:r>
              <a:rPr lang="en-US" altLang="uk-UA" sz="2800" b="1">
                <a:solidFill>
                  <a:srgbClr val="F39200"/>
                </a:solidFill>
              </a:rPr>
              <a:t>HYBRID</a:t>
            </a:r>
            <a:r>
              <a:rPr lang="ru-RU" altLang="uk-UA" sz="2800" b="1">
                <a:solidFill>
                  <a:srgbClr val="F39200"/>
                </a:solidFill>
              </a:rPr>
              <a:t> 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sp>
        <p:nvSpPr>
          <p:cNvPr id="129029" name="Rectangle 17">
            <a:extLst>
              <a:ext uri="{FF2B5EF4-FFF2-40B4-BE49-F238E27FC236}">
                <a16:creationId xmlns:a16="http://schemas.microsoft.com/office/drawing/2014/main" id="{680FC830-2D18-48C3-FB3D-DFB110D94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8" y="417513"/>
            <a:ext cx="2046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HYBRID</a:t>
            </a:r>
            <a:r>
              <a:rPr lang="ru-RU" altLang="uk-UA" sz="2400" b="1">
                <a:latin typeface="Calibri" panose="020F0502020204030204" pitchFamily="34" charset="0"/>
              </a:rPr>
              <a:t> </a:t>
            </a:r>
            <a:r>
              <a:rPr lang="en-US" altLang="uk-UA" sz="2400" b="1">
                <a:latin typeface="Calibri" panose="020F0502020204030204" pitchFamily="34" charset="0"/>
              </a:rPr>
              <a:t>3 FLEX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430AF92-8E3E-718C-DD75-E1FC3D0E7F79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D1A0A2FE-1F4E-191E-33EE-933C79D8D878}"/>
              </a:ext>
            </a:extLst>
          </p:cNvPr>
          <p:cNvSpPr/>
          <p:nvPr/>
        </p:nvSpPr>
        <p:spPr>
          <a:xfrm>
            <a:off x="8821738" y="0"/>
            <a:ext cx="3389312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129032" name="Rectangle 21">
            <a:extLst>
              <a:ext uri="{FF2B5EF4-FFF2-40B4-BE49-F238E27FC236}">
                <a16:creationId xmlns:a16="http://schemas.microsoft.com/office/drawing/2014/main" id="{3335B7FE-6CE6-9A35-4F93-E14E85F37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2250" y="417513"/>
            <a:ext cx="2854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HYBRID 3 SENSITIVE </a:t>
            </a:r>
            <a:endParaRPr lang="uk-UA" altLang="uk-UA" sz="2400" b="1">
              <a:latin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C95552-AC4F-595F-D836-7FAAA2DBDA04}"/>
              </a:ext>
            </a:extLst>
          </p:cNvPr>
          <p:cNvCxnSpPr/>
          <p:nvPr/>
        </p:nvCxnSpPr>
        <p:spPr>
          <a:xfrm flipH="1">
            <a:off x="9648825" y="855663"/>
            <a:ext cx="1697038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034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DDAF8076-FA57-A2DB-CC3A-4EAA84941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5" name="Picture 26">
            <a:extLst>
              <a:ext uri="{FF2B5EF4-FFF2-40B4-BE49-F238E27FC236}">
                <a16:creationId xmlns:a16="http://schemas.microsoft.com/office/drawing/2014/main" id="{A074C1C4-44E9-54BB-91B8-0D5854E8C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2505075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6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64152329-221C-6E0C-5D72-C48896AB1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175736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7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B61D945C-B68D-1AF0-C850-C0A121372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88" y="1066800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8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A9D35534-F877-73E8-8615-E8E67318B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1787525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9" name="Picture 36">
            <a:extLst>
              <a:ext uri="{FF2B5EF4-FFF2-40B4-BE49-F238E27FC236}">
                <a16:creationId xmlns:a16="http://schemas.microsoft.com/office/drawing/2014/main" id="{39280720-3540-036A-C641-D7716CC40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88" y="2528888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773C8E97-930D-1F41-07DA-8B6AC1C7CCF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652815" y="5467177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B5EFA9F0-58D1-A420-DE27-03542F93CA8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002228" y="5463980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9042" name="Rectangle 47">
            <a:extLst>
              <a:ext uri="{FF2B5EF4-FFF2-40B4-BE49-F238E27FC236}">
                <a16:creationId xmlns:a16="http://schemas.microsoft.com/office/drawing/2014/main" id="{652033E8-434C-EAB4-7903-915E37FFA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75" y="5430838"/>
            <a:ext cx="16891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600"/>
              <a:t>1 ручка + 2 кар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600"/>
              <a:t>1 ручка + 4 кар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600"/>
              <a:t>блістер 4 кар</a:t>
            </a:r>
            <a:endParaRPr lang="en-US" altLang="uk-UA" sz="160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600"/>
              <a:t>блістер </a:t>
            </a:r>
            <a:r>
              <a:rPr lang="en-US" altLang="uk-UA" sz="1600"/>
              <a:t>8</a:t>
            </a:r>
            <a:r>
              <a:rPr lang="ru-RU" altLang="uk-UA" sz="1600"/>
              <a:t> кар</a:t>
            </a:r>
          </a:p>
        </p:txBody>
      </p:sp>
      <p:pic>
        <p:nvPicPr>
          <p:cNvPr id="129043" name="Picture 11">
            <a:extLst>
              <a:ext uri="{FF2B5EF4-FFF2-40B4-BE49-F238E27FC236}">
                <a16:creationId xmlns:a16="http://schemas.microsoft.com/office/drawing/2014/main" id="{C507274D-0692-7BFA-194D-B5BC8E892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325913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44" name="Picture 41">
            <a:extLst>
              <a:ext uri="{FF2B5EF4-FFF2-40B4-BE49-F238E27FC236}">
                <a16:creationId xmlns:a16="http://schemas.microsoft.com/office/drawing/2014/main" id="{4EB5B89A-5976-C51C-29BA-7E3806F04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8" y="3241675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45" name="Rectangle 42">
            <a:extLst>
              <a:ext uri="{FF2B5EF4-FFF2-40B4-BE49-F238E27FC236}">
                <a16:creationId xmlns:a16="http://schemas.microsoft.com/office/drawing/2014/main" id="{E0789FB2-9277-5855-8645-7894032A8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88" y="5421313"/>
            <a:ext cx="16271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ru-RU" altLang="uk-UA" sz="1600"/>
              <a:t>1 ручка + 4 кар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ru-RU" altLang="uk-UA" sz="1600"/>
              <a:t>блістер 4 кар</a:t>
            </a:r>
            <a:endParaRPr lang="en-US" altLang="uk-UA" sz="1600"/>
          </a:p>
        </p:txBody>
      </p:sp>
      <p:pic>
        <p:nvPicPr>
          <p:cNvPr id="12904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AF0451D2-B994-3F93-75CC-27CCC3AC9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401796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47" name="Rectangle 6">
            <a:extLst>
              <a:ext uri="{FF2B5EF4-FFF2-40B4-BE49-F238E27FC236}">
                <a16:creationId xmlns:a16="http://schemas.microsoft.com/office/drawing/2014/main" id="{26655FE0-2E41-2DB2-87DF-10CC0E25B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275" y="2354263"/>
            <a:ext cx="37258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довга </a:t>
            </a:r>
            <a:r>
              <a:rPr lang="uk-UA" altLang="uk-UA" sz="1600"/>
              <a:t>вигнута ручка для контролю гоління, </a:t>
            </a:r>
            <a:r>
              <a:rPr lang="ru-RU" altLang="uk-UA" sz="1600"/>
              <a:t>виготовлена і</a:t>
            </a:r>
            <a:r>
              <a:rPr lang="uk-UA" altLang="uk-UA" sz="1600"/>
              <a:t>з</a:t>
            </a:r>
            <a:r>
              <a:rPr lang="ru-RU" altLang="uk-UA" sz="1600"/>
              <a:t> перероблених матеріалів</a:t>
            </a:r>
            <a:endParaRPr lang="en-US" altLang="uk-UA" sz="1600"/>
          </a:p>
        </p:txBody>
      </p:sp>
      <p:pic>
        <p:nvPicPr>
          <p:cNvPr id="129048" name="Picture 35" descr="A close up of a device&#10;&#10;Description automatically generated">
            <a:extLst>
              <a:ext uri="{FF2B5EF4-FFF2-40B4-BE49-F238E27FC236}">
                <a16:creationId xmlns:a16="http://schemas.microsoft.com/office/drawing/2014/main" id="{F54A5ABF-59E2-32E5-6D36-CC24C2E78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4027488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49" name="Rectangle 3">
            <a:extLst>
              <a:ext uri="{FF2B5EF4-FFF2-40B4-BE49-F238E27FC236}">
                <a16:creationId xmlns:a16="http://schemas.microsoft.com/office/drawing/2014/main" id="{4CA02428-8A3C-1C54-062A-06C6555F3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8300" y="1123950"/>
            <a:ext cx="3797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uk-UA" sz="1600"/>
              <a:t>3 </a:t>
            </a:r>
            <a:r>
              <a:rPr lang="ru-RU" altLang="uk-UA" sz="1600"/>
              <a:t>незалежно плаваючих нано леза з нержавіючої сталі</a:t>
            </a:r>
          </a:p>
        </p:txBody>
      </p:sp>
      <p:pic>
        <p:nvPicPr>
          <p:cNvPr id="129050" name="Picture 38" descr="A picture containing calendar&#10;&#10;Description automatically generated">
            <a:extLst>
              <a:ext uri="{FF2B5EF4-FFF2-40B4-BE49-F238E27FC236}">
                <a16:creationId xmlns:a16="http://schemas.microsoft.com/office/drawing/2014/main" id="{074595D6-3F6D-796C-E753-FE97C09A5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238" y="1247775"/>
            <a:ext cx="1925637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51" name="Picture 3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D38FC6C-B8CC-7BEC-A5C3-F7863A6D0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970338"/>
            <a:ext cx="1782762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52" name="Image 5">
            <a:extLst>
              <a:ext uri="{FF2B5EF4-FFF2-40B4-BE49-F238E27FC236}">
                <a16:creationId xmlns:a16="http://schemas.microsoft.com/office/drawing/2014/main" id="{56D4BEDC-80D6-AC64-C30C-574BA1875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6146">
            <a:off x="10013950" y="3278188"/>
            <a:ext cx="1111250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53" name="Picture 4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690E737-4946-1F11-174A-747F52157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1065213"/>
            <a:ext cx="1924050" cy="385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54" name="Picture 49" descr="Logo&#10;&#10;Description automatically generated">
            <a:extLst>
              <a:ext uri="{FF2B5EF4-FFF2-40B4-BE49-F238E27FC236}">
                <a16:creationId xmlns:a16="http://schemas.microsoft.com/office/drawing/2014/main" id="{BB46807C-4A16-2B0F-EDEB-5068E88C9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563" y="3833813"/>
            <a:ext cx="1762125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55" name="Image 3">
            <a:extLst>
              <a:ext uri="{FF2B5EF4-FFF2-40B4-BE49-F238E27FC236}">
                <a16:creationId xmlns:a16="http://schemas.microsoft.com/office/drawing/2014/main" id="{B948FA0C-BA97-59D6-5D20-7D1027A46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7558">
            <a:off x="1157288" y="3225800"/>
            <a:ext cx="1076325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56" name="TextBox 44">
            <a:extLst>
              <a:ext uri="{FF2B5EF4-FFF2-40B4-BE49-F238E27FC236}">
                <a16:creationId xmlns:a16="http://schemas.microsoft.com/office/drawing/2014/main" id="{80528CB7-94FA-837A-1685-DC63CFB77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4650" y="4867275"/>
            <a:ext cx="39084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>
                <a:cs typeface="Lato" panose="020F0502020204030203" pitchFamily="34" charset="0"/>
              </a:rPr>
              <a:t>упаковка, </a:t>
            </a:r>
            <a:r>
              <a:rPr lang="uk-UA" altLang="uk-UA" sz="1600">
                <a:cs typeface="Lato" panose="020F0502020204030203" pitchFamily="34" charset="0"/>
              </a:rPr>
              <a:t>яка підлягає переробці</a:t>
            </a:r>
            <a:endParaRPr lang="ru-RU" altLang="uk-UA" sz="1600">
              <a:cs typeface="Lato" panose="020F0502020204030203" pitchFamily="34" charset="0"/>
            </a:endParaRPr>
          </a:p>
        </p:txBody>
      </p:sp>
      <p:grpSp>
        <p:nvGrpSpPr>
          <p:cNvPr id="129057" name="Group 10">
            <a:extLst>
              <a:ext uri="{FF2B5EF4-FFF2-40B4-BE49-F238E27FC236}">
                <a16:creationId xmlns:a16="http://schemas.microsoft.com/office/drawing/2014/main" id="{4D653824-734A-6D41-9EF3-23286C71E350}"/>
              </a:ext>
            </a:extLst>
          </p:cNvPr>
          <p:cNvGrpSpPr>
            <a:grpSpLocks/>
          </p:cNvGrpSpPr>
          <p:nvPr/>
        </p:nvGrpSpPr>
        <p:grpSpPr bwMode="auto">
          <a:xfrm>
            <a:off x="3621088" y="4764088"/>
            <a:ext cx="576262" cy="555625"/>
            <a:chOff x="3629480" y="4718235"/>
            <a:chExt cx="576543" cy="60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0CD3344-CB48-99DD-C37A-39332B637C86}"/>
                </a:ext>
              </a:extLst>
            </p:cNvPr>
            <p:cNvSpPr/>
            <p:nvPr/>
          </p:nvSpPr>
          <p:spPr>
            <a:xfrm>
              <a:off x="3835956" y="4843377"/>
              <a:ext cx="155651" cy="33771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8FC7CAA-E68B-B2A6-8C85-5C199DB36E42}"/>
                </a:ext>
              </a:extLst>
            </p:cNvPr>
            <p:cNvSpPr/>
            <p:nvPr/>
          </p:nvSpPr>
          <p:spPr>
            <a:xfrm>
              <a:off x="3629480" y="4718235"/>
              <a:ext cx="576543" cy="600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9058" name="Group 48">
            <a:extLst>
              <a:ext uri="{FF2B5EF4-FFF2-40B4-BE49-F238E27FC236}">
                <a16:creationId xmlns:a16="http://schemas.microsoft.com/office/drawing/2014/main" id="{498641FD-E5DA-2D37-D172-5DACD5705199}"/>
              </a:ext>
            </a:extLst>
          </p:cNvPr>
          <p:cNvGrpSpPr>
            <a:grpSpLocks/>
          </p:cNvGrpSpPr>
          <p:nvPr/>
        </p:nvGrpSpPr>
        <p:grpSpPr bwMode="auto">
          <a:xfrm>
            <a:off x="7977188" y="4768850"/>
            <a:ext cx="563562" cy="555625"/>
            <a:chOff x="3629480" y="4718235"/>
            <a:chExt cx="576543" cy="60000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7E0D131-D823-F1AA-DB0A-7903B6B37694}"/>
                </a:ext>
              </a:extLst>
            </p:cNvPr>
            <p:cNvSpPr/>
            <p:nvPr/>
          </p:nvSpPr>
          <p:spPr>
            <a:xfrm>
              <a:off x="3835736" y="4843378"/>
              <a:ext cx="155910" cy="3377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3593A27-33E4-5F8F-88D0-21743F65F877}"/>
                </a:ext>
              </a:extLst>
            </p:cNvPr>
            <p:cNvSpPr/>
            <p:nvPr/>
          </p:nvSpPr>
          <p:spPr>
            <a:xfrm>
              <a:off x="3629480" y="4718235"/>
              <a:ext cx="576543" cy="600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29059" name="TextBox 43">
            <a:extLst>
              <a:ext uri="{FF2B5EF4-FFF2-40B4-BE49-F238E27FC236}">
                <a16:creationId xmlns:a16="http://schemas.microsoft.com/office/drawing/2014/main" id="{BEFE0E6C-5905-E91C-1A41-598A60E9D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8338" y="1863725"/>
            <a:ext cx="3097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рухома</a:t>
            </a:r>
            <a:r>
              <a:rPr lang="uk-UA" altLang="uk-UA" sz="1600"/>
              <a:t> голівка</a:t>
            </a:r>
          </a:p>
        </p:txBody>
      </p:sp>
      <p:sp>
        <p:nvSpPr>
          <p:cNvPr id="129060" name="Rectangle 1">
            <a:extLst>
              <a:ext uri="{FF2B5EF4-FFF2-40B4-BE49-F238E27FC236}">
                <a16:creationId xmlns:a16="http://schemas.microsoft.com/office/drawing/2014/main" id="{EFCB8737-ECE3-6B41-2E23-F6691C94D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925" y="4164013"/>
            <a:ext cx="2470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широка захисна смужка</a:t>
            </a:r>
          </a:p>
        </p:txBody>
      </p:sp>
      <p:grpSp>
        <p:nvGrpSpPr>
          <p:cNvPr id="129061" name="Group 55">
            <a:extLst>
              <a:ext uri="{FF2B5EF4-FFF2-40B4-BE49-F238E27FC236}">
                <a16:creationId xmlns:a16="http://schemas.microsoft.com/office/drawing/2014/main" id="{D23DC78E-3B28-8086-2C34-3AADB210BCFE}"/>
              </a:ext>
            </a:extLst>
          </p:cNvPr>
          <p:cNvGrpSpPr>
            <a:grpSpLocks/>
          </p:cNvGrpSpPr>
          <p:nvPr/>
        </p:nvGrpSpPr>
        <p:grpSpPr bwMode="auto">
          <a:xfrm>
            <a:off x="4178300" y="3448050"/>
            <a:ext cx="3829050" cy="585788"/>
            <a:chOff x="4205089" y="3919542"/>
            <a:chExt cx="3829420" cy="584775"/>
          </a:xfrm>
        </p:grpSpPr>
        <p:sp>
          <p:nvSpPr>
            <p:cNvPr id="129063" name="Rectangle 56">
              <a:extLst>
                <a:ext uri="{FF2B5EF4-FFF2-40B4-BE49-F238E27FC236}">
                  <a16:creationId xmlns:a16="http://schemas.microsoft.com/office/drawing/2014/main" id="{6FF5C3D8-B1A0-814C-3E28-8E512B4DE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089" y="3919542"/>
              <a:ext cx="19576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uk-UA" sz="1600"/>
                <a:t>з алое вера</a:t>
              </a:r>
              <a:endParaRPr lang="en-US" altLang="uk-UA" sz="1600"/>
            </a:p>
          </p:txBody>
        </p:sp>
        <p:sp>
          <p:nvSpPr>
            <p:cNvPr id="129064" name="Rectangle 57">
              <a:extLst>
                <a:ext uri="{FF2B5EF4-FFF2-40B4-BE49-F238E27FC236}">
                  <a16:creationId xmlns:a16="http://schemas.microsoft.com/office/drawing/2014/main" id="{D9B2BC8D-3B96-FB99-8816-F17F3069A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6869" y="3919542"/>
              <a:ext cx="195764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uk-UA" sz="1600"/>
                <a:t>з алое вера</a:t>
              </a:r>
              <a:endParaRPr lang="en-US" altLang="uk-UA" sz="160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ru-RU" altLang="uk-UA" sz="1600"/>
                <a:t>та вітаміном Е</a:t>
              </a:r>
              <a:endParaRPr lang="en-US" altLang="uk-UA" sz="1600"/>
            </a:p>
          </p:txBody>
        </p:sp>
      </p:grpSp>
      <p:sp>
        <p:nvSpPr>
          <p:cNvPr id="129062" name="Rectangle 58">
            <a:extLst>
              <a:ext uri="{FF2B5EF4-FFF2-40B4-BE49-F238E27FC236}">
                <a16:creationId xmlns:a16="http://schemas.microsoft.com/office/drawing/2014/main" id="{63EA3471-46D3-06BA-64D2-775D592EE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2063" y="3217863"/>
            <a:ext cx="2097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uk-UA" sz="1600"/>
              <a:t>зволожуюча смужка</a:t>
            </a:r>
            <a:endParaRPr lang="LID4096" altLang="uk-UA" sz="16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2">
            <a:extLst>
              <a:ext uri="{FF2B5EF4-FFF2-40B4-BE49-F238E27FC236}">
                <a16:creationId xmlns:a16="http://schemas.microsoft.com/office/drawing/2014/main" id="{B1C6AA6E-B540-C7D9-232A-4F868514D8AB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0A36BC-0487-43E7-848C-9561AB79FDED}" type="slidenum">
              <a:rPr lang="en-US" altLang="uk-UA" sz="1200" smtClean="0">
                <a:solidFill>
                  <a:srgbClr val="898989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uk-UA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0C29B-FCC7-6C75-912B-D8A985116FED}"/>
              </a:ext>
            </a:extLst>
          </p:cNvPr>
          <p:cNvSpPr/>
          <p:nvPr/>
        </p:nvSpPr>
        <p:spPr>
          <a:xfrm>
            <a:off x="0" y="0"/>
            <a:ext cx="3389313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sp>
        <p:nvSpPr>
          <p:cNvPr id="130052" name="TextBox 14">
            <a:extLst>
              <a:ext uri="{FF2B5EF4-FFF2-40B4-BE49-F238E27FC236}">
                <a16:creationId xmlns:a16="http://schemas.microsoft.com/office/drawing/2014/main" id="{563E2125-ACFB-1302-84DE-F9A72DEFB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252413"/>
            <a:ext cx="535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2800" b="1">
                <a:solidFill>
                  <a:srgbClr val="F39200"/>
                </a:solidFill>
              </a:rPr>
              <a:t>ЛІНІЙКА </a:t>
            </a:r>
            <a:r>
              <a:rPr lang="en-US" altLang="uk-UA" sz="2800" b="1">
                <a:solidFill>
                  <a:srgbClr val="F39200"/>
                </a:solidFill>
              </a:rPr>
              <a:t>HYBRID</a:t>
            </a:r>
            <a:r>
              <a:rPr lang="ru-RU" altLang="uk-UA" sz="2800" b="1">
                <a:solidFill>
                  <a:srgbClr val="F39200"/>
                </a:solidFill>
              </a:rPr>
              <a:t> </a:t>
            </a:r>
            <a:endParaRPr lang="uk-UA" altLang="uk-UA" sz="2800" b="1">
              <a:solidFill>
                <a:srgbClr val="F39200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D2578D-3F44-2533-76F8-2E53D40D6665}"/>
              </a:ext>
            </a:extLst>
          </p:cNvPr>
          <p:cNvCxnSpPr/>
          <p:nvPr/>
        </p:nvCxnSpPr>
        <p:spPr>
          <a:xfrm flipH="1">
            <a:off x="874713" y="855663"/>
            <a:ext cx="1697037" cy="0"/>
          </a:xfrm>
          <a:prstGeom prst="line">
            <a:avLst/>
          </a:prstGeom>
          <a:ln>
            <a:solidFill>
              <a:srgbClr val="F39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DE444F6-36F5-ECD4-356A-71915E03BD4B}"/>
              </a:ext>
            </a:extLst>
          </p:cNvPr>
          <p:cNvSpPr/>
          <p:nvPr/>
        </p:nvSpPr>
        <p:spPr>
          <a:xfrm>
            <a:off x="8821738" y="0"/>
            <a:ext cx="3389312" cy="670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pic>
        <p:nvPicPr>
          <p:cNvPr id="130055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62DA860C-76E3-E0DF-D82C-72BC1A6B7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38" y="1030288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6" name="Picture 26">
            <a:extLst>
              <a:ext uri="{FF2B5EF4-FFF2-40B4-BE49-F238E27FC236}">
                <a16:creationId xmlns:a16="http://schemas.microsoft.com/office/drawing/2014/main" id="{A08DA44D-A3C0-1940-0A54-1DFDA24B3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38" y="2784475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7" name="Picture 30" descr="A close up of a device&#10;&#10;Description automatically generated">
            <a:extLst>
              <a:ext uri="{FF2B5EF4-FFF2-40B4-BE49-F238E27FC236}">
                <a16:creationId xmlns:a16="http://schemas.microsoft.com/office/drawing/2014/main" id="{D314CA88-4DC2-0778-7458-2FAE22853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675" y="189706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8" name="TextBox 32">
            <a:extLst>
              <a:ext uri="{FF2B5EF4-FFF2-40B4-BE49-F238E27FC236}">
                <a16:creationId xmlns:a16="http://schemas.microsoft.com/office/drawing/2014/main" id="{3ECAE543-3A24-A07D-375F-B6F77AF38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850" y="1971675"/>
            <a:ext cx="3851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точно направлена рухома голівка</a:t>
            </a:r>
          </a:p>
        </p:txBody>
      </p:sp>
      <p:pic>
        <p:nvPicPr>
          <p:cNvPr id="130059" name="Picture 33" descr="A close up of a device&#10;&#10;Description automatically generated">
            <a:extLst>
              <a:ext uri="{FF2B5EF4-FFF2-40B4-BE49-F238E27FC236}">
                <a16:creationId xmlns:a16="http://schemas.microsoft.com/office/drawing/2014/main" id="{DDAC81B5-2E7A-0ECD-11DC-4255407CD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88" y="1046163"/>
            <a:ext cx="590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60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A232817B-8FF4-3E92-2529-21DCD587D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911350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61" name="Picture 36">
            <a:extLst>
              <a:ext uri="{FF2B5EF4-FFF2-40B4-BE49-F238E27FC236}">
                <a16:creationId xmlns:a16="http://schemas.microsoft.com/office/drawing/2014/main" id="{FF57A346-D7D9-E92D-7D0D-A8F59C407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88" y="279400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3C466E30-7E04-55B6-4561-1C777AA036D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665037" y="5462679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FE393BB5-9B43-B845-4C55-BBB72BB032B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2E234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014832" y="5462679"/>
            <a:ext cx="513881" cy="51388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0064" name="Rectangle 47">
            <a:extLst>
              <a:ext uri="{FF2B5EF4-FFF2-40B4-BE49-F238E27FC236}">
                <a16:creationId xmlns:a16="http://schemas.microsoft.com/office/drawing/2014/main" id="{0A112516-8173-F49B-4CE5-CA3B5FA2C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938" y="5343525"/>
            <a:ext cx="18065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упаковки: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1 ручка + 2 кар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1 ручка + 4 кар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блистер 4 кар</a:t>
            </a:r>
          </a:p>
        </p:txBody>
      </p:sp>
      <p:pic>
        <p:nvPicPr>
          <p:cNvPr id="130065" name="Picture 11">
            <a:extLst>
              <a:ext uri="{FF2B5EF4-FFF2-40B4-BE49-F238E27FC236}">
                <a16:creationId xmlns:a16="http://schemas.microsoft.com/office/drawing/2014/main" id="{16AE5EA4-C7E2-121B-83E2-2428A3DED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3667125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66" name="Picture 41">
            <a:extLst>
              <a:ext uri="{FF2B5EF4-FFF2-40B4-BE49-F238E27FC236}">
                <a16:creationId xmlns:a16="http://schemas.microsoft.com/office/drawing/2014/main" id="{8CAD7225-3643-966D-4150-1A302E474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88" y="3660775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67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1F903CAE-23C9-9D71-0826-79BD560E3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675" y="4576763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68" name="Picture 35" descr="A close up of a device&#10;&#10;Description automatically generated">
            <a:extLst>
              <a:ext uri="{FF2B5EF4-FFF2-40B4-BE49-F238E27FC236}">
                <a16:creationId xmlns:a16="http://schemas.microsoft.com/office/drawing/2014/main" id="{6247A942-2793-0180-D31C-41ABC225A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4579938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69" name="Rectangle 3">
            <a:extLst>
              <a:ext uri="{FF2B5EF4-FFF2-40B4-BE49-F238E27FC236}">
                <a16:creationId xmlns:a16="http://schemas.microsoft.com/office/drawing/2014/main" id="{06D13FAF-16AB-2400-E32C-B2DF69486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850" y="1060450"/>
            <a:ext cx="3851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uk-UA" sz="1600"/>
              <a:t>5 </a:t>
            </a:r>
            <a:r>
              <a:rPr lang="ru-RU" altLang="uk-UA" sz="1600"/>
              <a:t>незалежно плаваючих нано лез із нержавіючої сталі </a:t>
            </a:r>
            <a:r>
              <a:rPr lang="en-US" altLang="uk-UA" sz="1600"/>
              <a:t>+</a:t>
            </a:r>
            <a:r>
              <a:rPr lang="ru-RU" altLang="uk-UA" sz="1600"/>
              <a:t> додаткове лезо</a:t>
            </a:r>
          </a:p>
        </p:txBody>
      </p:sp>
      <p:sp>
        <p:nvSpPr>
          <p:cNvPr id="130070" name="Rectangle 38">
            <a:extLst>
              <a:ext uri="{FF2B5EF4-FFF2-40B4-BE49-F238E27FC236}">
                <a16:creationId xmlns:a16="http://schemas.microsoft.com/office/drawing/2014/main" id="{B53B7991-92B5-4301-6C5C-E9689B474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8" y="417513"/>
            <a:ext cx="2046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uk-UA" sz="2400" b="1">
                <a:latin typeface="Calibri" panose="020F0502020204030204" pitchFamily="34" charset="0"/>
              </a:rPr>
              <a:t>HYBRID</a:t>
            </a:r>
            <a:r>
              <a:rPr lang="ru-RU" altLang="uk-UA" sz="2400" b="1">
                <a:latin typeface="Calibri" panose="020F0502020204030204" pitchFamily="34" charset="0"/>
              </a:rPr>
              <a:t> </a:t>
            </a:r>
            <a:r>
              <a:rPr lang="en-US" altLang="uk-UA" sz="2400" b="1">
                <a:latin typeface="Calibri" panose="020F0502020204030204" pitchFamily="34" charset="0"/>
              </a:rPr>
              <a:t>5 FLEX</a:t>
            </a:r>
            <a:endParaRPr lang="uk-UA" altLang="uk-UA" sz="2400">
              <a:latin typeface="Calibri" panose="020F0502020204030204" pitchFamily="34" charset="0"/>
            </a:endParaRPr>
          </a:p>
        </p:txBody>
      </p:sp>
      <p:pic>
        <p:nvPicPr>
          <p:cNvPr id="130071" name="Picture 39" descr="Logo&#10;&#10;Description automatically generated with medium confidence">
            <a:extLst>
              <a:ext uri="{FF2B5EF4-FFF2-40B4-BE49-F238E27FC236}">
                <a16:creationId xmlns:a16="http://schemas.microsoft.com/office/drawing/2014/main" id="{88C5AA93-7067-C747-FFBA-5F0BA0F51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1211263"/>
            <a:ext cx="1931987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72" name="Image 75">
            <a:extLst>
              <a:ext uri="{FF2B5EF4-FFF2-40B4-BE49-F238E27FC236}">
                <a16:creationId xmlns:a16="http://schemas.microsoft.com/office/drawing/2014/main" id="{A14E876E-A60D-EAFC-B5BD-C2EC029C1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88" y="1547813"/>
            <a:ext cx="3878262" cy="380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73" name="Picture 40" descr="Logo&#10;&#10;Description automatically generated">
            <a:extLst>
              <a:ext uri="{FF2B5EF4-FFF2-40B4-BE49-F238E27FC236}">
                <a16:creationId xmlns:a16="http://schemas.microsoft.com/office/drawing/2014/main" id="{62D0577E-D170-5A71-2992-69BD88847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8" y="4370388"/>
            <a:ext cx="1773237" cy="199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74" name="Rectangle 25">
            <a:extLst>
              <a:ext uri="{FF2B5EF4-FFF2-40B4-BE49-F238E27FC236}">
                <a16:creationId xmlns:a16="http://schemas.microsoft.com/office/drawing/2014/main" id="{71F4128C-3099-2C77-86B9-3597B0A44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5438" y="2636838"/>
            <a:ext cx="3848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uk-UA" sz="1600"/>
              <a:t>ручка з каучуковими вставками та балансуюча сфера для  контролю гоління</a:t>
            </a:r>
            <a:endParaRPr lang="en-US" altLang="uk-UA" sz="1600"/>
          </a:p>
        </p:txBody>
      </p:sp>
      <p:sp>
        <p:nvSpPr>
          <p:cNvPr id="130075" name="Rectangle 27">
            <a:extLst>
              <a:ext uri="{FF2B5EF4-FFF2-40B4-BE49-F238E27FC236}">
                <a16:creationId xmlns:a16="http://schemas.microsoft.com/office/drawing/2014/main" id="{AA91DF80-6CC0-0CBD-ABBD-7CBFE6F4F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838" y="3795713"/>
            <a:ext cx="3797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зволожуюча смужка з алое вера та вітаміном Е</a:t>
            </a:r>
          </a:p>
        </p:txBody>
      </p:sp>
      <p:sp>
        <p:nvSpPr>
          <p:cNvPr id="130076" name="Rectangle 28">
            <a:extLst>
              <a:ext uri="{FF2B5EF4-FFF2-40B4-BE49-F238E27FC236}">
                <a16:creationId xmlns:a16="http://schemas.microsoft.com/office/drawing/2014/main" id="{5D7C3515-C85A-383A-CECC-A3F523C36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838" y="4706938"/>
            <a:ext cx="37973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uk-UA" sz="1600"/>
              <a:t>широка </a:t>
            </a:r>
            <a:r>
              <a:rPr lang="uk-UA" altLang="uk-UA" sz="1600"/>
              <a:t>захисна</a:t>
            </a:r>
            <a:r>
              <a:rPr lang="ru-RU" altLang="uk-UA" sz="1600"/>
              <a:t> смужка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317</Words>
  <Application>Microsoft Office PowerPoint</Application>
  <PresentationFormat>Широкоэкранный</PresentationFormat>
  <Paragraphs>106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ВЫСОКОКАЧЕСТВЕННОЕ БРИТЬЕ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ВЫСОКОКАЧЕСТВЕННОЕ БРИТЬЕ   </dc:title>
  <dc:creator>IEVGEN MAZANIK</dc:creator>
  <cp:lastModifiedBy>IEVGEN MAZANIK</cp:lastModifiedBy>
  <cp:revision>2</cp:revision>
  <dcterms:created xsi:type="dcterms:W3CDTF">2023-10-29T08:32:13Z</dcterms:created>
  <dcterms:modified xsi:type="dcterms:W3CDTF">2023-10-29T08:36:54Z</dcterms:modified>
</cp:coreProperties>
</file>