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097" r:id="rId3"/>
    <p:sldId id="4098" r:id="rId4"/>
    <p:sldId id="4104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38" autoAdjust="0"/>
    <p:restoredTop sz="94660"/>
  </p:normalViewPr>
  <p:slideViewPr>
    <p:cSldViewPr snapToGrid="0">
      <p:cViewPr varScale="1">
        <p:scale>
          <a:sx n="75" d="100"/>
          <a:sy n="75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77C26-A201-BA2C-63F7-959C4916A4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4BFF2A-4161-40F1-C07B-D1F212822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52E701-B05C-44C5-23E0-2170CEEB6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0108E2-4C25-A830-A286-BE81A42CC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1525BC-CB8F-D8B6-CB77-8EF2FD04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251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EEF75-F643-F5AF-72C8-DAF985845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964BB0-BD92-6A0A-A18B-06A86057D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527219-E28F-E386-3B8A-EA6BE3FFB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DB8F40-C05E-697E-9650-EAE104683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71ACE9-1468-CA45-7505-28ECF607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3775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4F4511-9B87-B0C4-FC24-542476C8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0A27B4-5A61-BBAD-4BA9-17A9E73DA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9A5D92-4244-ED0D-0D84-48D231E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51D91B-B6B5-076D-45C7-E819D0B3E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30E41F-3676-A6EC-80DA-A85FEECD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640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1D1EB6-B2B2-BFB1-2257-3954B33EB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05C51C-5556-82D9-8363-4591190BC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F1FA1A-CC44-8585-27BC-D3E385AEB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CCA38E-3768-6846-6260-A97B5792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392AC-B963-7287-8E34-FA23918B4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7F5495-231B-C2CC-ECA8-A4133744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863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6C887-7743-4B31-EDA4-3C79F2E23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FBB011-27F4-DD7E-8F7F-7D4753130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85ED30-06E1-E75E-A49F-F7A95C2617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DBC64CF-441F-A95F-A834-A033EC1D7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340D951-5F2A-D826-2BBF-3509E95F6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0067D57-AAAA-8B89-C2CD-59B696C8F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2943956-658D-FA06-9EF4-E0316251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AD1573-62AE-8C84-E8D5-F74FC488F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61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7280E0-A6E2-AD96-EFF6-3723222EC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17565C1-6F41-DB48-CCD4-453ED400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B9C8C1-08E0-2E82-65DD-8040AAC46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3EF618-AEB2-DDF3-6D89-7599B8EB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939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0E2D8A-9291-D366-661E-B549BF9C2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DB4149E-F943-31D7-6D4D-1EBDD5E3B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77FD342-C825-3C08-2992-6406705EB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0955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872EE-0647-6F9B-54EC-FC3F7826A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3BE8E5-71D0-E984-D767-A203FCCE5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3859D87-9F2A-1626-3A55-E373906F6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D4B793-6F13-94AC-584D-ABAAFB42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8D8101-93FF-1D1A-5FC4-0FFDD3E25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9341D7-E0B4-C536-F19C-FBEB4B367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5540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D0029E-C740-8FA7-97AD-27A8808AE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322E9A-0A99-79F5-93E0-9892EDBD28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3E96AD-CC0F-1A4D-FC1E-533CCF52FB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608CB9-8729-878C-7ACD-0136B9112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C4A35D-A9BE-58D7-4E60-86AA37876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C3B98C-F37C-5B31-4C35-F79D5FB25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548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65C713-17BC-6861-DB2B-C4FEA98F7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2FA70B-5166-40EF-1247-E3F177A10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293C24-2040-7E2A-DEE7-6CFB0F660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314F5E-579E-B707-9078-15D4C746D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A9A988-93D6-86F0-15A4-9194C342E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0382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C19AE6C-41E5-ADEA-28D7-271FF63D7C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9E455C-E06B-4435-E54C-63BF46F2F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34868A-EBA9-4432-5F88-50EF5F733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CC20A5-B2DB-F2D1-5774-AFD4F0A8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59F16B-425C-69AD-638C-45A22BCB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8074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1E0E2235-7A2D-3617-0BAB-1ADFB4D345F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838200"/>
            <a:ext cx="12192000" cy="76200"/>
            <a:chOff x="0" y="528"/>
            <a:chExt cx="7680" cy="48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A31301B4-7EFF-5742-43A2-282CC4C2BC1E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0" y="528"/>
              <a:ext cx="7680" cy="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866E66AA-DB88-E081-D018-CDE91907FA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551"/>
              <a:ext cx="7689" cy="33"/>
            </a:xfrm>
            <a:custGeom>
              <a:avLst/>
              <a:gdLst>
                <a:gd name="T0" fmla="*/ 0 w 9599"/>
                <a:gd name="T1" fmla="*/ 2 h 40"/>
                <a:gd name="T2" fmla="*/ 0 w 9599"/>
                <a:gd name="T3" fmla="*/ 2 h 40"/>
                <a:gd name="T4" fmla="*/ 276 w 9599"/>
                <a:gd name="T5" fmla="*/ 2 h 40"/>
                <a:gd name="T6" fmla="*/ 276 w 9599"/>
                <a:gd name="T7" fmla="*/ 0 h 40"/>
                <a:gd name="T8" fmla="*/ 0 w 9599"/>
                <a:gd name="T9" fmla="*/ 0 h 40"/>
                <a:gd name="T10" fmla="*/ 0 w 9599"/>
                <a:gd name="T11" fmla="*/ 2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599" h="40">
                  <a:moveTo>
                    <a:pt x="0" y="40"/>
                  </a:moveTo>
                  <a:lnTo>
                    <a:pt x="0" y="40"/>
                  </a:lnTo>
                  <a:lnTo>
                    <a:pt x="9599" y="40"/>
                  </a:lnTo>
                  <a:lnTo>
                    <a:pt x="9599" y="0"/>
                  </a:lnTo>
                  <a:lnTo>
                    <a:pt x="0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DE619D97-63D3-AEAB-8194-2A228FF31F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525"/>
              <a:ext cx="7689" cy="26"/>
            </a:xfrm>
            <a:custGeom>
              <a:avLst/>
              <a:gdLst>
                <a:gd name="T0" fmla="*/ 0 w 9599"/>
                <a:gd name="T1" fmla="*/ 3 h 31"/>
                <a:gd name="T2" fmla="*/ 0 w 9599"/>
                <a:gd name="T3" fmla="*/ 3 h 31"/>
                <a:gd name="T4" fmla="*/ 276 w 9599"/>
                <a:gd name="T5" fmla="*/ 3 h 31"/>
                <a:gd name="T6" fmla="*/ 276 w 9599"/>
                <a:gd name="T7" fmla="*/ 0 h 31"/>
                <a:gd name="T8" fmla="*/ 0 w 9599"/>
                <a:gd name="T9" fmla="*/ 0 h 31"/>
                <a:gd name="T10" fmla="*/ 0 w 9599"/>
                <a:gd name="T11" fmla="*/ 3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599" h="31">
                  <a:moveTo>
                    <a:pt x="0" y="31"/>
                  </a:moveTo>
                  <a:lnTo>
                    <a:pt x="0" y="31"/>
                  </a:lnTo>
                  <a:lnTo>
                    <a:pt x="9599" y="31"/>
                  </a:lnTo>
                  <a:lnTo>
                    <a:pt x="9599" y="0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19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04800"/>
            <a:ext cx="10972800" cy="533400"/>
          </a:xfrm>
        </p:spPr>
        <p:txBody>
          <a:bodyPr>
            <a:normAutofit/>
          </a:bodyPr>
          <a:lstStyle>
            <a:lvl1pPr algn="l">
              <a:defRPr sz="2400" b="1" baseline="0">
                <a:solidFill>
                  <a:srgbClr val="F1932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812800" y="990601"/>
            <a:ext cx="10972800" cy="4525963"/>
          </a:xfrm>
        </p:spPr>
        <p:txBody>
          <a:bodyPr/>
          <a:lstStyle>
            <a:lvl1pPr marL="0" indent="0">
              <a:buNone/>
              <a:defRPr sz="2900">
                <a:latin typeface="Arial" pitchFamily="34" charset="0"/>
                <a:cs typeface="Arial" pitchFamily="34" charset="0"/>
              </a:defRPr>
            </a:lvl1pPr>
            <a:lvl2pPr marL="0" indent="-285750">
              <a:buFont typeface="Arial" pitchFamily="34" charset="0"/>
              <a:buChar char="•"/>
              <a:defRPr sz="2200" baseline="0"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E6BF4A-9F84-A5E9-9136-C13B3D2C46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EEB6F-D1C8-4A2B-80FE-4E73238BAC23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668015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E01A9-38D1-6B18-6A36-94B175207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F0E510-7855-5232-E937-4D3BA31EE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8A8678-7F8C-13AD-CD6A-63B988CE1F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142B5-8954-4D38-A805-A21C86936B96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69F586-F783-C6C2-4131-1FB8C7E774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371403-0614-F7CE-7F2E-B66DA5DD2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4B920-F69B-47C6-83DB-BBD998186E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65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19.png"/><Relationship Id="rId4" Type="http://schemas.openxmlformats.org/officeDocument/2006/relationships/image" Target="../media/image6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EFA952-CF63-2CD3-6CA0-0B141B94C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1245"/>
            <a:ext cx="9144000" cy="372534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624ACF5-E550-2E3C-F940-B6E972585F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Picture 25" descr="A picture containing wall, indoor, different, lots&#10;&#10;Description automatically generated">
            <a:extLst>
              <a:ext uri="{FF2B5EF4-FFF2-40B4-BE49-F238E27FC236}">
                <a16:creationId xmlns:a16="http://schemas.microsoft.com/office/drawing/2014/main" id="{DFA58129-4A24-2323-F92E-B3FD0E790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5613" y="0"/>
            <a:ext cx="15441613" cy="720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809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2">
            <a:extLst>
              <a:ext uri="{FF2B5EF4-FFF2-40B4-BE49-F238E27FC236}">
                <a16:creationId xmlns:a16="http://schemas.microsoft.com/office/drawing/2014/main" id="{D48E835B-F247-7ABB-8709-E8BA9991FF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xfrm>
            <a:off x="9042400" y="6337300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E356C2-CEB1-4BB4-A79F-47719BF31297}" type="slidenum">
              <a:rPr lang="en-US" altLang="uk-UA" sz="1200" smtClean="0">
                <a:solidFill>
                  <a:srgbClr val="898989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uk-UA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C74C3B-B67F-E075-16A3-27CD22FCB230}"/>
              </a:ext>
            </a:extLst>
          </p:cNvPr>
          <p:cNvSpPr/>
          <p:nvPr/>
        </p:nvSpPr>
        <p:spPr>
          <a:xfrm>
            <a:off x="0" y="0"/>
            <a:ext cx="3389313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21860" name="TextBox 14">
            <a:extLst>
              <a:ext uri="{FF2B5EF4-FFF2-40B4-BE49-F238E27FC236}">
                <a16:creationId xmlns:a16="http://schemas.microsoft.com/office/drawing/2014/main" id="{174FFA42-6500-EA4F-A812-302BDAC4D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3" y="252413"/>
            <a:ext cx="5356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800" b="1">
                <a:solidFill>
                  <a:srgbClr val="F39200"/>
                </a:solidFill>
              </a:rPr>
              <a:t>1 – </a:t>
            </a:r>
            <a:r>
              <a:rPr lang="ru-RU" altLang="uk-UA" sz="2800" b="1">
                <a:solidFill>
                  <a:srgbClr val="F39200"/>
                </a:solidFill>
              </a:rPr>
              <a:t>ЛЕЗВИЙНЫЕ БРИТВЫ</a:t>
            </a:r>
            <a:endParaRPr lang="uk-UA" altLang="uk-UA" sz="2800" b="1">
              <a:solidFill>
                <a:srgbClr val="F39200"/>
              </a:solidFill>
            </a:endParaRPr>
          </a:p>
        </p:txBody>
      </p:sp>
      <p:pic>
        <p:nvPicPr>
          <p:cNvPr id="121861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EE9BC712-BF7A-E948-5815-ED36569DA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1457325"/>
            <a:ext cx="1589087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2" name="Picture 8" descr="A close up of a device&#10;&#10;Description automatically generated">
            <a:extLst>
              <a:ext uri="{FF2B5EF4-FFF2-40B4-BE49-F238E27FC236}">
                <a16:creationId xmlns:a16="http://schemas.microsoft.com/office/drawing/2014/main" id="{52511726-361D-2176-658A-2FB25B8C7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6125">
            <a:off x="1154113" y="2578100"/>
            <a:ext cx="1600200" cy="352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3" name="Rectangle 17">
            <a:extLst>
              <a:ext uri="{FF2B5EF4-FFF2-40B4-BE49-F238E27FC236}">
                <a16:creationId xmlns:a16="http://schemas.microsoft.com/office/drawing/2014/main" id="{FB838AF1-5F70-EC93-92F4-2A2843D3F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427038"/>
            <a:ext cx="2189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BIC 1 SENSITIVE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7A95EA-A1FD-C1C2-D7DA-6EDBCB27F707}"/>
              </a:ext>
            </a:extLst>
          </p:cNvPr>
          <p:cNvCxnSpPr/>
          <p:nvPr/>
        </p:nvCxnSpPr>
        <p:spPr>
          <a:xfrm flipH="1">
            <a:off x="874713" y="855663"/>
            <a:ext cx="1697037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5E29018-36AE-1028-4917-A8DD7A946CA0}"/>
              </a:ext>
            </a:extLst>
          </p:cNvPr>
          <p:cNvSpPr/>
          <p:nvPr/>
        </p:nvSpPr>
        <p:spPr>
          <a:xfrm>
            <a:off x="8802688" y="0"/>
            <a:ext cx="3389312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21866" name="Rectangle 21">
            <a:extLst>
              <a:ext uri="{FF2B5EF4-FFF2-40B4-BE49-F238E27FC236}">
                <a16:creationId xmlns:a16="http://schemas.microsoft.com/office/drawing/2014/main" id="{BE458D9C-522B-3D05-3B35-B756421D5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2175" y="393700"/>
            <a:ext cx="1535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BIC METAL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53AE5FB-55EB-D145-6280-14C162874A4A}"/>
              </a:ext>
            </a:extLst>
          </p:cNvPr>
          <p:cNvCxnSpPr/>
          <p:nvPr/>
        </p:nvCxnSpPr>
        <p:spPr>
          <a:xfrm flipH="1">
            <a:off x="9648825" y="855663"/>
            <a:ext cx="1697038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1868" name="Picture 24" descr="A close up of a device&#10;&#10;Description automatically generated">
            <a:extLst>
              <a:ext uri="{FF2B5EF4-FFF2-40B4-BE49-F238E27FC236}">
                <a16:creationId xmlns:a16="http://schemas.microsoft.com/office/drawing/2014/main" id="{68F381A6-EBFE-D559-FE24-927220839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1030288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9" name="Picture 26">
            <a:extLst>
              <a:ext uri="{FF2B5EF4-FFF2-40B4-BE49-F238E27FC236}">
                <a16:creationId xmlns:a16="http://schemas.microsoft.com/office/drawing/2014/main" id="{2A4B10D5-4A9C-C9FC-D6E4-4229CF845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8" y="2916238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70" name="Picture 30" descr="A close up of a device&#10;&#10;Description automatically generated">
            <a:extLst>
              <a:ext uri="{FF2B5EF4-FFF2-40B4-BE49-F238E27FC236}">
                <a16:creationId xmlns:a16="http://schemas.microsoft.com/office/drawing/2014/main" id="{B3F2A88C-79EE-F109-3467-37579F0E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100" y="1981200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71" name="TextBox 32">
            <a:extLst>
              <a:ext uri="{FF2B5EF4-FFF2-40B4-BE49-F238E27FC236}">
                <a16:creationId xmlns:a16="http://schemas.microsoft.com/office/drawing/2014/main" id="{26611B2B-24D5-2338-6CC3-7EA300F3C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1082675"/>
            <a:ext cx="3387725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высококачественное лезвие из нержавеющей стали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1600"/>
              <a:t>фиксированная головка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uk-UA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uk-UA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1600"/>
              <a:t>ручка из полистерола, которую легко держать во время бритья</a:t>
            </a: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защитная полоска из нержавеющей стали</a:t>
            </a:r>
          </a:p>
        </p:txBody>
      </p:sp>
      <p:pic>
        <p:nvPicPr>
          <p:cNvPr id="121872" name="Picture 33" descr="A close up of a device&#10;&#10;Description automatically generated">
            <a:extLst>
              <a:ext uri="{FF2B5EF4-FFF2-40B4-BE49-F238E27FC236}">
                <a16:creationId xmlns:a16="http://schemas.microsoft.com/office/drawing/2014/main" id="{2420F939-923D-1D95-76E7-9C94215BD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082675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73" name="Picture 34" descr="A close up of a device&#10;&#10;Description automatically generated">
            <a:extLst>
              <a:ext uri="{FF2B5EF4-FFF2-40B4-BE49-F238E27FC236}">
                <a16:creationId xmlns:a16="http://schemas.microsoft.com/office/drawing/2014/main" id="{C44F4EC1-E587-41BD-1D38-C86772106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88" y="1987550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74" name="Picture 36">
            <a:extLst>
              <a:ext uri="{FF2B5EF4-FFF2-40B4-BE49-F238E27FC236}">
                <a16:creationId xmlns:a16="http://schemas.microsoft.com/office/drawing/2014/main" id="{23F59501-A8C0-A464-DF43-169B25EA6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2838450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75" name="Picture 40">
            <a:extLst>
              <a:ext uri="{FF2B5EF4-FFF2-40B4-BE49-F238E27FC236}">
                <a16:creationId xmlns:a16="http://schemas.microsoft.com/office/drawing/2014/main" id="{48AF4B8A-670A-4A06-0FC7-1E9829BC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713" y="1454150"/>
            <a:ext cx="1509712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76" name="Picture 38" descr="A black sign with white text&#10;&#10;Description automatically generated">
            <a:extLst>
              <a:ext uri="{FF2B5EF4-FFF2-40B4-BE49-F238E27FC236}">
                <a16:creationId xmlns:a16="http://schemas.microsoft.com/office/drawing/2014/main" id="{34B7C6E5-8D55-E068-9F59-CFF76E366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7500">
            <a:off x="10098088" y="2760663"/>
            <a:ext cx="14700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77" name="Picture 42" descr="A close up of a device&#10;&#10;Description automatically generated">
            <a:extLst>
              <a:ext uri="{FF2B5EF4-FFF2-40B4-BE49-F238E27FC236}">
                <a16:creationId xmlns:a16="http://schemas.microsoft.com/office/drawing/2014/main" id="{95F3E31F-BCAC-6155-FE22-0EE1BFEC0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643313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27A69ACF-E3C3-9EAA-5AB9-A0217396985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83854" y="5235571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 descr="A close up of a logo&#10;&#10;Description automatically generated">
            <a:extLst>
              <a:ext uri="{FF2B5EF4-FFF2-40B4-BE49-F238E27FC236}">
                <a16:creationId xmlns:a16="http://schemas.microsoft.com/office/drawing/2014/main" id="{9E50B717-9488-217F-6E98-4CCD3A8D5DF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936707" y="5235572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1880" name="Rectangle 47">
            <a:extLst>
              <a:ext uri="{FF2B5EF4-FFF2-40B4-BE49-F238E27FC236}">
                <a16:creationId xmlns:a16="http://schemas.microsoft.com/office/drawing/2014/main" id="{0919E25B-2D93-527B-4696-DAFB5C1D9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75" y="5154613"/>
            <a:ext cx="167163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5</a:t>
            </a:r>
            <a:r>
              <a:rPr lang="en-US" altLang="uk-UA" sz="1600"/>
              <a:t> </a:t>
            </a:r>
            <a:r>
              <a:rPr lang="ru-RU" altLang="uk-UA" sz="1600"/>
              <a:t>шт.</a:t>
            </a:r>
            <a:endParaRPr lang="en-US" altLang="uk-UA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5+1 шт.</a:t>
            </a:r>
            <a:endParaRPr lang="en-US" altLang="uk-UA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10 шт.</a:t>
            </a:r>
            <a:endParaRPr lang="uk-UA" altLang="uk-UA" sz="1600"/>
          </a:p>
        </p:txBody>
      </p:sp>
      <p:sp>
        <p:nvSpPr>
          <p:cNvPr id="121881" name="Rectangle 49">
            <a:extLst>
              <a:ext uri="{FF2B5EF4-FFF2-40B4-BE49-F238E27FC236}">
                <a16:creationId xmlns:a16="http://schemas.microsoft.com/office/drawing/2014/main" id="{67591A45-B854-A421-6B0F-BEEE2F380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1563" y="5132388"/>
            <a:ext cx="16700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 упаковки: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5</a:t>
            </a:r>
            <a:r>
              <a:rPr lang="en-US" altLang="uk-UA" sz="1600"/>
              <a:t> </a:t>
            </a:r>
            <a:r>
              <a:rPr lang="ru-RU" altLang="uk-UA" sz="1600"/>
              <a:t>шт.</a:t>
            </a:r>
            <a:endParaRPr lang="en-US" altLang="uk-UA" sz="1600"/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5+1 шт.</a:t>
            </a:r>
            <a:endParaRPr lang="en-US" altLang="uk-UA" sz="1600"/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10 шт.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карта: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36 шт.</a:t>
            </a:r>
            <a:endParaRPr lang="uk-UA" altLang="uk-UA"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Number Placeholder 2">
            <a:extLst>
              <a:ext uri="{FF2B5EF4-FFF2-40B4-BE49-F238E27FC236}">
                <a16:creationId xmlns:a16="http://schemas.microsoft.com/office/drawing/2014/main" id="{8994E7DB-018D-F2B8-A843-E8C4A994488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xfrm>
            <a:off x="9042400" y="6337300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EBE48B-CC39-4E55-A83E-9C8360C82599}" type="slidenum">
              <a:rPr lang="en-US" altLang="uk-UA" sz="1200" smtClean="0">
                <a:solidFill>
                  <a:srgbClr val="898989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uk-UA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0E51F4-DEEB-53DF-BCF7-08314F5A70AA}"/>
              </a:ext>
            </a:extLst>
          </p:cNvPr>
          <p:cNvSpPr/>
          <p:nvPr/>
        </p:nvSpPr>
        <p:spPr>
          <a:xfrm>
            <a:off x="0" y="0"/>
            <a:ext cx="3389313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22884" name="TextBox 14">
            <a:extLst>
              <a:ext uri="{FF2B5EF4-FFF2-40B4-BE49-F238E27FC236}">
                <a16:creationId xmlns:a16="http://schemas.microsoft.com/office/drawing/2014/main" id="{F1AAFCD3-4363-7E58-C9D3-A5681F8D0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3" y="252413"/>
            <a:ext cx="5356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800" b="1">
                <a:solidFill>
                  <a:srgbClr val="F39200"/>
                </a:solidFill>
              </a:rPr>
              <a:t>2</a:t>
            </a:r>
            <a:r>
              <a:rPr lang="en-US" altLang="uk-UA" sz="2800" b="1">
                <a:solidFill>
                  <a:srgbClr val="F39200"/>
                </a:solidFill>
              </a:rPr>
              <a:t> – </a:t>
            </a:r>
            <a:r>
              <a:rPr lang="ru-RU" altLang="uk-UA" sz="2800" b="1">
                <a:solidFill>
                  <a:srgbClr val="F39200"/>
                </a:solidFill>
              </a:rPr>
              <a:t>ЛЕЗВИЙНЫЕ БРИТВЫ</a:t>
            </a:r>
            <a:endParaRPr lang="uk-UA" altLang="uk-UA" sz="2800" b="1">
              <a:solidFill>
                <a:srgbClr val="F39200"/>
              </a:solidFill>
            </a:endParaRPr>
          </a:p>
        </p:txBody>
      </p:sp>
      <p:sp>
        <p:nvSpPr>
          <p:cNvPr id="122885" name="Rectangle 17">
            <a:extLst>
              <a:ext uri="{FF2B5EF4-FFF2-40B4-BE49-F238E27FC236}">
                <a16:creationId xmlns:a16="http://schemas.microsoft.com/office/drawing/2014/main" id="{0BD8ABD7-66CA-FAC8-87EC-1F21CE4E6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427038"/>
            <a:ext cx="2189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BIC </a:t>
            </a:r>
            <a:r>
              <a:rPr lang="ru-RU" altLang="uk-UA" sz="2400" b="1">
                <a:latin typeface="Calibri" panose="020F0502020204030204" pitchFamily="34" charset="0"/>
              </a:rPr>
              <a:t>2</a:t>
            </a:r>
            <a:r>
              <a:rPr lang="en-US" altLang="uk-UA" sz="2400" b="1">
                <a:latin typeface="Calibri" panose="020F0502020204030204" pitchFamily="34" charset="0"/>
              </a:rPr>
              <a:t> SENSITIVE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F8BC28A-DCEF-0063-C034-B90BE20AA699}"/>
              </a:ext>
            </a:extLst>
          </p:cNvPr>
          <p:cNvCxnSpPr/>
          <p:nvPr/>
        </p:nvCxnSpPr>
        <p:spPr>
          <a:xfrm flipH="1">
            <a:off x="874713" y="855663"/>
            <a:ext cx="1697037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FA933C8-43BE-E3DB-7736-E3786C4B7485}"/>
              </a:ext>
            </a:extLst>
          </p:cNvPr>
          <p:cNvSpPr/>
          <p:nvPr/>
        </p:nvSpPr>
        <p:spPr>
          <a:xfrm>
            <a:off x="8821738" y="0"/>
            <a:ext cx="3389312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22888" name="Rectangle 21">
            <a:extLst>
              <a:ext uri="{FF2B5EF4-FFF2-40B4-BE49-F238E27FC236}">
                <a16:creationId xmlns:a16="http://schemas.microsoft.com/office/drawing/2014/main" id="{A5BE3B38-564C-A7C2-38E9-C3E0E3DA0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0225" y="393700"/>
            <a:ext cx="22050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BIC </a:t>
            </a:r>
            <a:r>
              <a:rPr lang="ru-RU" altLang="uk-UA" sz="2400" b="1">
                <a:latin typeface="Calibri" panose="020F0502020204030204" pitchFamily="34" charset="0"/>
              </a:rPr>
              <a:t>2 </a:t>
            </a:r>
            <a:r>
              <a:rPr lang="en-US" altLang="uk-UA" sz="2400" b="1">
                <a:latin typeface="Calibri" panose="020F0502020204030204" pitchFamily="34" charset="0"/>
              </a:rPr>
              <a:t>COMFORT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3FC4AB4-BDFE-F9FC-F79D-70E16EC51426}"/>
              </a:ext>
            </a:extLst>
          </p:cNvPr>
          <p:cNvCxnSpPr/>
          <p:nvPr/>
        </p:nvCxnSpPr>
        <p:spPr>
          <a:xfrm flipH="1">
            <a:off x="9648825" y="855663"/>
            <a:ext cx="1697038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890" name="Picture 24" descr="A close up of a device&#10;&#10;Description automatically generated">
            <a:extLst>
              <a:ext uri="{FF2B5EF4-FFF2-40B4-BE49-F238E27FC236}">
                <a16:creationId xmlns:a16="http://schemas.microsoft.com/office/drawing/2014/main" id="{2D8A635F-61D4-3D45-484F-5B2F85EF7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1030288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1" name="Picture 26">
            <a:extLst>
              <a:ext uri="{FF2B5EF4-FFF2-40B4-BE49-F238E27FC236}">
                <a16:creationId xmlns:a16="http://schemas.microsoft.com/office/drawing/2014/main" id="{FAF3AFC2-161B-DCF1-DA2A-A95B8D9B1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3282950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2" name="Picture 30" descr="A close up of a device&#10;&#10;Description automatically generated">
            <a:extLst>
              <a:ext uri="{FF2B5EF4-FFF2-40B4-BE49-F238E27FC236}">
                <a16:creationId xmlns:a16="http://schemas.microsoft.com/office/drawing/2014/main" id="{F0E0E935-5633-A903-5242-6701BE001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100" y="2028825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3" name="TextBox 32">
            <a:extLst>
              <a:ext uri="{FF2B5EF4-FFF2-40B4-BE49-F238E27FC236}">
                <a16:creationId xmlns:a16="http://schemas.microsoft.com/office/drawing/2014/main" id="{3AE6FC9F-9F70-3BEB-6327-434A1650C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1082675"/>
            <a:ext cx="3387725" cy="40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1600"/>
              <a:t>2 </a:t>
            </a:r>
            <a:r>
              <a:rPr lang="ru-RU" altLang="uk-UA" sz="1600"/>
              <a:t>высококачественных лезвия из нержавеющей стали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1600"/>
              <a:t>фиксированная и узкая головка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uk-UA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uk-UA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увлажняющая полоска с алое вера и витамином А</a:t>
            </a:r>
          </a:p>
        </p:txBody>
      </p:sp>
      <p:pic>
        <p:nvPicPr>
          <p:cNvPr id="122894" name="Picture 33" descr="A close up of a device&#10;&#10;Description automatically generated">
            <a:extLst>
              <a:ext uri="{FF2B5EF4-FFF2-40B4-BE49-F238E27FC236}">
                <a16:creationId xmlns:a16="http://schemas.microsoft.com/office/drawing/2014/main" id="{074B3F9C-95A8-A71D-4861-7C83F8E54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082675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5" name="Picture 34" descr="A close up of a device&#10;&#10;Description automatically generated">
            <a:extLst>
              <a:ext uri="{FF2B5EF4-FFF2-40B4-BE49-F238E27FC236}">
                <a16:creationId xmlns:a16="http://schemas.microsoft.com/office/drawing/2014/main" id="{18B3FB76-7360-3312-09FC-46170F2B8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88" y="2035175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6" name="Picture 36">
            <a:extLst>
              <a:ext uri="{FF2B5EF4-FFF2-40B4-BE49-F238E27FC236}">
                <a16:creationId xmlns:a16="http://schemas.microsoft.com/office/drawing/2014/main" id="{24911E78-046D-6DDE-6AF7-A7DFC89D2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838" y="3130550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2E5643A3-BCE1-E006-2312-6B0BD69FAEB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83854" y="5412033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 descr="A close up of a logo&#10;&#10;Description automatically generated">
            <a:extLst>
              <a:ext uri="{FF2B5EF4-FFF2-40B4-BE49-F238E27FC236}">
                <a16:creationId xmlns:a16="http://schemas.microsoft.com/office/drawing/2014/main" id="{75656D83-8281-A076-E546-A9D507CE86E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936707" y="5412034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2899" name="Rectangle 47">
            <a:extLst>
              <a:ext uri="{FF2B5EF4-FFF2-40B4-BE49-F238E27FC236}">
                <a16:creationId xmlns:a16="http://schemas.microsoft.com/office/drawing/2014/main" id="{8899DE42-192E-A318-B2DE-E7C195C90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75" y="5330825"/>
            <a:ext cx="35417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упаковка: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5</a:t>
            </a:r>
            <a:r>
              <a:rPr lang="en-US" altLang="uk-UA" sz="1600"/>
              <a:t> </a:t>
            </a:r>
            <a:r>
              <a:rPr lang="ru-RU" altLang="uk-UA" sz="1600"/>
              <a:t>шт.</a:t>
            </a:r>
            <a:endParaRPr lang="en-US" altLang="uk-UA" sz="1600"/>
          </a:p>
        </p:txBody>
      </p:sp>
      <p:sp>
        <p:nvSpPr>
          <p:cNvPr id="122900" name="Rectangle 49">
            <a:extLst>
              <a:ext uri="{FF2B5EF4-FFF2-40B4-BE49-F238E27FC236}">
                <a16:creationId xmlns:a16="http://schemas.microsoft.com/office/drawing/2014/main" id="{37FD98EC-8FDB-EA33-9185-D497BB8A9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0050" y="3049588"/>
            <a:ext cx="195738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1600"/>
              <a:t>ручка из полистерола для контроля над бритьем</a:t>
            </a:r>
            <a:endParaRPr lang="en-US" altLang="uk-UA" sz="1600"/>
          </a:p>
        </p:txBody>
      </p:sp>
      <p:pic>
        <p:nvPicPr>
          <p:cNvPr id="122901" name="Picture 9" descr="A close up of a device&#10;&#10;Description automatically generated">
            <a:extLst>
              <a:ext uri="{FF2B5EF4-FFF2-40B4-BE49-F238E27FC236}">
                <a16:creationId xmlns:a16="http://schemas.microsoft.com/office/drawing/2014/main" id="{8757E8C8-B766-7AC3-E0B7-61F882B18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1527175"/>
            <a:ext cx="1677987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2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82655390-579D-4F7F-EE56-B359F6314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0243">
            <a:off x="1370013" y="2997200"/>
            <a:ext cx="1412875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3" name="Rectangle 37">
            <a:extLst>
              <a:ext uri="{FF2B5EF4-FFF2-40B4-BE49-F238E27FC236}">
                <a16:creationId xmlns:a16="http://schemas.microsoft.com/office/drawing/2014/main" id="{056440F9-DF63-5876-D1ED-053D24070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2013" y="3049588"/>
            <a:ext cx="19589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1600"/>
              <a:t>ручка из полистерола, которая не скользит</a:t>
            </a:r>
            <a:endParaRPr lang="en-US" altLang="uk-UA" sz="1600"/>
          </a:p>
        </p:txBody>
      </p:sp>
      <p:pic>
        <p:nvPicPr>
          <p:cNvPr id="122904" name="Picture 11">
            <a:extLst>
              <a:ext uri="{FF2B5EF4-FFF2-40B4-BE49-F238E27FC236}">
                <a16:creationId xmlns:a16="http://schemas.microsoft.com/office/drawing/2014/main" id="{3138FA90-B382-167E-2924-78F77A69C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613" y="437673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5" name="Picture 18" descr="A close up of a device&#10;&#10;Description automatically generated">
            <a:extLst>
              <a:ext uri="{FF2B5EF4-FFF2-40B4-BE49-F238E27FC236}">
                <a16:creationId xmlns:a16="http://schemas.microsoft.com/office/drawing/2014/main" id="{3BE5FB29-1292-AEB2-751F-8E5374872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975" y="1609725"/>
            <a:ext cx="1746250" cy="380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6" name="Picture 13" descr="A close up of a device&#10;&#10;Description automatically generated">
            <a:extLst>
              <a:ext uri="{FF2B5EF4-FFF2-40B4-BE49-F238E27FC236}">
                <a16:creationId xmlns:a16="http://schemas.microsoft.com/office/drawing/2014/main" id="{560B3A2F-F48A-153B-7969-078678A74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8316">
            <a:off x="10344150" y="3287713"/>
            <a:ext cx="1439863" cy="327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2">
            <a:extLst>
              <a:ext uri="{FF2B5EF4-FFF2-40B4-BE49-F238E27FC236}">
                <a16:creationId xmlns:a16="http://schemas.microsoft.com/office/drawing/2014/main" id="{73B72889-6CB4-E734-B3FE-A987E4846BF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xfrm>
            <a:off x="9042400" y="6337300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7B879A-2DFF-402A-9A79-D6D620365CD9}" type="slidenum">
              <a:rPr lang="en-US" altLang="uk-UA" sz="1200" smtClean="0">
                <a:solidFill>
                  <a:srgbClr val="898989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uk-UA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3D90B9-072A-55DD-52D5-F3B3FFCF0B08}"/>
              </a:ext>
            </a:extLst>
          </p:cNvPr>
          <p:cNvSpPr/>
          <p:nvPr/>
        </p:nvSpPr>
        <p:spPr>
          <a:xfrm>
            <a:off x="0" y="0"/>
            <a:ext cx="3389313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23908" name="TextBox 14">
            <a:extLst>
              <a:ext uri="{FF2B5EF4-FFF2-40B4-BE49-F238E27FC236}">
                <a16:creationId xmlns:a16="http://schemas.microsoft.com/office/drawing/2014/main" id="{AEAADB36-0C04-71CD-804C-3E8558D26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3" y="252413"/>
            <a:ext cx="5356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800" b="1">
                <a:solidFill>
                  <a:srgbClr val="F39200"/>
                </a:solidFill>
              </a:rPr>
              <a:t>3</a:t>
            </a:r>
            <a:r>
              <a:rPr lang="en-US" altLang="uk-UA" sz="2800" b="1">
                <a:solidFill>
                  <a:srgbClr val="F39200"/>
                </a:solidFill>
              </a:rPr>
              <a:t> – </a:t>
            </a:r>
            <a:r>
              <a:rPr lang="ru-RU" altLang="uk-UA" sz="2800" b="1">
                <a:solidFill>
                  <a:srgbClr val="F39200"/>
                </a:solidFill>
              </a:rPr>
              <a:t>ЛЕЗВИЙНЫЕ БРИТВЫ</a:t>
            </a:r>
            <a:endParaRPr lang="uk-UA" altLang="uk-UA" sz="2800" b="1">
              <a:solidFill>
                <a:srgbClr val="F39200"/>
              </a:solidFill>
            </a:endParaRPr>
          </a:p>
        </p:txBody>
      </p:sp>
      <p:sp>
        <p:nvSpPr>
          <p:cNvPr id="123909" name="Rectangle 17">
            <a:extLst>
              <a:ext uri="{FF2B5EF4-FFF2-40B4-BE49-F238E27FC236}">
                <a16:creationId xmlns:a16="http://schemas.microsoft.com/office/drawing/2014/main" id="{1D83AEC1-E59A-840B-7705-12B7C053E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427038"/>
            <a:ext cx="2189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BIC </a:t>
            </a:r>
            <a:r>
              <a:rPr lang="ru-RU" altLang="uk-UA" sz="2400" b="1">
                <a:latin typeface="Calibri" panose="020F0502020204030204" pitchFamily="34" charset="0"/>
              </a:rPr>
              <a:t>3</a:t>
            </a:r>
            <a:r>
              <a:rPr lang="en-US" altLang="uk-UA" sz="2400" b="1">
                <a:latin typeface="Calibri" panose="020F0502020204030204" pitchFamily="34" charset="0"/>
              </a:rPr>
              <a:t> SENSITIVE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72B2A15-B532-9EEC-BF5E-A04F5E08A44F}"/>
              </a:ext>
            </a:extLst>
          </p:cNvPr>
          <p:cNvCxnSpPr/>
          <p:nvPr/>
        </p:nvCxnSpPr>
        <p:spPr>
          <a:xfrm flipH="1">
            <a:off x="874713" y="855663"/>
            <a:ext cx="1697037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40B6F151-CDC0-B3DC-3303-D0FBDF273F78}"/>
              </a:ext>
            </a:extLst>
          </p:cNvPr>
          <p:cNvSpPr/>
          <p:nvPr/>
        </p:nvSpPr>
        <p:spPr>
          <a:xfrm>
            <a:off x="8821738" y="0"/>
            <a:ext cx="3389312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23912" name="Rectangle 21">
            <a:extLst>
              <a:ext uri="{FF2B5EF4-FFF2-40B4-BE49-F238E27FC236}">
                <a16:creationId xmlns:a16="http://schemas.microsoft.com/office/drawing/2014/main" id="{4F577CE5-C752-3CD7-1B8D-BDED5919E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2625" y="427038"/>
            <a:ext cx="1887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BIC </a:t>
            </a:r>
            <a:r>
              <a:rPr lang="ru-RU" altLang="uk-UA" sz="2400" b="1">
                <a:latin typeface="Calibri" panose="020F0502020204030204" pitchFamily="34" charset="0"/>
              </a:rPr>
              <a:t>3 </a:t>
            </a:r>
            <a:r>
              <a:rPr lang="en-US" altLang="uk-UA" sz="2400" b="1">
                <a:latin typeface="Calibri" panose="020F0502020204030204" pitchFamily="34" charset="0"/>
              </a:rPr>
              <a:t>ACTION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F3F67B0-31AF-A87F-6E9D-BB6D36C5B974}"/>
              </a:ext>
            </a:extLst>
          </p:cNvPr>
          <p:cNvCxnSpPr/>
          <p:nvPr/>
        </p:nvCxnSpPr>
        <p:spPr>
          <a:xfrm flipH="1">
            <a:off x="9648825" y="855663"/>
            <a:ext cx="1697038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914" name="Picture 24" descr="A close up of a device&#10;&#10;Description automatically generated">
            <a:extLst>
              <a:ext uri="{FF2B5EF4-FFF2-40B4-BE49-F238E27FC236}">
                <a16:creationId xmlns:a16="http://schemas.microsoft.com/office/drawing/2014/main" id="{1424F275-B837-4AE2-BF24-5D3B390B8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1030288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5" name="Picture 26">
            <a:extLst>
              <a:ext uri="{FF2B5EF4-FFF2-40B4-BE49-F238E27FC236}">
                <a16:creationId xmlns:a16="http://schemas.microsoft.com/office/drawing/2014/main" id="{16E20D04-F70B-751A-7135-EFF931425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613" y="3130550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6" name="Picture 30" descr="A close up of a device&#10;&#10;Description automatically generated">
            <a:extLst>
              <a:ext uri="{FF2B5EF4-FFF2-40B4-BE49-F238E27FC236}">
                <a16:creationId xmlns:a16="http://schemas.microsoft.com/office/drawing/2014/main" id="{FF0297F7-32E6-9655-D6DC-E29196E11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100" y="2028825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7" name="TextBox 32">
            <a:extLst>
              <a:ext uri="{FF2B5EF4-FFF2-40B4-BE49-F238E27FC236}">
                <a16:creationId xmlns:a16="http://schemas.microsoft.com/office/drawing/2014/main" id="{DB3ADA19-CE73-ADDE-E4D8-48C0DB7F2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1082675"/>
            <a:ext cx="338772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1600"/>
              <a:t>3 </a:t>
            </a:r>
            <a:r>
              <a:rPr lang="ru-RU" altLang="uk-UA" sz="1600"/>
              <a:t>высококачественных лезвия из нержавеющей стали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1600"/>
              <a:t>фиксированная головка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</p:txBody>
      </p:sp>
      <p:pic>
        <p:nvPicPr>
          <p:cNvPr id="123918" name="Picture 33" descr="A close up of a device&#10;&#10;Description automatically generated">
            <a:extLst>
              <a:ext uri="{FF2B5EF4-FFF2-40B4-BE49-F238E27FC236}">
                <a16:creationId xmlns:a16="http://schemas.microsoft.com/office/drawing/2014/main" id="{9AC78997-4E4F-F6B1-E763-67DC86C10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082675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9" name="Picture 34" descr="A close up of a device&#10;&#10;Description automatically generated">
            <a:extLst>
              <a:ext uri="{FF2B5EF4-FFF2-40B4-BE49-F238E27FC236}">
                <a16:creationId xmlns:a16="http://schemas.microsoft.com/office/drawing/2014/main" id="{59F05E11-22A3-1301-6069-533920478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88" y="2035175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20" name="Picture 36">
            <a:extLst>
              <a:ext uri="{FF2B5EF4-FFF2-40B4-BE49-F238E27FC236}">
                <a16:creationId xmlns:a16="http://schemas.microsoft.com/office/drawing/2014/main" id="{23D1CB04-9A8F-E4E0-E4D2-70F58AC60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663" y="3130550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499A901D-3BEA-923B-AE41-39A001B1679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698640" y="5085755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 descr="A close up of a logo&#10;&#10;Description automatically generated">
            <a:extLst>
              <a:ext uri="{FF2B5EF4-FFF2-40B4-BE49-F238E27FC236}">
                <a16:creationId xmlns:a16="http://schemas.microsoft.com/office/drawing/2014/main" id="{277AA739-B44F-DE9A-593E-B5E8CC18FE2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885825" y="5133519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3923" name="Rectangle 47">
            <a:extLst>
              <a:ext uri="{FF2B5EF4-FFF2-40B4-BE49-F238E27FC236}">
                <a16:creationId xmlns:a16="http://schemas.microsoft.com/office/drawing/2014/main" id="{EFD937D9-B64D-7047-F6E5-F7DFD110E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8813" y="5068888"/>
            <a:ext cx="14922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2</a:t>
            </a:r>
            <a:r>
              <a:rPr lang="en-US" altLang="uk-UA" sz="1600"/>
              <a:t> </a:t>
            </a:r>
            <a:r>
              <a:rPr lang="ru-RU" altLang="uk-UA" sz="1600"/>
              <a:t>шт.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4 шт.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8 шт.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карта: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24 шт.</a:t>
            </a:r>
            <a:endParaRPr lang="en-US" altLang="uk-UA" sz="1600"/>
          </a:p>
        </p:txBody>
      </p:sp>
      <p:sp>
        <p:nvSpPr>
          <p:cNvPr id="123924" name="Rectangle 37">
            <a:extLst>
              <a:ext uri="{FF2B5EF4-FFF2-40B4-BE49-F238E27FC236}">
                <a16:creationId xmlns:a16="http://schemas.microsoft.com/office/drawing/2014/main" id="{989A5939-F127-9B16-0301-D3FE97CED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0" y="3049588"/>
            <a:ext cx="33416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1600"/>
              <a:t>ребристая ручка из полистерола, которая не скользит</a:t>
            </a:r>
            <a:endParaRPr lang="en-US" altLang="uk-UA" sz="1600"/>
          </a:p>
        </p:txBody>
      </p:sp>
      <p:pic>
        <p:nvPicPr>
          <p:cNvPr id="123925" name="Picture 11">
            <a:extLst>
              <a:ext uri="{FF2B5EF4-FFF2-40B4-BE49-F238E27FC236}">
                <a16:creationId xmlns:a16="http://schemas.microsoft.com/office/drawing/2014/main" id="{F2A3CF6A-5B24-CBA7-5A04-3D4F484F5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13" y="3986213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26" name="Picture 3">
            <a:extLst>
              <a:ext uri="{FF2B5EF4-FFF2-40B4-BE49-F238E27FC236}">
                <a16:creationId xmlns:a16="http://schemas.microsoft.com/office/drawing/2014/main" id="{DF70D9CD-CACE-4AC3-3CC7-5C973EF34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527175"/>
            <a:ext cx="1625600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27" name="Picture 23">
            <a:extLst>
              <a:ext uri="{FF2B5EF4-FFF2-40B4-BE49-F238E27FC236}">
                <a16:creationId xmlns:a16="http://schemas.microsoft.com/office/drawing/2014/main" id="{44B9303E-B367-88D1-6D8A-0FCE88A1E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738" y="1530350"/>
            <a:ext cx="1703387" cy="411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28" name="Picture 27" descr="A picture containing sitting, black, indoor&#10;&#10;Description automatically generated">
            <a:extLst>
              <a:ext uri="{FF2B5EF4-FFF2-40B4-BE49-F238E27FC236}">
                <a16:creationId xmlns:a16="http://schemas.microsoft.com/office/drawing/2014/main" id="{D0864698-EA10-45B1-7078-78F3B1210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4683">
            <a:off x="10385425" y="3232150"/>
            <a:ext cx="1136650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29" name="Picture 31" descr="A picture containing sitting&#10;&#10;Description automatically generated">
            <a:extLst>
              <a:ext uri="{FF2B5EF4-FFF2-40B4-BE49-F238E27FC236}">
                <a16:creationId xmlns:a16="http://schemas.microsoft.com/office/drawing/2014/main" id="{171768F2-209A-EA3C-8D2C-3B8314E4B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8827">
            <a:off x="1520825" y="3186113"/>
            <a:ext cx="1379538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30" name="Picture 41">
            <a:extLst>
              <a:ext uri="{FF2B5EF4-FFF2-40B4-BE49-F238E27FC236}">
                <a16:creationId xmlns:a16="http://schemas.microsoft.com/office/drawing/2014/main" id="{DDA93B40-A26E-0E97-C34B-CC0E61A1C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4005263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31" name="Rectangle 42">
            <a:extLst>
              <a:ext uri="{FF2B5EF4-FFF2-40B4-BE49-F238E27FC236}">
                <a16:creationId xmlns:a16="http://schemas.microsoft.com/office/drawing/2014/main" id="{CFE40383-DE45-D3C2-B47F-55540F9F3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6188" y="5086350"/>
            <a:ext cx="14922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4 шт.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карта: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24 шт.</a:t>
            </a:r>
            <a:endParaRPr lang="en-US" altLang="uk-UA" sz="1600"/>
          </a:p>
        </p:txBody>
      </p:sp>
      <p:sp>
        <p:nvSpPr>
          <p:cNvPr id="123932" name="Rectangle 28">
            <a:extLst>
              <a:ext uri="{FF2B5EF4-FFF2-40B4-BE49-F238E27FC236}">
                <a16:creationId xmlns:a16="http://schemas.microsoft.com/office/drawing/2014/main" id="{4D9B1F9C-4E99-8FB3-1D11-40CF2D64C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1013" y="4043363"/>
            <a:ext cx="19589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влажняющая полоска с Алое вера</a:t>
            </a:r>
            <a:endParaRPr lang="en-US" altLang="uk-UA" sz="1600"/>
          </a:p>
        </p:txBody>
      </p:sp>
      <p:sp>
        <p:nvSpPr>
          <p:cNvPr id="123933" name="Rectangle 35">
            <a:extLst>
              <a:ext uri="{FF2B5EF4-FFF2-40B4-BE49-F238E27FC236}">
                <a16:creationId xmlns:a16="http://schemas.microsoft.com/office/drawing/2014/main" id="{C9F2C467-694C-A8AD-E276-FDB8DE09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4563" y="4043363"/>
            <a:ext cx="19573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витамином Е</a:t>
            </a:r>
            <a:endParaRPr lang="en-US" altLang="uk-UA"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168</Words>
  <Application>Microsoft Office PowerPoint</Application>
  <PresentationFormat>Широкоэкранный</PresentationFormat>
  <Paragraphs>71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IEVGEN MAZANIK</dc:creator>
  <cp:lastModifiedBy>IEVGEN MAZANIK</cp:lastModifiedBy>
  <cp:revision>1</cp:revision>
  <dcterms:created xsi:type="dcterms:W3CDTF">2023-10-29T08:22:20Z</dcterms:created>
  <dcterms:modified xsi:type="dcterms:W3CDTF">2023-10-29T08:29:46Z</dcterms:modified>
</cp:coreProperties>
</file>