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8"/>
  </p:notesMasterIdLst>
  <p:sldIdLst>
    <p:sldId id="2147197896" r:id="rId3"/>
    <p:sldId id="2147198615" r:id="rId4"/>
    <p:sldId id="2147197898" r:id="rId5"/>
    <p:sldId id="2147198583" r:id="rId6"/>
    <p:sldId id="214719859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2D23B3-EE06-444F-AF1C-D99F9E162268}" v="13" dt="2023-04-04T10:47:35.0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dvinova, Anna" userId="0995ddac-853a-4807-b685-4fc6e37f359f" providerId="ADAL" clId="{512D23B3-EE06-444F-AF1C-D99F9E162268}"/>
    <pc:docChg chg="undo custSel addSld delSld modSld">
      <pc:chgData name="Mordvinova, Anna" userId="0995ddac-853a-4807-b685-4fc6e37f359f" providerId="ADAL" clId="{512D23B3-EE06-444F-AF1C-D99F9E162268}" dt="2023-04-04T10:52:19.186" v="863" actId="20577"/>
      <pc:docMkLst>
        <pc:docMk/>
      </pc:docMkLst>
      <pc:sldChg chg="modSp mod">
        <pc:chgData name="Mordvinova, Anna" userId="0995ddac-853a-4807-b685-4fc6e37f359f" providerId="ADAL" clId="{512D23B3-EE06-444F-AF1C-D99F9E162268}" dt="2023-04-04T10:35:57.384" v="547" actId="20577"/>
        <pc:sldMkLst>
          <pc:docMk/>
          <pc:sldMk cId="286900116" sldId="2147197898"/>
        </pc:sldMkLst>
        <pc:spChg chg="mod">
          <ac:chgData name="Mordvinova, Anna" userId="0995ddac-853a-4807-b685-4fc6e37f359f" providerId="ADAL" clId="{512D23B3-EE06-444F-AF1C-D99F9E162268}" dt="2023-04-04T10:30:11.887" v="366" actId="1076"/>
          <ac:spMkLst>
            <pc:docMk/>
            <pc:sldMk cId="286900116" sldId="2147197898"/>
            <ac:spMk id="31" creationId="{7508FBFC-5356-4E2B-8FF9-EAB28FF015B0}"/>
          </ac:spMkLst>
        </pc:spChg>
        <pc:spChg chg="mod">
          <ac:chgData name="Mordvinova, Anna" userId="0995ddac-853a-4807-b685-4fc6e37f359f" providerId="ADAL" clId="{512D23B3-EE06-444F-AF1C-D99F9E162268}" dt="2023-04-04T10:19:17.641" v="311" actId="20577"/>
          <ac:spMkLst>
            <pc:docMk/>
            <pc:sldMk cId="286900116" sldId="2147197898"/>
            <ac:spMk id="352" creationId="{72E7EB31-6374-C0CF-FFA9-FDEB7CF9D94A}"/>
          </ac:spMkLst>
        </pc:spChg>
        <pc:spChg chg="mod">
          <ac:chgData name="Mordvinova, Anna" userId="0995ddac-853a-4807-b685-4fc6e37f359f" providerId="ADAL" clId="{512D23B3-EE06-444F-AF1C-D99F9E162268}" dt="2023-04-04T10:33:02.910" v="422" actId="20577"/>
          <ac:spMkLst>
            <pc:docMk/>
            <pc:sldMk cId="286900116" sldId="2147197898"/>
            <ac:spMk id="353" creationId="{C93A4946-7A6A-F8BD-7426-AA0E5FFDF3D5}"/>
          </ac:spMkLst>
        </pc:spChg>
        <pc:spChg chg="mod">
          <ac:chgData name="Mordvinova, Anna" userId="0995ddac-853a-4807-b685-4fc6e37f359f" providerId="ADAL" clId="{512D23B3-EE06-444F-AF1C-D99F9E162268}" dt="2023-04-04T10:33:26.268" v="466" actId="20577"/>
          <ac:spMkLst>
            <pc:docMk/>
            <pc:sldMk cId="286900116" sldId="2147197898"/>
            <ac:spMk id="354" creationId="{D938B240-A32D-A5E6-12C4-F973B4888799}"/>
          </ac:spMkLst>
        </pc:spChg>
        <pc:spChg chg="mod">
          <ac:chgData name="Mordvinova, Anna" userId="0995ddac-853a-4807-b685-4fc6e37f359f" providerId="ADAL" clId="{512D23B3-EE06-444F-AF1C-D99F9E162268}" dt="2023-04-04T10:34:15.309" v="520" actId="1076"/>
          <ac:spMkLst>
            <pc:docMk/>
            <pc:sldMk cId="286900116" sldId="2147197898"/>
            <ac:spMk id="355" creationId="{788E1599-E19A-5986-46F5-A27B738AF218}"/>
          </ac:spMkLst>
        </pc:spChg>
        <pc:spChg chg="mod">
          <ac:chgData name="Mordvinova, Anna" userId="0995ddac-853a-4807-b685-4fc6e37f359f" providerId="ADAL" clId="{512D23B3-EE06-444F-AF1C-D99F9E162268}" dt="2023-04-04T10:35:57.384" v="547" actId="20577"/>
          <ac:spMkLst>
            <pc:docMk/>
            <pc:sldMk cId="286900116" sldId="2147197898"/>
            <ac:spMk id="356" creationId="{59159BBF-EB04-38CE-7350-2349464CF208}"/>
          </ac:spMkLst>
        </pc:spChg>
        <pc:picChg chg="mod">
          <ac:chgData name="Mordvinova, Anna" userId="0995ddac-853a-4807-b685-4fc6e37f359f" providerId="ADAL" clId="{512D23B3-EE06-444F-AF1C-D99F9E162268}" dt="2023-04-04T10:30:07.398" v="365" actId="1076"/>
          <ac:picMkLst>
            <pc:docMk/>
            <pc:sldMk cId="286900116" sldId="2147197898"/>
            <ac:picMk id="49" creationId="{967C0995-FC93-D79F-A34B-01212179DCAC}"/>
          </ac:picMkLst>
        </pc:picChg>
      </pc:sldChg>
      <pc:sldChg chg="addSp delSp modSp mod">
        <pc:chgData name="Mordvinova, Anna" userId="0995ddac-853a-4807-b685-4fc6e37f359f" providerId="ADAL" clId="{512D23B3-EE06-444F-AF1C-D99F9E162268}" dt="2023-04-04T10:46:35.211" v="694" actId="1076"/>
        <pc:sldMkLst>
          <pc:docMk/>
          <pc:sldMk cId="2414464262" sldId="2147198583"/>
        </pc:sldMkLst>
        <pc:spChg chg="del">
          <ac:chgData name="Mordvinova, Anna" userId="0995ddac-853a-4807-b685-4fc6e37f359f" providerId="ADAL" clId="{512D23B3-EE06-444F-AF1C-D99F9E162268}" dt="2023-04-04T10:37:41.668" v="607" actId="478"/>
          <ac:spMkLst>
            <pc:docMk/>
            <pc:sldMk cId="2414464262" sldId="2147198583"/>
            <ac:spMk id="2" creationId="{63E524AF-D82B-1A1B-F4F3-B8021AB0B94D}"/>
          </ac:spMkLst>
        </pc:spChg>
        <pc:spChg chg="del mod">
          <ac:chgData name="Mordvinova, Anna" userId="0995ddac-853a-4807-b685-4fc6e37f359f" providerId="ADAL" clId="{512D23B3-EE06-444F-AF1C-D99F9E162268}" dt="2023-04-04T10:37:40.004" v="606" actId="478"/>
          <ac:spMkLst>
            <pc:docMk/>
            <pc:sldMk cId="2414464262" sldId="2147198583"/>
            <ac:spMk id="3" creationId="{005BADE7-CC30-82AF-5950-EE90B8AC4CF5}"/>
          </ac:spMkLst>
        </pc:spChg>
        <pc:spChg chg="del">
          <ac:chgData name="Mordvinova, Anna" userId="0995ddac-853a-4807-b685-4fc6e37f359f" providerId="ADAL" clId="{512D23B3-EE06-444F-AF1C-D99F9E162268}" dt="2023-04-04T10:37:34.990" v="602" actId="478"/>
          <ac:spMkLst>
            <pc:docMk/>
            <pc:sldMk cId="2414464262" sldId="2147198583"/>
            <ac:spMk id="4" creationId="{442FC2D2-991D-D20A-812C-8C6E0188329E}"/>
          </ac:spMkLst>
        </pc:spChg>
        <pc:spChg chg="del">
          <ac:chgData name="Mordvinova, Anna" userId="0995ddac-853a-4807-b685-4fc6e37f359f" providerId="ADAL" clId="{512D23B3-EE06-444F-AF1C-D99F9E162268}" dt="2023-04-04T10:37:30.740" v="601" actId="478"/>
          <ac:spMkLst>
            <pc:docMk/>
            <pc:sldMk cId="2414464262" sldId="2147198583"/>
            <ac:spMk id="5" creationId="{C840AF45-CD04-9744-C217-47BE4D498B6C}"/>
          </ac:spMkLst>
        </pc:spChg>
        <pc:spChg chg="del">
          <ac:chgData name="Mordvinova, Anna" userId="0995ddac-853a-4807-b685-4fc6e37f359f" providerId="ADAL" clId="{512D23B3-EE06-444F-AF1C-D99F9E162268}" dt="2023-04-04T10:37:46.461" v="609" actId="478"/>
          <ac:spMkLst>
            <pc:docMk/>
            <pc:sldMk cId="2414464262" sldId="2147198583"/>
            <ac:spMk id="48" creationId="{21173318-7031-CED5-1CAB-40488400105A}"/>
          </ac:spMkLst>
        </pc:spChg>
        <pc:spChg chg="mod">
          <ac:chgData name="Mordvinova, Anna" userId="0995ddac-853a-4807-b685-4fc6e37f359f" providerId="ADAL" clId="{512D23B3-EE06-444F-AF1C-D99F9E162268}" dt="2023-04-04T10:36:39.920" v="574" actId="404"/>
          <ac:spMkLst>
            <pc:docMk/>
            <pc:sldMk cId="2414464262" sldId="2147198583"/>
            <ac:spMk id="196" creationId="{4D83FAE8-1114-E0E1-CC69-15B921741A9A}"/>
          </ac:spMkLst>
        </pc:spChg>
        <pc:spChg chg="mod">
          <ac:chgData name="Mordvinova, Anna" userId="0995ddac-853a-4807-b685-4fc6e37f359f" providerId="ADAL" clId="{512D23B3-EE06-444F-AF1C-D99F9E162268}" dt="2023-04-04T10:37:24.297" v="600" actId="20577"/>
          <ac:spMkLst>
            <pc:docMk/>
            <pc:sldMk cId="2414464262" sldId="2147198583"/>
            <ac:spMk id="197" creationId="{CCC9F74B-F471-003D-2767-D0FD48F2E87A}"/>
          </ac:spMkLst>
        </pc:spChg>
        <pc:picChg chg="del">
          <ac:chgData name="Mordvinova, Anna" userId="0995ddac-853a-4807-b685-4fc6e37f359f" providerId="ADAL" clId="{512D23B3-EE06-444F-AF1C-D99F9E162268}" dt="2023-04-04T10:37:38.474" v="604" actId="478"/>
          <ac:picMkLst>
            <pc:docMk/>
            <pc:sldMk cId="2414464262" sldId="2147198583"/>
            <ac:picMk id="16" creationId="{F25DEEA4-5454-F968-5142-71E33AEC3585}"/>
          </ac:picMkLst>
        </pc:picChg>
        <pc:picChg chg="del">
          <ac:chgData name="Mordvinova, Anna" userId="0995ddac-853a-4807-b685-4fc6e37f359f" providerId="ADAL" clId="{512D23B3-EE06-444F-AF1C-D99F9E162268}" dt="2023-04-04T10:37:42.872" v="608" actId="478"/>
          <ac:picMkLst>
            <pc:docMk/>
            <pc:sldMk cId="2414464262" sldId="2147198583"/>
            <ac:picMk id="18" creationId="{93E4731F-8B73-754D-94F2-894B8D7F6375}"/>
          </ac:picMkLst>
        </pc:picChg>
        <pc:picChg chg="del">
          <ac:chgData name="Mordvinova, Anna" userId="0995ddac-853a-4807-b685-4fc6e37f359f" providerId="ADAL" clId="{512D23B3-EE06-444F-AF1C-D99F9E162268}" dt="2023-04-04T10:46:09.459" v="687" actId="478"/>
          <ac:picMkLst>
            <pc:docMk/>
            <pc:sldMk cId="2414464262" sldId="2147198583"/>
            <ac:picMk id="24" creationId="{750E73E8-A4F2-8FB5-56E0-2E5F0E54AB10}"/>
          </ac:picMkLst>
        </pc:picChg>
        <pc:picChg chg="del">
          <ac:chgData name="Mordvinova, Anna" userId="0995ddac-853a-4807-b685-4fc6e37f359f" providerId="ADAL" clId="{512D23B3-EE06-444F-AF1C-D99F9E162268}" dt="2023-04-04T10:37:36.222" v="603" actId="478"/>
          <ac:picMkLst>
            <pc:docMk/>
            <pc:sldMk cId="2414464262" sldId="2147198583"/>
            <ac:picMk id="27" creationId="{AA0969DE-2B56-E9A0-BAA3-F9C6D8051636}"/>
          </ac:picMkLst>
        </pc:picChg>
        <pc:picChg chg="add del mod">
          <ac:chgData name="Mordvinova, Anna" userId="0995ddac-853a-4807-b685-4fc6e37f359f" providerId="ADAL" clId="{512D23B3-EE06-444F-AF1C-D99F9E162268}" dt="2023-04-04T10:40:12.709" v="686" actId="478"/>
          <ac:picMkLst>
            <pc:docMk/>
            <pc:sldMk cId="2414464262" sldId="2147198583"/>
            <ac:picMk id="1026" creationId="{37E67FC0-2BE4-33F7-6193-DB9400BC6FE3}"/>
          </ac:picMkLst>
        </pc:picChg>
        <pc:picChg chg="add mod">
          <ac:chgData name="Mordvinova, Anna" userId="0995ddac-853a-4807-b685-4fc6e37f359f" providerId="ADAL" clId="{512D23B3-EE06-444F-AF1C-D99F9E162268}" dt="2023-04-04T10:46:35.211" v="694" actId="1076"/>
          <ac:picMkLst>
            <pc:docMk/>
            <pc:sldMk cId="2414464262" sldId="2147198583"/>
            <ac:picMk id="1028" creationId="{CD377202-B04D-A173-F571-09C421D4FD83}"/>
          </ac:picMkLst>
        </pc:picChg>
        <pc:picChg chg="add mod">
          <ac:chgData name="Mordvinova, Anna" userId="0995ddac-853a-4807-b685-4fc6e37f359f" providerId="ADAL" clId="{512D23B3-EE06-444F-AF1C-D99F9E162268}" dt="2023-04-04T10:46:31.855" v="693" actId="1076"/>
          <ac:picMkLst>
            <pc:docMk/>
            <pc:sldMk cId="2414464262" sldId="2147198583"/>
            <ac:picMk id="1029" creationId="{725FFD60-4387-D87E-1809-A99059417AD7}"/>
          </ac:picMkLst>
        </pc:picChg>
        <pc:picChg chg="add mod">
          <ac:chgData name="Mordvinova, Anna" userId="0995ddac-853a-4807-b685-4fc6e37f359f" providerId="ADAL" clId="{512D23B3-EE06-444F-AF1C-D99F9E162268}" dt="2023-04-04T10:46:28.655" v="692" actId="1076"/>
          <ac:picMkLst>
            <pc:docMk/>
            <pc:sldMk cId="2414464262" sldId="2147198583"/>
            <ac:picMk id="1030" creationId="{E4B39FDF-2A36-CE37-3E5C-15172E8FF68A}"/>
          </ac:picMkLst>
        </pc:picChg>
      </pc:sldChg>
      <pc:sldChg chg="delSp modSp add mod">
        <pc:chgData name="Mordvinova, Anna" userId="0995ddac-853a-4807-b685-4fc6e37f359f" providerId="ADAL" clId="{512D23B3-EE06-444F-AF1C-D99F9E162268}" dt="2023-04-04T10:39:20.483" v="683" actId="478"/>
        <pc:sldMkLst>
          <pc:docMk/>
          <pc:sldMk cId="3747581776" sldId="2147198594"/>
        </pc:sldMkLst>
        <pc:spChg chg="del mod">
          <ac:chgData name="Mordvinova, Anna" userId="0995ddac-853a-4807-b685-4fc6e37f359f" providerId="ADAL" clId="{512D23B3-EE06-444F-AF1C-D99F9E162268}" dt="2023-04-04T10:39:18.394" v="682" actId="478"/>
          <ac:spMkLst>
            <pc:docMk/>
            <pc:sldMk cId="3747581776" sldId="2147198594"/>
            <ac:spMk id="199" creationId="{BA42747C-A2F5-F54A-DA34-63B5518FDAE3}"/>
          </ac:spMkLst>
        </pc:spChg>
        <pc:spChg chg="mod">
          <ac:chgData name="Mordvinova, Anna" userId="0995ddac-853a-4807-b685-4fc6e37f359f" providerId="ADAL" clId="{512D23B3-EE06-444F-AF1C-D99F9E162268}" dt="2023-04-04T10:39:00.501" v="677" actId="14100"/>
          <ac:spMkLst>
            <pc:docMk/>
            <pc:sldMk cId="3747581776" sldId="2147198594"/>
            <ac:spMk id="255" creationId="{D3482C8F-328D-8D6E-AA45-D031F4F8A90F}"/>
          </ac:spMkLst>
        </pc:spChg>
        <pc:picChg chg="del">
          <ac:chgData name="Mordvinova, Anna" userId="0995ddac-853a-4807-b685-4fc6e37f359f" providerId="ADAL" clId="{512D23B3-EE06-444F-AF1C-D99F9E162268}" dt="2023-04-04T10:39:20.483" v="683" actId="478"/>
          <ac:picMkLst>
            <pc:docMk/>
            <pc:sldMk cId="3747581776" sldId="2147198594"/>
            <ac:picMk id="38" creationId="{BA6AB744-A4B1-EE39-CA1B-7EC578B406BB}"/>
          </ac:picMkLst>
        </pc:picChg>
      </pc:sldChg>
      <pc:sldChg chg="modSp mod">
        <pc:chgData name="Mordvinova, Anna" userId="0995ddac-853a-4807-b685-4fc6e37f359f" providerId="ADAL" clId="{512D23B3-EE06-444F-AF1C-D99F9E162268}" dt="2023-04-04T10:13:44.631" v="222" actId="20577"/>
        <pc:sldMkLst>
          <pc:docMk/>
          <pc:sldMk cId="3186392541" sldId="2147198615"/>
        </pc:sldMkLst>
        <pc:spChg chg="mod">
          <ac:chgData name="Mordvinova, Anna" userId="0995ddac-853a-4807-b685-4fc6e37f359f" providerId="ADAL" clId="{512D23B3-EE06-444F-AF1C-D99F9E162268}" dt="2023-04-04T10:11:36.150" v="42" actId="20577"/>
          <ac:spMkLst>
            <pc:docMk/>
            <pc:sldMk cId="3186392541" sldId="2147198615"/>
            <ac:spMk id="11" creationId="{27F21E17-DF5A-6643-AA6C-E271AE6945FA}"/>
          </ac:spMkLst>
        </pc:spChg>
        <pc:spChg chg="mod">
          <ac:chgData name="Mordvinova, Anna" userId="0995ddac-853a-4807-b685-4fc6e37f359f" providerId="ADAL" clId="{512D23B3-EE06-444F-AF1C-D99F9E162268}" dt="2023-04-04T10:12:16.934" v="86" actId="1076"/>
          <ac:spMkLst>
            <pc:docMk/>
            <pc:sldMk cId="3186392541" sldId="2147198615"/>
            <ac:spMk id="14" creationId="{55D61A27-27A7-B84E-ABF7-5C28C4CC747B}"/>
          </ac:spMkLst>
        </pc:spChg>
        <pc:spChg chg="mod">
          <ac:chgData name="Mordvinova, Anna" userId="0995ddac-853a-4807-b685-4fc6e37f359f" providerId="ADAL" clId="{512D23B3-EE06-444F-AF1C-D99F9E162268}" dt="2023-04-04T10:12:30.089" v="104" actId="20577"/>
          <ac:spMkLst>
            <pc:docMk/>
            <pc:sldMk cId="3186392541" sldId="2147198615"/>
            <ac:spMk id="15" creationId="{2E296CFA-1AC2-4642-8055-D262B7E9B33B}"/>
          </ac:spMkLst>
        </pc:spChg>
        <pc:spChg chg="mod">
          <ac:chgData name="Mordvinova, Anna" userId="0995ddac-853a-4807-b685-4fc6e37f359f" providerId="ADAL" clId="{512D23B3-EE06-444F-AF1C-D99F9E162268}" dt="2023-04-04T10:13:44.631" v="222" actId="20577"/>
          <ac:spMkLst>
            <pc:docMk/>
            <pc:sldMk cId="3186392541" sldId="2147198615"/>
            <ac:spMk id="17" creationId="{9401376A-5B41-9146-A4D3-CC7EC60743E8}"/>
          </ac:spMkLst>
        </pc:spChg>
        <pc:spChg chg="mod">
          <ac:chgData name="Mordvinova, Anna" userId="0995ddac-853a-4807-b685-4fc6e37f359f" providerId="ADAL" clId="{512D23B3-EE06-444F-AF1C-D99F9E162268}" dt="2023-04-04T10:12:41.993" v="130" actId="20577"/>
          <ac:spMkLst>
            <pc:docMk/>
            <pc:sldMk cId="3186392541" sldId="2147198615"/>
            <ac:spMk id="18" creationId="{540E562B-2E70-2D40-98A2-BF4413C78581}"/>
          </ac:spMkLst>
        </pc:spChg>
        <pc:grpChg chg="mod">
          <ac:chgData name="Mordvinova, Anna" userId="0995ddac-853a-4807-b685-4fc6e37f359f" providerId="ADAL" clId="{512D23B3-EE06-444F-AF1C-D99F9E162268}" dt="2023-04-04T10:13:10.257" v="173" actId="1076"/>
          <ac:grpSpMkLst>
            <pc:docMk/>
            <pc:sldMk cId="3186392541" sldId="2147198615"/>
            <ac:grpSpMk id="92" creationId="{634DA757-BF43-F258-6342-9E44AAF71D6D}"/>
          </ac:grpSpMkLst>
        </pc:grpChg>
        <pc:picChg chg="mod">
          <ac:chgData name="Mordvinova, Anna" userId="0995ddac-853a-4807-b685-4fc6e37f359f" providerId="ADAL" clId="{512D23B3-EE06-444F-AF1C-D99F9E162268}" dt="2023-04-04T10:13:14.805" v="175" actId="1076"/>
          <ac:picMkLst>
            <pc:docMk/>
            <pc:sldMk cId="3186392541" sldId="2147198615"/>
            <ac:picMk id="21" creationId="{343FDE8C-DFB5-872B-6197-250FFC15ACC4}"/>
          </ac:picMkLst>
        </pc:picChg>
        <pc:picChg chg="mod">
          <ac:chgData name="Mordvinova, Anna" userId="0995ddac-853a-4807-b685-4fc6e37f359f" providerId="ADAL" clId="{512D23B3-EE06-444F-AF1C-D99F9E162268}" dt="2023-04-04T10:12:14.366" v="85" actId="1076"/>
          <ac:picMkLst>
            <pc:docMk/>
            <pc:sldMk cId="3186392541" sldId="2147198615"/>
            <ac:picMk id="82" creationId="{9CC5D69D-9D91-DCBB-B9E0-402E1616AC94}"/>
          </ac:picMkLst>
        </pc:picChg>
        <pc:picChg chg="mod">
          <ac:chgData name="Mordvinova, Anna" userId="0995ddac-853a-4807-b685-4fc6e37f359f" providerId="ADAL" clId="{512D23B3-EE06-444F-AF1C-D99F9E162268}" dt="2023-04-04T10:13:20.556" v="176" actId="1076"/>
          <ac:picMkLst>
            <pc:docMk/>
            <pc:sldMk cId="3186392541" sldId="2147198615"/>
            <ac:picMk id="94" creationId="{519C2063-A5B1-1B8E-6F28-9CBAF3B98468}"/>
          </ac:picMkLst>
        </pc:picChg>
      </pc:sldChg>
      <pc:sldChg chg="del">
        <pc:chgData name="Mordvinova, Anna" userId="0995ddac-853a-4807-b685-4fc6e37f359f" providerId="ADAL" clId="{512D23B3-EE06-444F-AF1C-D99F9E162268}" dt="2023-04-04T10:36:13.276" v="548" actId="47"/>
        <pc:sldMkLst>
          <pc:docMk/>
          <pc:sldMk cId="2853213987" sldId="2147198616"/>
        </pc:sldMkLst>
      </pc:sldChg>
      <pc:sldChg chg="add del">
        <pc:chgData name="Mordvinova, Anna" userId="0995ddac-853a-4807-b685-4fc6e37f359f" providerId="ADAL" clId="{512D23B3-EE06-444F-AF1C-D99F9E162268}" dt="2023-04-04T10:47:38.548" v="696" actId="47"/>
        <pc:sldMkLst>
          <pc:docMk/>
          <pc:sldMk cId="719040850" sldId="2147375680"/>
        </pc:sldMkLst>
      </pc:sldChg>
      <pc:sldChg chg="modSp mod">
        <pc:chgData name="Mordvinova, Anna" userId="0995ddac-853a-4807-b685-4fc6e37f359f" providerId="ADAL" clId="{512D23B3-EE06-444F-AF1C-D99F9E162268}" dt="2023-04-04T10:52:19.186" v="863" actId="20577"/>
        <pc:sldMkLst>
          <pc:docMk/>
          <pc:sldMk cId="530058685" sldId="2147375681"/>
        </pc:sldMkLst>
        <pc:spChg chg="mod">
          <ac:chgData name="Mordvinova, Anna" userId="0995ddac-853a-4807-b685-4fc6e37f359f" providerId="ADAL" clId="{512D23B3-EE06-444F-AF1C-D99F9E162268}" dt="2023-04-04T10:48:17.041" v="734" actId="20577"/>
          <ac:spMkLst>
            <pc:docMk/>
            <pc:sldMk cId="530058685" sldId="2147375681"/>
            <ac:spMk id="5" creationId="{5C482379-72C4-0AB6-F1F5-6973782D77C9}"/>
          </ac:spMkLst>
        </pc:spChg>
        <pc:spChg chg="mod">
          <ac:chgData name="Mordvinova, Anna" userId="0995ddac-853a-4807-b685-4fc6e37f359f" providerId="ADAL" clId="{512D23B3-EE06-444F-AF1C-D99F9E162268}" dt="2023-04-04T10:52:19.186" v="863" actId="20577"/>
          <ac:spMkLst>
            <pc:docMk/>
            <pc:sldMk cId="530058685" sldId="2147375681"/>
            <ac:spMk id="6" creationId="{D20E6EB8-9878-BD4F-BA79-5637AD404A2B}"/>
          </ac:spMkLst>
        </pc:spChg>
        <pc:spChg chg="mod">
          <ac:chgData name="Mordvinova, Anna" userId="0995ddac-853a-4807-b685-4fc6e37f359f" providerId="ADAL" clId="{512D23B3-EE06-444F-AF1C-D99F9E162268}" dt="2023-04-04T10:48:26.987" v="753" actId="20577"/>
          <ac:spMkLst>
            <pc:docMk/>
            <pc:sldMk cId="530058685" sldId="2147375681"/>
            <ac:spMk id="12" creationId="{522D14BB-B08E-8081-990B-A03E93DDECA7}"/>
          </ac:spMkLst>
        </pc:spChg>
        <pc:spChg chg="mod">
          <ac:chgData name="Mordvinova, Anna" userId="0995ddac-853a-4807-b685-4fc6e37f359f" providerId="ADAL" clId="{512D23B3-EE06-444F-AF1C-D99F9E162268}" dt="2023-04-04T10:48:31.457" v="756" actId="20577"/>
          <ac:spMkLst>
            <pc:docMk/>
            <pc:sldMk cId="530058685" sldId="2147375681"/>
            <ac:spMk id="13" creationId="{2246CB22-DC3C-20CA-F8D2-9AE3EB025DE9}"/>
          </ac:spMkLst>
        </pc:spChg>
        <pc:spChg chg="mod">
          <ac:chgData name="Mordvinova, Anna" userId="0995ddac-853a-4807-b685-4fc6e37f359f" providerId="ADAL" clId="{512D23B3-EE06-444F-AF1C-D99F9E162268}" dt="2023-04-04T10:48:39.575" v="771" actId="20577"/>
          <ac:spMkLst>
            <pc:docMk/>
            <pc:sldMk cId="530058685" sldId="2147375681"/>
            <ac:spMk id="14" creationId="{8448A18C-850F-AAD9-D29A-2B17E376601B}"/>
          </ac:spMkLst>
        </pc:spChg>
      </pc:sldChg>
      <pc:sldMasterChg chg="delSldLayout">
        <pc:chgData name="Mordvinova, Anna" userId="0995ddac-853a-4807-b685-4fc6e37f359f" providerId="ADAL" clId="{512D23B3-EE06-444F-AF1C-D99F9E162268}" dt="2023-04-04T10:47:38.548" v="696" actId="47"/>
        <pc:sldMasterMkLst>
          <pc:docMk/>
          <pc:sldMasterMk cId="1704726322" sldId="2147483662"/>
        </pc:sldMasterMkLst>
        <pc:sldLayoutChg chg="del">
          <pc:chgData name="Mordvinova, Anna" userId="0995ddac-853a-4807-b685-4fc6e37f359f" providerId="ADAL" clId="{512D23B3-EE06-444F-AF1C-D99F9E162268}" dt="2023-04-04T10:47:38.548" v="696" actId="47"/>
          <pc:sldLayoutMkLst>
            <pc:docMk/>
            <pc:sldMasterMk cId="1704726322" sldId="2147483662"/>
            <pc:sldLayoutMk cId="291059966" sldId="21474836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19A58-44B4-4042-8A43-3662915439D3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36057-A09A-454A-9437-E5BDB44F3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990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E96FEB-CF22-A649-A84B-28D10B401CA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74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E96FEB-CF22-A649-A84B-28D10B401CA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502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9303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8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043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061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7477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712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2455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920750" indent="-2381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lvl3pPr>
      <a:lvl4pPr marL="1095375" indent="-2222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lvl4pPr>
      <a:lvl5pPr marL="1317625" indent="-2222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>
          <p15:clr>
            <a:srgbClr val="F26B43"/>
          </p15:clr>
        </p15:guide>
        <p15:guide id="2" pos="504">
          <p15:clr>
            <a:srgbClr val="F26B43"/>
          </p15:clr>
        </p15:guide>
        <p15:guide id="3" pos="3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72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4.sv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5" Type="http://schemas.microsoft.com/office/2007/relationships/hdphoto" Target="../media/hdphoto2.wdp"/><Relationship Id="rId10" Type="http://schemas.openxmlformats.org/officeDocument/2006/relationships/image" Target="../media/image8.sv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svg"/><Relationship Id="rId18" Type="http://schemas.openxmlformats.org/officeDocument/2006/relationships/image" Target="../media/image29.svg"/><Relationship Id="rId3" Type="http://schemas.openxmlformats.org/officeDocument/2006/relationships/image" Target="../media/image15.png"/><Relationship Id="rId21" Type="http://schemas.openxmlformats.org/officeDocument/2006/relationships/image" Target="../media/image32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.png"/><Relationship Id="rId20" Type="http://schemas.openxmlformats.org/officeDocument/2006/relationships/image" Target="../media/image3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11" Type="http://schemas.openxmlformats.org/officeDocument/2006/relationships/image" Target="../media/image23.svg"/><Relationship Id="rId5" Type="http://schemas.openxmlformats.org/officeDocument/2006/relationships/image" Target="../media/image17.png"/><Relationship Id="rId15" Type="http://schemas.openxmlformats.org/officeDocument/2006/relationships/image" Target="../media/image27.svg"/><Relationship Id="rId10" Type="http://schemas.openxmlformats.org/officeDocument/2006/relationships/image" Target="../media/image22.png"/><Relationship Id="rId19" Type="http://schemas.openxmlformats.org/officeDocument/2006/relationships/image" Target="../media/image30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3" Type="http://schemas.openxmlformats.org/officeDocument/2006/relationships/image" Target="../media/image34.emf"/><Relationship Id="rId7" Type="http://schemas.openxmlformats.org/officeDocument/2006/relationships/image" Target="../media/image37.sv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6.svg"/><Relationship Id="rId20" Type="http://schemas.openxmlformats.org/officeDocument/2006/relationships/image" Target="../media/image5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4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5.png"/><Relationship Id="rId9" Type="http://schemas.openxmlformats.org/officeDocument/2006/relationships/image" Target="../media/image39.svg"/><Relationship Id="rId14" Type="http://schemas.openxmlformats.org/officeDocument/2006/relationships/image" Target="../media/image4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60.png"/><Relationship Id="rId3" Type="http://schemas.openxmlformats.org/officeDocument/2006/relationships/image" Target="../media/image52.svg"/><Relationship Id="rId7" Type="http://schemas.openxmlformats.org/officeDocument/2006/relationships/image" Target="../media/image55.png"/><Relationship Id="rId12" Type="http://schemas.microsoft.com/office/2007/relationships/hdphoto" Target="../media/hdphoto1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sv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2.png"/><Relationship Id="rId10" Type="http://schemas.openxmlformats.org/officeDocument/2006/relationships/image" Target="../media/image58.svg"/><Relationship Id="rId4" Type="http://schemas.openxmlformats.org/officeDocument/2006/relationships/image" Target="../media/image4.png"/><Relationship Id="rId9" Type="http://schemas.openxmlformats.org/officeDocument/2006/relationships/image" Target="../media/image57.png"/><Relationship Id="rId14" Type="http://schemas.openxmlformats.org/officeDocument/2006/relationships/image" Target="../media/image6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sv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" Type="http://schemas.openxmlformats.org/officeDocument/2006/relationships/image" Target="../media/image64.svg"/><Relationship Id="rId21" Type="http://schemas.openxmlformats.org/officeDocument/2006/relationships/image" Target="../media/image82.svg"/><Relationship Id="rId34" Type="http://schemas.openxmlformats.org/officeDocument/2006/relationships/image" Target="../media/image95.svg"/><Relationship Id="rId7" Type="http://schemas.openxmlformats.org/officeDocument/2006/relationships/image" Target="../media/image68.svg"/><Relationship Id="rId12" Type="http://schemas.openxmlformats.org/officeDocument/2006/relationships/image" Target="../media/image73.png"/><Relationship Id="rId17" Type="http://schemas.openxmlformats.org/officeDocument/2006/relationships/image" Target="../media/image78.svg"/><Relationship Id="rId25" Type="http://schemas.openxmlformats.org/officeDocument/2006/relationships/image" Target="../media/image86.svg"/><Relationship Id="rId33" Type="http://schemas.openxmlformats.org/officeDocument/2006/relationships/image" Target="../media/image94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0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png"/><Relationship Id="rId11" Type="http://schemas.openxmlformats.org/officeDocument/2006/relationships/image" Target="../media/image72.svg"/><Relationship Id="rId24" Type="http://schemas.openxmlformats.org/officeDocument/2006/relationships/image" Target="../media/image85.png"/><Relationship Id="rId32" Type="http://schemas.openxmlformats.org/officeDocument/2006/relationships/image" Target="../media/image93.svg"/><Relationship Id="rId5" Type="http://schemas.openxmlformats.org/officeDocument/2006/relationships/image" Target="../media/image66.svg"/><Relationship Id="rId15" Type="http://schemas.openxmlformats.org/officeDocument/2006/relationships/image" Target="../media/image76.svg"/><Relationship Id="rId23" Type="http://schemas.openxmlformats.org/officeDocument/2006/relationships/image" Target="../media/image84.svg"/><Relationship Id="rId28" Type="http://schemas.openxmlformats.org/officeDocument/2006/relationships/image" Target="../media/image89.png"/><Relationship Id="rId36" Type="http://schemas.openxmlformats.org/officeDocument/2006/relationships/image" Target="../media/image97.svg"/><Relationship Id="rId10" Type="http://schemas.openxmlformats.org/officeDocument/2006/relationships/image" Target="../media/image71.png"/><Relationship Id="rId19" Type="http://schemas.openxmlformats.org/officeDocument/2006/relationships/image" Target="../media/image80.svg"/><Relationship Id="rId31" Type="http://schemas.openxmlformats.org/officeDocument/2006/relationships/image" Target="../media/image92.png"/><Relationship Id="rId4" Type="http://schemas.openxmlformats.org/officeDocument/2006/relationships/image" Target="../media/image65.png"/><Relationship Id="rId9" Type="http://schemas.openxmlformats.org/officeDocument/2006/relationships/image" Target="../media/image70.sv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svg"/><Relationship Id="rId30" Type="http://schemas.openxmlformats.org/officeDocument/2006/relationships/image" Target="../media/image91.png"/><Relationship Id="rId35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8549A883-B87B-4ADE-8440-58DA5756BC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38" t="3674" r="4436" b="27166"/>
          <a:stretch/>
        </p:blipFill>
        <p:spPr>
          <a:xfrm flipH="1">
            <a:off x="-1" y="1"/>
            <a:ext cx="12192002" cy="68580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6579AEA6-733C-9383-E10E-C6CAABFD7A83}"/>
              </a:ext>
            </a:extLst>
          </p:cNvPr>
          <p:cNvGrpSpPr/>
          <p:nvPr/>
        </p:nvGrpSpPr>
        <p:grpSpPr>
          <a:xfrm flipH="1">
            <a:off x="776209" y="582581"/>
            <a:ext cx="10748452" cy="5692838"/>
            <a:chOff x="721774" y="539400"/>
            <a:chExt cx="10748452" cy="5692838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D0B92F8-2C94-F5B5-68DC-4D965FBA3B27}"/>
                </a:ext>
              </a:extLst>
            </p:cNvPr>
            <p:cNvSpPr/>
            <p:nvPr/>
          </p:nvSpPr>
          <p:spPr>
            <a:xfrm>
              <a:off x="721774" y="539400"/>
              <a:ext cx="10748452" cy="5692838"/>
            </a:xfrm>
            <a:prstGeom prst="roundRect">
              <a:avLst>
                <a:gd name="adj" fmla="val 6267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>
              <a:outerShdw blurRad="304800" sx="102000" sy="102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7" name="Picture 26" descr="Background pattern&#10;&#10;Description automatically generated">
              <a:extLst>
                <a:ext uri="{FF2B5EF4-FFF2-40B4-BE49-F238E27FC236}">
                  <a16:creationId xmlns:a16="http://schemas.microsoft.com/office/drawing/2014/main" id="{7CD6EC78-570C-541C-BDDB-8ECBD34527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1" t="8668" r="7361" b="8666"/>
            <a:stretch/>
          </p:blipFill>
          <p:spPr>
            <a:xfrm>
              <a:off x="721774" y="551180"/>
              <a:ext cx="10748452" cy="568105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179FF3C-A3A0-DBAA-BB3A-B5DE306DF94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70242" y="6539072"/>
            <a:ext cx="222949" cy="2229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0C1B36-6332-16E2-F5E5-D9D43DC10334}"/>
              </a:ext>
            </a:extLst>
          </p:cNvPr>
          <p:cNvSpPr txBox="1"/>
          <p:nvPr/>
        </p:nvSpPr>
        <p:spPr>
          <a:xfrm>
            <a:off x="7619052" y="2151727"/>
            <a:ext cx="39099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Ink Free" panose="03080402000500000000" pitchFamily="66" charset="0"/>
                <a:ea typeface="Lato" panose="020F0502020204030203" pitchFamily="34" charset="0"/>
                <a:cs typeface="Lato" panose="020F0502020204030203" pitchFamily="34" charset="0"/>
              </a:rPr>
              <a:t>EZ REACH</a:t>
            </a:r>
            <a:endParaRPr kumimoji="0" lang="en-US" sz="8000" b="0" i="0" u="none" strike="noStrike" kern="1200" cap="none" spc="0" normalizeH="0" baseline="0" noProof="0">
              <a:ln>
                <a:noFill/>
              </a:ln>
              <a:solidFill>
                <a:srgbClr val="FEFFFE"/>
              </a:solidFill>
              <a:effectLst/>
              <a:uLnTx/>
              <a:uFillTx/>
              <a:latin typeface="Ink Free" panose="03080402000500000000" pitchFamily="66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DA078F-21B8-57B0-1F52-374239760398}"/>
              </a:ext>
            </a:extLst>
          </p:cNvPr>
          <p:cNvGrpSpPr/>
          <p:nvPr/>
        </p:nvGrpSpPr>
        <p:grpSpPr>
          <a:xfrm flipH="1">
            <a:off x="-138223" y="1865482"/>
            <a:ext cx="4795631" cy="1497327"/>
            <a:chOff x="3106191" y="381823"/>
            <a:chExt cx="4096886" cy="127915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4E5B6F-D8A1-B109-A7EA-657EF0E0856E}"/>
                </a:ext>
              </a:extLst>
            </p:cNvPr>
            <p:cNvGrpSpPr/>
            <p:nvPr/>
          </p:nvGrpSpPr>
          <p:grpSpPr>
            <a:xfrm>
              <a:off x="3106191" y="381823"/>
              <a:ext cx="2213642" cy="1191507"/>
              <a:chOff x="7562320" y="705026"/>
              <a:chExt cx="4104747" cy="2209407"/>
            </a:xfrm>
          </p:grpSpPr>
          <p:pic>
            <p:nvPicPr>
              <p:cNvPr id="15" name="Graphic 14">
                <a:extLst>
                  <a:ext uri="{FF2B5EF4-FFF2-40B4-BE49-F238E27FC236}">
                    <a16:creationId xmlns:a16="http://schemas.microsoft.com/office/drawing/2014/main" id="{83BFBC65-9A70-74D7-8FAD-A6AC0DDB46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907896" y="705026"/>
                <a:ext cx="541537" cy="541537"/>
              </a:xfrm>
              <a:prstGeom prst="rect">
                <a:avLst/>
              </a:prstGeom>
            </p:spPr>
          </p:pic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AFAA114E-8F56-4CEE-966F-1C533DC912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lum contrast="12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562320" y="1343479"/>
                <a:ext cx="4104747" cy="1570954"/>
              </a:xfrm>
              <a:prstGeom prst="rect">
                <a:avLst/>
              </a:prstGeom>
            </p:spPr>
          </p:pic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3F5DB3D-6DC2-0870-4CBC-CBC20C54D9DD}"/>
                </a:ext>
              </a:extLst>
            </p:cNvPr>
            <p:cNvSpPr txBox="1"/>
            <p:nvPr/>
          </p:nvSpPr>
          <p:spPr>
            <a:xfrm>
              <a:off x="3436589" y="714426"/>
              <a:ext cx="3766488" cy="946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30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k Free" panose="03080402000500000000" pitchFamily="66" charset="0"/>
                  <a:ea typeface="Lato" panose="020F0502020204030203" pitchFamily="34" charset="0"/>
                  <a:cs typeface="Lato" panose="020F0502020204030203" pitchFamily="34" charset="0"/>
                  <a:sym typeface="Zilla Slab Light"/>
                </a:rPr>
                <a:t>New</a:t>
              </a:r>
            </a:p>
          </p:txBody>
        </p:sp>
      </p:grpSp>
      <p:pic>
        <p:nvPicPr>
          <p:cNvPr id="22" name="Picture 21" descr="A person holding a phone&#10;&#10;Description automatically generated with low confidence">
            <a:extLst>
              <a:ext uri="{FF2B5EF4-FFF2-40B4-BE49-F238E27FC236}">
                <a16:creationId xmlns:a16="http://schemas.microsoft.com/office/drawing/2014/main" id="{5CC8E39D-E937-4E87-2D8B-66AB96723AA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9917" r="14003" b="20159"/>
          <a:stretch/>
        </p:blipFill>
        <p:spPr>
          <a:xfrm flipH="1">
            <a:off x="2310555" y="961809"/>
            <a:ext cx="6049673" cy="5896191"/>
          </a:xfrm>
          <a:prstGeom prst="rect">
            <a:avLst/>
          </a:prstGeom>
          <a:effectLst>
            <a:outerShdw blurRad="279400" dist="76200" dir="2700000" algn="tl" rotWithShape="0">
              <a:prstClr val="black">
                <a:alpha val="28000"/>
              </a:prstClr>
            </a:outerShdw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F362744-1B05-891B-E46F-4BBA0D334700}"/>
              </a:ext>
            </a:extLst>
          </p:cNvPr>
          <p:cNvGrpSpPr/>
          <p:nvPr/>
        </p:nvGrpSpPr>
        <p:grpSpPr>
          <a:xfrm>
            <a:off x="1212249" y="3317590"/>
            <a:ext cx="3486641" cy="1475441"/>
            <a:chOff x="2767421" y="2941374"/>
            <a:chExt cx="1765386" cy="747058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76A149EB-75CF-1638-456A-95DEB2D95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281911">
              <a:off x="2767421" y="3316957"/>
              <a:ext cx="1765386" cy="371475"/>
            </a:xfrm>
            <a:prstGeom prst="rect">
              <a:avLst/>
            </a:prstGeom>
          </p:spPr>
        </p:pic>
        <p:pic>
          <p:nvPicPr>
            <p:cNvPr id="18" name="Picture 17" descr="A picture containing person, person, male&#10;&#10;Description automatically generated">
              <a:extLst>
                <a:ext uri="{FF2B5EF4-FFF2-40B4-BE49-F238E27FC236}">
                  <a16:creationId xmlns:a16="http://schemas.microsoft.com/office/drawing/2014/main" id="{650C298F-20E6-CB9F-097D-293C163804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alphaModFix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3" t="19139" r="62080" b="59020"/>
            <a:stretch/>
          </p:blipFill>
          <p:spPr>
            <a:xfrm>
              <a:off x="2809697" y="2941374"/>
              <a:ext cx="1680833" cy="623723"/>
            </a:xfrm>
            <a:prstGeom prst="rect">
              <a:avLst/>
            </a:prstGeom>
            <a:noFill/>
          </p:spPr>
        </p:pic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7E9FC9BD-CED9-2F86-35BE-93F65C4531B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190947" y="1721570"/>
            <a:ext cx="813968" cy="131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32412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343FDE8C-DFB5-872B-6197-250FFC15AC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38" t="3674" r="4436" b="27166"/>
          <a:stretch/>
        </p:blipFill>
        <p:spPr>
          <a:xfrm flipH="1">
            <a:off x="-1" y="1"/>
            <a:ext cx="12192002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F7B89B5-6A69-0F0B-F11F-60FC742567E4}"/>
              </a:ext>
            </a:extLst>
          </p:cNvPr>
          <p:cNvSpPr/>
          <p:nvPr/>
        </p:nvSpPr>
        <p:spPr>
          <a:xfrm>
            <a:off x="0" y="3789200"/>
            <a:ext cx="12192000" cy="3068800"/>
          </a:xfrm>
          <a:prstGeom prst="rect">
            <a:avLst/>
          </a:prstGeom>
          <a:gradFill>
            <a:gsLst>
              <a:gs pos="83000">
                <a:srgbClr val="93191F"/>
              </a:gs>
              <a:gs pos="0">
                <a:srgbClr val="93191F"/>
              </a:gs>
            </a:gsLst>
            <a:lin ang="13800000" scaled="0"/>
          </a:gradFill>
          <a:ln>
            <a:noFill/>
          </a:ln>
          <a:effectLst>
            <a:outerShdw blurRad="304800" sx="102000" sy="102000" algn="ctr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C1B78C0-84A0-C978-3705-76DBA58D17CC}"/>
              </a:ext>
            </a:extLst>
          </p:cNvPr>
          <p:cNvSpPr/>
          <p:nvPr/>
        </p:nvSpPr>
        <p:spPr>
          <a:xfrm>
            <a:off x="-177800" y="1806352"/>
            <a:ext cx="3746986" cy="2179982"/>
          </a:xfrm>
          <a:prstGeom prst="roundRect">
            <a:avLst>
              <a:gd name="adj" fmla="val 8020"/>
            </a:avLst>
          </a:prstGeom>
          <a:gradFill>
            <a:gsLst>
              <a:gs pos="83000">
                <a:sysClr val="window" lastClr="FFFFFF">
                  <a:lumMod val="95000"/>
                </a:sysClr>
              </a:gs>
              <a:gs pos="0">
                <a:sysClr val="window" lastClr="FFFFFF">
                  <a:lumMod val="75000"/>
                </a:sysClr>
              </a:gs>
            </a:gsLst>
            <a:lin ang="138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ubtitle 5">
            <a:extLst>
              <a:ext uri="{FF2B5EF4-FFF2-40B4-BE49-F238E27FC236}">
                <a16:creationId xmlns:a16="http://schemas.microsoft.com/office/drawing/2014/main" id="{55D61A27-27A7-B84E-ABF7-5C28C4CC747B}"/>
              </a:ext>
            </a:extLst>
          </p:cNvPr>
          <p:cNvSpPr>
            <a:spLocks noGrp="1"/>
          </p:cNvSpPr>
          <p:nvPr/>
        </p:nvSpPr>
        <p:spPr>
          <a:xfrm>
            <a:off x="447939" y="2686904"/>
            <a:ext cx="3195260" cy="19246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18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20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91437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37156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4pPr>
            <a:lvl5pPr marL="182875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5pPr>
            <a:lvl6pPr marL="228594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" panose="020B0503030403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БЕЗПЕЧНА ТА ЗРУЧНА У ВИКОРИСТАННІ</a:t>
            </a:r>
            <a:endParaRPr kumimoji="0" lang="en-US" sz="2800" b="1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" panose="020B0503030403020204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" name="Subtitle 5">
            <a:extLst>
              <a:ext uri="{FF2B5EF4-FFF2-40B4-BE49-F238E27FC236}">
                <a16:creationId xmlns:a16="http://schemas.microsoft.com/office/drawing/2014/main" id="{D814685D-BFBD-464C-BB8C-D9A237BE2F4C}"/>
              </a:ext>
            </a:extLst>
          </p:cNvPr>
          <p:cNvSpPr>
            <a:spLocks noGrp="1"/>
          </p:cNvSpPr>
          <p:nvPr/>
        </p:nvSpPr>
        <p:spPr>
          <a:xfrm>
            <a:off x="6096000" y="6570483"/>
            <a:ext cx="4800600" cy="2875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18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20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91437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37156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4pPr>
            <a:lvl5pPr marL="182875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5pPr>
            <a:lvl6pPr marL="228594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Myriad Pro" panose="020B0503030403020204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5" name="Subtitle 5">
            <a:extLst>
              <a:ext uri="{FF2B5EF4-FFF2-40B4-BE49-F238E27FC236}">
                <a16:creationId xmlns:a16="http://schemas.microsoft.com/office/drawing/2014/main" id="{2E296CFA-1AC2-4642-8055-D262B7E9B33B}"/>
              </a:ext>
            </a:extLst>
          </p:cNvPr>
          <p:cNvSpPr>
            <a:spLocks noGrp="1"/>
          </p:cNvSpPr>
          <p:nvPr/>
        </p:nvSpPr>
        <p:spPr>
          <a:xfrm>
            <a:off x="1757969" y="4425740"/>
            <a:ext cx="2066545" cy="1456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18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20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91437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37156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4pPr>
            <a:lvl5pPr marL="182875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5pPr>
            <a:lvl6pPr marL="228594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Lato Black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Зручно підпалювати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EFFFE"/>
              </a:solidFill>
              <a:effectLst/>
              <a:uLnTx/>
              <a:uFillTx/>
              <a:latin typeface="Lato" panose="020F05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EFFFE"/>
              </a:solidFill>
              <a:effectLst/>
              <a:uLnTx/>
              <a:uFillTx/>
              <a:latin typeface="Lato Black" panose="020F05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7" name="Subtitle 5">
            <a:extLst>
              <a:ext uri="{FF2B5EF4-FFF2-40B4-BE49-F238E27FC236}">
                <a16:creationId xmlns:a16="http://schemas.microsoft.com/office/drawing/2014/main" id="{9401376A-5B41-9146-A4D3-CC7EC60743E8}"/>
              </a:ext>
            </a:extLst>
          </p:cNvPr>
          <p:cNvSpPr>
            <a:spLocks noGrp="1"/>
          </p:cNvSpPr>
          <p:nvPr/>
        </p:nvSpPr>
        <p:spPr>
          <a:xfrm>
            <a:off x="9601965" y="2011023"/>
            <a:ext cx="2370960" cy="1456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18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20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91437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37156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4pPr>
            <a:lvl5pPr marL="182875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5pPr>
            <a:lvl6pPr marL="228594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 Black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Для всіх випадків використання вогню: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Lato Black" panose="020F05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400" b="1" dirty="0">
                <a:solidFill>
                  <a:srgbClr val="000100"/>
                </a:solidFill>
              </a:rPr>
              <a:t>Свічки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,  </a:t>
            </a:r>
            <a:r>
              <a:rPr kumimoji="0" lang="uk-UA" sz="14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каміни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400" b="1" dirty="0">
                <a:solidFill>
                  <a:srgbClr val="000100"/>
                </a:solidFill>
              </a:rPr>
              <a:t>барбекю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Lato Black" panose="020F05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Lato Black" panose="020F05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8" name="Subtitle 5">
            <a:extLst>
              <a:ext uri="{FF2B5EF4-FFF2-40B4-BE49-F238E27FC236}">
                <a16:creationId xmlns:a16="http://schemas.microsoft.com/office/drawing/2014/main" id="{540E562B-2E70-2D40-98A2-BF4413C78581}"/>
              </a:ext>
            </a:extLst>
          </p:cNvPr>
          <p:cNvSpPr>
            <a:spLocks noGrp="1"/>
          </p:cNvSpPr>
          <p:nvPr/>
        </p:nvSpPr>
        <p:spPr>
          <a:xfrm>
            <a:off x="9567751" y="4425740"/>
            <a:ext cx="2066545" cy="1456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18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lang="en-US" sz="20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91437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37156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4pPr>
            <a:lvl5pPr marL="182875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5pPr>
            <a:lvl6pPr marL="228594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Lato Black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Зручний кишеньковий розмір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EFFFE"/>
              </a:solidFill>
              <a:effectLst/>
              <a:uLnTx/>
              <a:uFillTx/>
              <a:latin typeface="Lato Black" panose="020F05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EFFFE"/>
              </a:solidFill>
              <a:effectLst/>
              <a:uLnTx/>
              <a:uFillTx/>
              <a:latin typeface="Lato Black" panose="020F05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27F21E17-DF5A-6643-AA6C-E271AE6945FA}"/>
              </a:ext>
            </a:extLst>
          </p:cNvPr>
          <p:cNvSpPr txBox="1">
            <a:spLocks/>
          </p:cNvSpPr>
          <p:nvPr/>
        </p:nvSpPr>
        <p:spPr>
          <a:xfrm>
            <a:off x="1563233" y="176691"/>
            <a:ext cx="9065536" cy="10446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all" spc="0" normalizeH="0" baseline="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Ink Free" panose="03080402000500000000" pitchFamily="66" charset="0"/>
                <a:ea typeface="+mj-ea"/>
                <a:cs typeface="+mj-cs"/>
              </a:rPr>
              <a:t>NEW BIC EZ REACH (J38)</a:t>
            </a:r>
            <a:r>
              <a:rPr kumimoji="0" lang="en-US" sz="3800" b="1" i="0" u="none" strike="noStrike" kern="1200" cap="all" spc="0" normalizeH="0" baseline="3000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Ink Free" panose="03080402000500000000" pitchFamily="66" charset="0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600" b="1" i="0" u="none" strike="noStrike" kern="1200" cap="all" spc="0" normalizeH="0" baseline="3000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 Black" panose="020F0502020204030203" pitchFamily="34" charset="77"/>
                <a:ea typeface="+mj-ea"/>
                <a:cs typeface="+mj-cs"/>
              </a:rPr>
              <a:t>УНІВЕРСАЛЬНА ПОБУТОВА ЗАПАЛЬНИЧКА</a:t>
            </a:r>
            <a:endParaRPr kumimoji="0" lang="en-US" sz="2600" b="1" i="0" u="none" strike="noStrike" kern="1200" cap="all" spc="0" normalizeH="0" baseline="30000" noProof="0" dirty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Lato Black" panose="020F0502020204030203" pitchFamily="34" charset="77"/>
              <a:ea typeface="+mj-ea"/>
              <a:cs typeface="+mj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6C1C55-EEF1-71CA-4C94-B53B68C8E93F}"/>
              </a:ext>
            </a:extLst>
          </p:cNvPr>
          <p:cNvGrpSpPr/>
          <p:nvPr/>
        </p:nvGrpSpPr>
        <p:grpSpPr>
          <a:xfrm>
            <a:off x="757864" y="758764"/>
            <a:ext cx="10676272" cy="431847"/>
            <a:chOff x="717054" y="2"/>
            <a:chExt cx="10676272" cy="431847"/>
          </a:xfrm>
        </p:grpSpPr>
        <p:pic>
          <p:nvPicPr>
            <p:cNvPr id="24" name="Graphic 43">
              <a:extLst>
                <a:ext uri="{FF2B5EF4-FFF2-40B4-BE49-F238E27FC236}">
                  <a16:creationId xmlns:a16="http://schemas.microsoft.com/office/drawing/2014/main" id="{75A440C6-385D-E48D-B415-06D9F02748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-9540" r="1" b="64666"/>
            <a:stretch/>
          </p:blipFill>
          <p:spPr>
            <a:xfrm rot="5400013">
              <a:off x="10368971" y="-592510"/>
              <a:ext cx="431843" cy="161686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5" name="Graphic 43">
              <a:extLst>
                <a:ext uri="{FF2B5EF4-FFF2-40B4-BE49-F238E27FC236}">
                  <a16:creationId xmlns:a16="http://schemas.microsoft.com/office/drawing/2014/main" id="{AA9ACFBC-7453-5BB9-1BAD-C59E21855D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-9540" r="1" b="64666"/>
            <a:stretch/>
          </p:blipFill>
          <p:spPr>
            <a:xfrm rot="16199987" flipH="1">
              <a:off x="1309566" y="-592506"/>
              <a:ext cx="431843" cy="1616867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34DA757-BF43-F258-6342-9E44AAF71D6D}"/>
              </a:ext>
            </a:extLst>
          </p:cNvPr>
          <p:cNvGrpSpPr/>
          <p:nvPr/>
        </p:nvGrpSpPr>
        <p:grpSpPr>
          <a:xfrm>
            <a:off x="4023919" y="1146529"/>
            <a:ext cx="4671786" cy="5237816"/>
            <a:chOff x="3909474" y="1125723"/>
            <a:chExt cx="4671786" cy="5237816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1CF1EC4-1B98-A678-CAA6-9BB51B835826}"/>
                </a:ext>
              </a:extLst>
            </p:cNvPr>
            <p:cNvGrpSpPr/>
            <p:nvPr/>
          </p:nvGrpSpPr>
          <p:grpSpPr>
            <a:xfrm>
              <a:off x="3909474" y="1353119"/>
              <a:ext cx="4671786" cy="4783022"/>
              <a:chOff x="3675885" y="764828"/>
              <a:chExt cx="5138965" cy="5261324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8EB34321-764B-743C-495C-396146DA3977}"/>
                  </a:ext>
                </a:extLst>
              </p:cNvPr>
              <p:cNvSpPr/>
              <p:nvPr/>
            </p:nvSpPr>
            <p:spPr>
              <a:xfrm flipV="1">
                <a:off x="4028470" y="1361470"/>
                <a:ext cx="4135060" cy="4135060"/>
              </a:xfrm>
              <a:prstGeom prst="ellipse">
                <a:avLst/>
              </a:prstGeom>
              <a:solidFill>
                <a:srgbClr val="F8941F"/>
              </a:solidFill>
              <a:ln>
                <a:noFill/>
              </a:ln>
              <a:effectLst>
                <a:outerShdw blurRad="342900" dist="38100" dir="2700000" algn="ctr" rotWithShape="0">
                  <a:srgbClr val="000000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2" name="Graphic 21">
                <a:extLst>
                  <a:ext uri="{FF2B5EF4-FFF2-40B4-BE49-F238E27FC236}">
                    <a16:creationId xmlns:a16="http://schemas.microsoft.com/office/drawing/2014/main" id="{0D09640E-A52A-AC41-9723-F075D6EDC6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675885" y="764828"/>
                <a:ext cx="5138965" cy="5261324"/>
              </a:xfrm>
              <a:prstGeom prst="rect">
                <a:avLst/>
              </a:prstGeom>
              <a:effectLst>
                <a:outerShdw blurRad="177800" sx="102000" sy="102000" algn="ctr" rotWithShape="0">
                  <a:prstClr val="black">
                    <a:alpha val="25000"/>
                  </a:prstClr>
                </a:outerShdw>
              </a:effectLst>
            </p:spPr>
          </p:pic>
        </p:grpSp>
        <p:pic>
          <p:nvPicPr>
            <p:cNvPr id="27" name="Picture 7">
              <a:extLst>
                <a:ext uri="{FF2B5EF4-FFF2-40B4-BE49-F238E27FC236}">
                  <a16:creationId xmlns:a16="http://schemas.microsoft.com/office/drawing/2014/main" id="{56D0620E-5F28-3A66-7685-0A77FB711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9561" t="58877" r="33636" b="16955"/>
            <a:stretch>
              <a:fillRect/>
            </a:stretch>
          </p:blipFill>
          <p:spPr>
            <a:xfrm rot="3084088">
              <a:off x="3649038" y="2983921"/>
              <a:ext cx="5237816" cy="1521419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0D30E07-0F0A-22B5-A91B-8603A5DE9C45}"/>
              </a:ext>
            </a:extLst>
          </p:cNvPr>
          <p:cNvGrpSpPr/>
          <p:nvPr/>
        </p:nvGrpSpPr>
        <p:grpSpPr>
          <a:xfrm>
            <a:off x="213773" y="1601523"/>
            <a:ext cx="1054710" cy="957262"/>
            <a:chOff x="516187" y="4064408"/>
            <a:chExt cx="1383761" cy="1255910"/>
          </a:xfrm>
        </p:grpSpPr>
        <p:pic>
          <p:nvPicPr>
            <p:cNvPr id="50" name="Graphic 94">
              <a:extLst>
                <a:ext uri="{FF2B5EF4-FFF2-40B4-BE49-F238E27FC236}">
                  <a16:creationId xmlns:a16="http://schemas.microsoft.com/office/drawing/2014/main" id="{2DD1DF09-DEA3-B8E4-D652-0BE5CCA92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8381494">
              <a:off x="580113" y="4000482"/>
              <a:ext cx="1255910" cy="1383761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1" name="Graphic 95">
              <a:extLst>
                <a:ext uri="{FF2B5EF4-FFF2-40B4-BE49-F238E27FC236}">
                  <a16:creationId xmlns:a16="http://schemas.microsoft.com/office/drawing/2014/main" id="{70BEB072-AA5E-DB27-27C6-08E4D51B0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21037223">
              <a:off x="895738" y="4321353"/>
              <a:ext cx="526685" cy="632024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6E27480-665B-582F-32E6-69548BF3D5DD}"/>
              </a:ext>
            </a:extLst>
          </p:cNvPr>
          <p:cNvGrpSpPr/>
          <p:nvPr/>
        </p:nvGrpSpPr>
        <p:grpSpPr>
          <a:xfrm>
            <a:off x="1010281" y="4440898"/>
            <a:ext cx="635599" cy="635599"/>
            <a:chOff x="1010281" y="4440898"/>
            <a:chExt cx="635599" cy="63559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DC25C44E-724F-C606-7B4F-6D6E7C793887}"/>
                </a:ext>
              </a:extLst>
            </p:cNvPr>
            <p:cNvSpPr/>
            <p:nvPr/>
          </p:nvSpPr>
          <p:spPr>
            <a:xfrm>
              <a:off x="1010281" y="4440898"/>
              <a:ext cx="635599" cy="635599"/>
            </a:xfrm>
            <a:prstGeom prst="ellipse">
              <a:avLst/>
            </a:prstGeom>
            <a:solidFill>
              <a:srgbClr val="C02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3" name="Graphic 17" descr="Badge Tick outline">
              <a:extLst>
                <a:ext uri="{FF2B5EF4-FFF2-40B4-BE49-F238E27FC236}">
                  <a16:creationId xmlns:a16="http://schemas.microsoft.com/office/drawing/2014/main" id="{C586A3FE-EE5D-BA92-6213-FAD001F35226}"/>
                </a:ext>
              </a:extLst>
            </p:cNvPr>
            <p:cNvGrpSpPr/>
            <p:nvPr/>
          </p:nvGrpSpPr>
          <p:grpSpPr>
            <a:xfrm>
              <a:off x="1119443" y="4551179"/>
              <a:ext cx="415596" cy="415146"/>
              <a:chOff x="1119443" y="4551179"/>
              <a:chExt cx="415596" cy="415146"/>
            </a:xfrm>
            <a:solidFill>
              <a:schemeClr val="bg1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1DA39CF6-A494-FDC9-D2A6-0E12AABF8728}"/>
                  </a:ext>
                </a:extLst>
              </p:cNvPr>
              <p:cNvSpPr/>
              <p:nvPr/>
            </p:nvSpPr>
            <p:spPr>
              <a:xfrm>
                <a:off x="1119443" y="4551179"/>
                <a:ext cx="415596" cy="415146"/>
              </a:xfrm>
              <a:custGeom>
                <a:avLst/>
                <a:gdLst>
                  <a:gd name="connsiteX0" fmla="*/ 398357 w 415596"/>
                  <a:gd name="connsiteY0" fmla="*/ 210877 h 415146"/>
                  <a:gd name="connsiteX1" fmla="*/ 398357 w 415596"/>
                  <a:gd name="connsiteY1" fmla="*/ 204161 h 415146"/>
                  <a:gd name="connsiteX2" fmla="*/ 411788 w 415596"/>
                  <a:gd name="connsiteY2" fmla="*/ 187931 h 415146"/>
                  <a:gd name="connsiteX3" fmla="*/ 409550 w 415596"/>
                  <a:gd name="connsiteY3" fmla="*/ 164986 h 415146"/>
                  <a:gd name="connsiteX4" fmla="*/ 407871 w 415596"/>
                  <a:gd name="connsiteY4" fmla="*/ 163867 h 415146"/>
                  <a:gd name="connsiteX5" fmla="*/ 389962 w 415596"/>
                  <a:gd name="connsiteY5" fmla="*/ 152114 h 415146"/>
                  <a:gd name="connsiteX6" fmla="*/ 387724 w 415596"/>
                  <a:gd name="connsiteY6" fmla="*/ 145958 h 415146"/>
                  <a:gd name="connsiteX7" fmla="*/ 395559 w 415596"/>
                  <a:gd name="connsiteY7" fmla="*/ 126370 h 415146"/>
                  <a:gd name="connsiteX8" fmla="*/ 386045 w 415596"/>
                  <a:gd name="connsiteY8" fmla="*/ 105104 h 415146"/>
                  <a:gd name="connsiteX9" fmla="*/ 384366 w 415596"/>
                  <a:gd name="connsiteY9" fmla="*/ 104544 h 415146"/>
                  <a:gd name="connsiteX10" fmla="*/ 363659 w 415596"/>
                  <a:gd name="connsiteY10" fmla="*/ 98948 h 415146"/>
                  <a:gd name="connsiteX11" fmla="*/ 359741 w 415596"/>
                  <a:gd name="connsiteY11" fmla="*/ 93352 h 415146"/>
                  <a:gd name="connsiteX12" fmla="*/ 360861 w 415596"/>
                  <a:gd name="connsiteY12" fmla="*/ 72085 h 415146"/>
                  <a:gd name="connsiteX13" fmla="*/ 345191 w 415596"/>
                  <a:gd name="connsiteY13" fmla="*/ 54736 h 415146"/>
                  <a:gd name="connsiteX14" fmla="*/ 343512 w 415596"/>
                  <a:gd name="connsiteY14" fmla="*/ 54736 h 415146"/>
                  <a:gd name="connsiteX15" fmla="*/ 322245 w 415596"/>
                  <a:gd name="connsiteY15" fmla="*/ 55855 h 415146"/>
                  <a:gd name="connsiteX16" fmla="*/ 316649 w 415596"/>
                  <a:gd name="connsiteY16" fmla="*/ 51938 h 415146"/>
                  <a:gd name="connsiteX17" fmla="*/ 311053 w 415596"/>
                  <a:gd name="connsiteY17" fmla="*/ 31231 h 415146"/>
                  <a:gd name="connsiteX18" fmla="*/ 290905 w 415596"/>
                  <a:gd name="connsiteY18" fmla="*/ 19479 h 415146"/>
                  <a:gd name="connsiteX19" fmla="*/ 289227 w 415596"/>
                  <a:gd name="connsiteY19" fmla="*/ 20038 h 415146"/>
                  <a:gd name="connsiteX20" fmla="*/ 269639 w 415596"/>
                  <a:gd name="connsiteY20" fmla="*/ 27873 h 415146"/>
                  <a:gd name="connsiteX21" fmla="*/ 263483 w 415596"/>
                  <a:gd name="connsiteY21" fmla="*/ 25635 h 415146"/>
                  <a:gd name="connsiteX22" fmla="*/ 251730 w 415596"/>
                  <a:gd name="connsiteY22" fmla="*/ 7726 h 415146"/>
                  <a:gd name="connsiteX23" fmla="*/ 228785 w 415596"/>
                  <a:gd name="connsiteY23" fmla="*/ 2689 h 415146"/>
                  <a:gd name="connsiteX24" fmla="*/ 227106 w 415596"/>
                  <a:gd name="connsiteY24" fmla="*/ 3809 h 415146"/>
                  <a:gd name="connsiteX25" fmla="*/ 210877 w 415596"/>
                  <a:gd name="connsiteY25" fmla="*/ 17240 h 415146"/>
                  <a:gd name="connsiteX26" fmla="*/ 204161 w 415596"/>
                  <a:gd name="connsiteY26" fmla="*/ 17240 h 415146"/>
                  <a:gd name="connsiteX27" fmla="*/ 187931 w 415596"/>
                  <a:gd name="connsiteY27" fmla="*/ 3809 h 415146"/>
                  <a:gd name="connsiteX28" fmla="*/ 164986 w 415596"/>
                  <a:gd name="connsiteY28" fmla="*/ 6047 h 415146"/>
                  <a:gd name="connsiteX29" fmla="*/ 163867 w 415596"/>
                  <a:gd name="connsiteY29" fmla="*/ 7726 h 415146"/>
                  <a:gd name="connsiteX30" fmla="*/ 152114 w 415596"/>
                  <a:gd name="connsiteY30" fmla="*/ 25635 h 415146"/>
                  <a:gd name="connsiteX31" fmla="*/ 145958 w 415596"/>
                  <a:gd name="connsiteY31" fmla="*/ 27873 h 415146"/>
                  <a:gd name="connsiteX32" fmla="*/ 126370 w 415596"/>
                  <a:gd name="connsiteY32" fmla="*/ 20038 h 415146"/>
                  <a:gd name="connsiteX33" fmla="*/ 105104 w 415596"/>
                  <a:gd name="connsiteY33" fmla="*/ 28993 h 415146"/>
                  <a:gd name="connsiteX34" fmla="*/ 104544 w 415596"/>
                  <a:gd name="connsiteY34" fmla="*/ 31231 h 415146"/>
                  <a:gd name="connsiteX35" fmla="*/ 98948 w 415596"/>
                  <a:gd name="connsiteY35" fmla="*/ 51938 h 415146"/>
                  <a:gd name="connsiteX36" fmla="*/ 93352 w 415596"/>
                  <a:gd name="connsiteY36" fmla="*/ 55855 h 415146"/>
                  <a:gd name="connsiteX37" fmla="*/ 72085 w 415596"/>
                  <a:gd name="connsiteY37" fmla="*/ 54736 h 415146"/>
                  <a:gd name="connsiteX38" fmla="*/ 54736 w 415596"/>
                  <a:gd name="connsiteY38" fmla="*/ 70406 h 415146"/>
                  <a:gd name="connsiteX39" fmla="*/ 54736 w 415596"/>
                  <a:gd name="connsiteY39" fmla="*/ 72085 h 415146"/>
                  <a:gd name="connsiteX40" fmla="*/ 55855 w 415596"/>
                  <a:gd name="connsiteY40" fmla="*/ 93352 h 415146"/>
                  <a:gd name="connsiteX41" fmla="*/ 51938 w 415596"/>
                  <a:gd name="connsiteY41" fmla="*/ 98948 h 415146"/>
                  <a:gd name="connsiteX42" fmla="*/ 31231 w 415596"/>
                  <a:gd name="connsiteY42" fmla="*/ 104544 h 415146"/>
                  <a:gd name="connsiteX43" fmla="*/ 19479 w 415596"/>
                  <a:gd name="connsiteY43" fmla="*/ 124692 h 415146"/>
                  <a:gd name="connsiteX44" fmla="*/ 20038 w 415596"/>
                  <a:gd name="connsiteY44" fmla="*/ 126370 h 415146"/>
                  <a:gd name="connsiteX45" fmla="*/ 27873 w 415596"/>
                  <a:gd name="connsiteY45" fmla="*/ 145958 h 415146"/>
                  <a:gd name="connsiteX46" fmla="*/ 25635 w 415596"/>
                  <a:gd name="connsiteY46" fmla="*/ 152114 h 415146"/>
                  <a:gd name="connsiteX47" fmla="*/ 7726 w 415596"/>
                  <a:gd name="connsiteY47" fmla="*/ 163307 h 415146"/>
                  <a:gd name="connsiteX48" fmla="*/ 2689 w 415596"/>
                  <a:gd name="connsiteY48" fmla="*/ 186252 h 415146"/>
                  <a:gd name="connsiteX49" fmla="*/ 3809 w 415596"/>
                  <a:gd name="connsiteY49" fmla="*/ 187931 h 415146"/>
                  <a:gd name="connsiteX50" fmla="*/ 17240 w 415596"/>
                  <a:gd name="connsiteY50" fmla="*/ 204161 h 415146"/>
                  <a:gd name="connsiteX51" fmla="*/ 17240 w 415596"/>
                  <a:gd name="connsiteY51" fmla="*/ 210877 h 415146"/>
                  <a:gd name="connsiteX52" fmla="*/ 3809 w 415596"/>
                  <a:gd name="connsiteY52" fmla="*/ 227106 h 415146"/>
                  <a:gd name="connsiteX53" fmla="*/ 6047 w 415596"/>
                  <a:gd name="connsiteY53" fmla="*/ 250052 h 415146"/>
                  <a:gd name="connsiteX54" fmla="*/ 7726 w 415596"/>
                  <a:gd name="connsiteY54" fmla="*/ 251171 h 415146"/>
                  <a:gd name="connsiteX55" fmla="*/ 25635 w 415596"/>
                  <a:gd name="connsiteY55" fmla="*/ 262923 h 415146"/>
                  <a:gd name="connsiteX56" fmla="*/ 27873 w 415596"/>
                  <a:gd name="connsiteY56" fmla="*/ 269079 h 415146"/>
                  <a:gd name="connsiteX57" fmla="*/ 20038 w 415596"/>
                  <a:gd name="connsiteY57" fmla="*/ 288667 h 415146"/>
                  <a:gd name="connsiteX58" fmla="*/ 29552 w 415596"/>
                  <a:gd name="connsiteY58" fmla="*/ 309933 h 415146"/>
                  <a:gd name="connsiteX59" fmla="*/ 31231 w 415596"/>
                  <a:gd name="connsiteY59" fmla="*/ 310493 h 415146"/>
                  <a:gd name="connsiteX60" fmla="*/ 51938 w 415596"/>
                  <a:gd name="connsiteY60" fmla="*/ 316089 h 415146"/>
                  <a:gd name="connsiteX61" fmla="*/ 55855 w 415596"/>
                  <a:gd name="connsiteY61" fmla="*/ 321686 h 415146"/>
                  <a:gd name="connsiteX62" fmla="*/ 54736 w 415596"/>
                  <a:gd name="connsiteY62" fmla="*/ 342952 h 415146"/>
                  <a:gd name="connsiteX63" fmla="*/ 70406 w 415596"/>
                  <a:gd name="connsiteY63" fmla="*/ 360301 h 415146"/>
                  <a:gd name="connsiteX64" fmla="*/ 72085 w 415596"/>
                  <a:gd name="connsiteY64" fmla="*/ 360301 h 415146"/>
                  <a:gd name="connsiteX65" fmla="*/ 93352 w 415596"/>
                  <a:gd name="connsiteY65" fmla="*/ 359182 h 415146"/>
                  <a:gd name="connsiteX66" fmla="*/ 98948 w 415596"/>
                  <a:gd name="connsiteY66" fmla="*/ 363099 h 415146"/>
                  <a:gd name="connsiteX67" fmla="*/ 104544 w 415596"/>
                  <a:gd name="connsiteY67" fmla="*/ 383806 h 415146"/>
                  <a:gd name="connsiteX68" fmla="*/ 124692 w 415596"/>
                  <a:gd name="connsiteY68" fmla="*/ 395559 h 415146"/>
                  <a:gd name="connsiteX69" fmla="*/ 126370 w 415596"/>
                  <a:gd name="connsiteY69" fmla="*/ 394999 h 415146"/>
                  <a:gd name="connsiteX70" fmla="*/ 145958 w 415596"/>
                  <a:gd name="connsiteY70" fmla="*/ 387164 h 415146"/>
                  <a:gd name="connsiteX71" fmla="*/ 152114 w 415596"/>
                  <a:gd name="connsiteY71" fmla="*/ 389403 h 415146"/>
                  <a:gd name="connsiteX72" fmla="*/ 163867 w 415596"/>
                  <a:gd name="connsiteY72" fmla="*/ 407311 h 415146"/>
                  <a:gd name="connsiteX73" fmla="*/ 186812 w 415596"/>
                  <a:gd name="connsiteY73" fmla="*/ 412348 h 415146"/>
                  <a:gd name="connsiteX74" fmla="*/ 187931 w 415596"/>
                  <a:gd name="connsiteY74" fmla="*/ 411229 h 415146"/>
                  <a:gd name="connsiteX75" fmla="*/ 204161 w 415596"/>
                  <a:gd name="connsiteY75" fmla="*/ 397797 h 415146"/>
                  <a:gd name="connsiteX76" fmla="*/ 210877 w 415596"/>
                  <a:gd name="connsiteY76" fmla="*/ 397797 h 415146"/>
                  <a:gd name="connsiteX77" fmla="*/ 227106 w 415596"/>
                  <a:gd name="connsiteY77" fmla="*/ 411229 h 415146"/>
                  <a:gd name="connsiteX78" fmla="*/ 237739 w 415596"/>
                  <a:gd name="connsiteY78" fmla="*/ 415146 h 415146"/>
                  <a:gd name="connsiteX79" fmla="*/ 240538 w 415596"/>
                  <a:gd name="connsiteY79" fmla="*/ 415146 h 415146"/>
                  <a:gd name="connsiteX80" fmla="*/ 251730 w 415596"/>
                  <a:gd name="connsiteY80" fmla="*/ 407871 h 415146"/>
                  <a:gd name="connsiteX81" fmla="*/ 263483 w 415596"/>
                  <a:gd name="connsiteY81" fmla="*/ 389962 h 415146"/>
                  <a:gd name="connsiteX82" fmla="*/ 269639 w 415596"/>
                  <a:gd name="connsiteY82" fmla="*/ 387724 h 415146"/>
                  <a:gd name="connsiteX83" fmla="*/ 289227 w 415596"/>
                  <a:gd name="connsiteY83" fmla="*/ 395559 h 415146"/>
                  <a:gd name="connsiteX84" fmla="*/ 310493 w 415596"/>
                  <a:gd name="connsiteY84" fmla="*/ 386045 h 415146"/>
                  <a:gd name="connsiteX85" fmla="*/ 311053 w 415596"/>
                  <a:gd name="connsiteY85" fmla="*/ 384366 h 415146"/>
                  <a:gd name="connsiteX86" fmla="*/ 316649 w 415596"/>
                  <a:gd name="connsiteY86" fmla="*/ 363659 h 415146"/>
                  <a:gd name="connsiteX87" fmla="*/ 322245 w 415596"/>
                  <a:gd name="connsiteY87" fmla="*/ 359741 h 415146"/>
                  <a:gd name="connsiteX88" fmla="*/ 343512 w 415596"/>
                  <a:gd name="connsiteY88" fmla="*/ 360861 h 415146"/>
                  <a:gd name="connsiteX89" fmla="*/ 360861 w 415596"/>
                  <a:gd name="connsiteY89" fmla="*/ 345191 h 415146"/>
                  <a:gd name="connsiteX90" fmla="*/ 360861 w 415596"/>
                  <a:gd name="connsiteY90" fmla="*/ 343512 h 415146"/>
                  <a:gd name="connsiteX91" fmla="*/ 359741 w 415596"/>
                  <a:gd name="connsiteY91" fmla="*/ 322245 h 415146"/>
                  <a:gd name="connsiteX92" fmla="*/ 363659 w 415596"/>
                  <a:gd name="connsiteY92" fmla="*/ 316649 h 415146"/>
                  <a:gd name="connsiteX93" fmla="*/ 384366 w 415596"/>
                  <a:gd name="connsiteY93" fmla="*/ 311053 h 415146"/>
                  <a:gd name="connsiteX94" fmla="*/ 396118 w 415596"/>
                  <a:gd name="connsiteY94" fmla="*/ 290905 h 415146"/>
                  <a:gd name="connsiteX95" fmla="*/ 395559 w 415596"/>
                  <a:gd name="connsiteY95" fmla="*/ 289227 h 415146"/>
                  <a:gd name="connsiteX96" fmla="*/ 387724 w 415596"/>
                  <a:gd name="connsiteY96" fmla="*/ 269639 h 415146"/>
                  <a:gd name="connsiteX97" fmla="*/ 389962 w 415596"/>
                  <a:gd name="connsiteY97" fmla="*/ 263483 h 415146"/>
                  <a:gd name="connsiteX98" fmla="*/ 407871 w 415596"/>
                  <a:gd name="connsiteY98" fmla="*/ 251730 h 415146"/>
                  <a:gd name="connsiteX99" fmla="*/ 412908 w 415596"/>
                  <a:gd name="connsiteY99" fmla="*/ 228785 h 415146"/>
                  <a:gd name="connsiteX100" fmla="*/ 398357 w 415596"/>
                  <a:gd name="connsiteY100" fmla="*/ 210877 h 415146"/>
                  <a:gd name="connsiteX101" fmla="*/ 384366 w 415596"/>
                  <a:gd name="connsiteY101" fmla="*/ 253969 h 415146"/>
                  <a:gd name="connsiteX102" fmla="*/ 378210 w 415596"/>
                  <a:gd name="connsiteY102" fmla="*/ 273557 h 415146"/>
                  <a:gd name="connsiteX103" fmla="*/ 386045 w 415596"/>
                  <a:gd name="connsiteY103" fmla="*/ 293144 h 415146"/>
                  <a:gd name="connsiteX104" fmla="*/ 383246 w 415596"/>
                  <a:gd name="connsiteY104" fmla="*/ 299860 h 415146"/>
                  <a:gd name="connsiteX105" fmla="*/ 382687 w 415596"/>
                  <a:gd name="connsiteY105" fmla="*/ 299860 h 415146"/>
                  <a:gd name="connsiteX106" fmla="*/ 361980 w 415596"/>
                  <a:gd name="connsiteY106" fmla="*/ 305456 h 415146"/>
                  <a:gd name="connsiteX107" fmla="*/ 349668 w 415596"/>
                  <a:gd name="connsiteY107" fmla="*/ 322245 h 415146"/>
                  <a:gd name="connsiteX108" fmla="*/ 350787 w 415596"/>
                  <a:gd name="connsiteY108" fmla="*/ 343512 h 415146"/>
                  <a:gd name="connsiteX109" fmla="*/ 345750 w 415596"/>
                  <a:gd name="connsiteY109" fmla="*/ 349108 h 415146"/>
                  <a:gd name="connsiteX110" fmla="*/ 345191 w 415596"/>
                  <a:gd name="connsiteY110" fmla="*/ 349108 h 415146"/>
                  <a:gd name="connsiteX111" fmla="*/ 323924 w 415596"/>
                  <a:gd name="connsiteY111" fmla="*/ 347989 h 415146"/>
                  <a:gd name="connsiteX112" fmla="*/ 307135 w 415596"/>
                  <a:gd name="connsiteY112" fmla="*/ 360301 h 415146"/>
                  <a:gd name="connsiteX113" fmla="*/ 301539 w 415596"/>
                  <a:gd name="connsiteY113" fmla="*/ 381008 h 415146"/>
                  <a:gd name="connsiteX114" fmla="*/ 294823 w 415596"/>
                  <a:gd name="connsiteY114" fmla="*/ 384925 h 415146"/>
                  <a:gd name="connsiteX115" fmla="*/ 294263 w 415596"/>
                  <a:gd name="connsiteY115" fmla="*/ 384925 h 415146"/>
                  <a:gd name="connsiteX116" fmla="*/ 274676 w 415596"/>
                  <a:gd name="connsiteY116" fmla="*/ 377090 h 415146"/>
                  <a:gd name="connsiteX117" fmla="*/ 254529 w 415596"/>
                  <a:gd name="connsiteY117" fmla="*/ 383246 h 415146"/>
                  <a:gd name="connsiteX118" fmla="*/ 242776 w 415596"/>
                  <a:gd name="connsiteY118" fmla="*/ 401155 h 415146"/>
                  <a:gd name="connsiteX119" fmla="*/ 235501 w 415596"/>
                  <a:gd name="connsiteY119" fmla="*/ 402834 h 415146"/>
                  <a:gd name="connsiteX120" fmla="*/ 234941 w 415596"/>
                  <a:gd name="connsiteY120" fmla="*/ 402274 h 415146"/>
                  <a:gd name="connsiteX121" fmla="*/ 218712 w 415596"/>
                  <a:gd name="connsiteY121" fmla="*/ 388843 h 415146"/>
                  <a:gd name="connsiteX122" fmla="*/ 198005 w 415596"/>
                  <a:gd name="connsiteY122" fmla="*/ 388843 h 415146"/>
                  <a:gd name="connsiteX123" fmla="*/ 181775 w 415596"/>
                  <a:gd name="connsiteY123" fmla="*/ 402274 h 415146"/>
                  <a:gd name="connsiteX124" fmla="*/ 174500 w 415596"/>
                  <a:gd name="connsiteY124" fmla="*/ 401715 h 415146"/>
                  <a:gd name="connsiteX125" fmla="*/ 173940 w 415596"/>
                  <a:gd name="connsiteY125" fmla="*/ 401155 h 415146"/>
                  <a:gd name="connsiteX126" fmla="*/ 162188 w 415596"/>
                  <a:gd name="connsiteY126" fmla="*/ 383246 h 415146"/>
                  <a:gd name="connsiteX127" fmla="*/ 142600 w 415596"/>
                  <a:gd name="connsiteY127" fmla="*/ 377090 h 415146"/>
                  <a:gd name="connsiteX128" fmla="*/ 123013 w 415596"/>
                  <a:gd name="connsiteY128" fmla="*/ 384925 h 415146"/>
                  <a:gd name="connsiteX129" fmla="*/ 116297 w 415596"/>
                  <a:gd name="connsiteY129" fmla="*/ 382127 h 415146"/>
                  <a:gd name="connsiteX130" fmla="*/ 116297 w 415596"/>
                  <a:gd name="connsiteY130" fmla="*/ 381568 h 415146"/>
                  <a:gd name="connsiteX131" fmla="*/ 110700 w 415596"/>
                  <a:gd name="connsiteY131" fmla="*/ 360861 h 415146"/>
                  <a:gd name="connsiteX132" fmla="*/ 93911 w 415596"/>
                  <a:gd name="connsiteY132" fmla="*/ 348549 h 415146"/>
                  <a:gd name="connsiteX133" fmla="*/ 72645 w 415596"/>
                  <a:gd name="connsiteY133" fmla="*/ 349668 h 415146"/>
                  <a:gd name="connsiteX134" fmla="*/ 67048 w 415596"/>
                  <a:gd name="connsiteY134" fmla="*/ 344631 h 415146"/>
                  <a:gd name="connsiteX135" fmla="*/ 67048 w 415596"/>
                  <a:gd name="connsiteY135" fmla="*/ 344072 h 415146"/>
                  <a:gd name="connsiteX136" fmla="*/ 68168 w 415596"/>
                  <a:gd name="connsiteY136" fmla="*/ 322805 h 415146"/>
                  <a:gd name="connsiteX137" fmla="*/ 55855 w 415596"/>
                  <a:gd name="connsiteY137" fmla="*/ 306016 h 415146"/>
                  <a:gd name="connsiteX138" fmla="*/ 35149 w 415596"/>
                  <a:gd name="connsiteY138" fmla="*/ 300419 h 415146"/>
                  <a:gd name="connsiteX139" fmla="*/ 31791 w 415596"/>
                  <a:gd name="connsiteY139" fmla="*/ 297621 h 415146"/>
                  <a:gd name="connsiteX140" fmla="*/ 31791 w 415596"/>
                  <a:gd name="connsiteY140" fmla="*/ 293144 h 415146"/>
                  <a:gd name="connsiteX141" fmla="*/ 39626 w 415596"/>
                  <a:gd name="connsiteY141" fmla="*/ 273557 h 415146"/>
                  <a:gd name="connsiteX142" fmla="*/ 33470 w 415596"/>
                  <a:gd name="connsiteY142" fmla="*/ 253969 h 415146"/>
                  <a:gd name="connsiteX143" fmla="*/ 15561 w 415596"/>
                  <a:gd name="connsiteY143" fmla="*/ 242217 h 415146"/>
                  <a:gd name="connsiteX144" fmla="*/ 13882 w 415596"/>
                  <a:gd name="connsiteY144" fmla="*/ 234941 h 415146"/>
                  <a:gd name="connsiteX145" fmla="*/ 14442 w 415596"/>
                  <a:gd name="connsiteY145" fmla="*/ 234382 h 415146"/>
                  <a:gd name="connsiteX146" fmla="*/ 27873 w 415596"/>
                  <a:gd name="connsiteY146" fmla="*/ 218152 h 415146"/>
                  <a:gd name="connsiteX147" fmla="*/ 27873 w 415596"/>
                  <a:gd name="connsiteY147" fmla="*/ 197445 h 415146"/>
                  <a:gd name="connsiteX148" fmla="*/ 14442 w 415596"/>
                  <a:gd name="connsiteY148" fmla="*/ 181215 h 415146"/>
                  <a:gd name="connsiteX149" fmla="*/ 15002 w 415596"/>
                  <a:gd name="connsiteY149" fmla="*/ 173940 h 415146"/>
                  <a:gd name="connsiteX150" fmla="*/ 15561 w 415596"/>
                  <a:gd name="connsiteY150" fmla="*/ 173380 h 415146"/>
                  <a:gd name="connsiteX151" fmla="*/ 33470 w 415596"/>
                  <a:gd name="connsiteY151" fmla="*/ 162188 h 415146"/>
                  <a:gd name="connsiteX152" fmla="*/ 39626 w 415596"/>
                  <a:gd name="connsiteY152" fmla="*/ 142600 h 415146"/>
                  <a:gd name="connsiteX153" fmla="*/ 31791 w 415596"/>
                  <a:gd name="connsiteY153" fmla="*/ 123013 h 415146"/>
                  <a:gd name="connsiteX154" fmla="*/ 31791 w 415596"/>
                  <a:gd name="connsiteY154" fmla="*/ 118535 h 415146"/>
                  <a:gd name="connsiteX155" fmla="*/ 35149 w 415596"/>
                  <a:gd name="connsiteY155" fmla="*/ 115737 h 415146"/>
                  <a:gd name="connsiteX156" fmla="*/ 55855 w 415596"/>
                  <a:gd name="connsiteY156" fmla="*/ 110141 h 415146"/>
                  <a:gd name="connsiteX157" fmla="*/ 68168 w 415596"/>
                  <a:gd name="connsiteY157" fmla="*/ 93352 h 415146"/>
                  <a:gd name="connsiteX158" fmla="*/ 67048 w 415596"/>
                  <a:gd name="connsiteY158" fmla="*/ 72085 h 415146"/>
                  <a:gd name="connsiteX159" fmla="*/ 68727 w 415596"/>
                  <a:gd name="connsiteY159" fmla="*/ 68168 h 415146"/>
                  <a:gd name="connsiteX160" fmla="*/ 72645 w 415596"/>
                  <a:gd name="connsiteY160" fmla="*/ 66489 h 415146"/>
                  <a:gd name="connsiteX161" fmla="*/ 93911 w 415596"/>
                  <a:gd name="connsiteY161" fmla="*/ 67608 h 415146"/>
                  <a:gd name="connsiteX162" fmla="*/ 110700 w 415596"/>
                  <a:gd name="connsiteY162" fmla="*/ 55296 h 415146"/>
                  <a:gd name="connsiteX163" fmla="*/ 116297 w 415596"/>
                  <a:gd name="connsiteY163" fmla="*/ 34589 h 415146"/>
                  <a:gd name="connsiteX164" fmla="*/ 119095 w 415596"/>
                  <a:gd name="connsiteY164" fmla="*/ 31231 h 415146"/>
                  <a:gd name="connsiteX165" fmla="*/ 123572 w 415596"/>
                  <a:gd name="connsiteY165" fmla="*/ 31231 h 415146"/>
                  <a:gd name="connsiteX166" fmla="*/ 143160 w 415596"/>
                  <a:gd name="connsiteY166" fmla="*/ 39066 h 415146"/>
                  <a:gd name="connsiteX167" fmla="*/ 162747 w 415596"/>
                  <a:gd name="connsiteY167" fmla="*/ 32910 h 415146"/>
                  <a:gd name="connsiteX168" fmla="*/ 173940 w 415596"/>
                  <a:gd name="connsiteY168" fmla="*/ 15002 h 415146"/>
                  <a:gd name="connsiteX169" fmla="*/ 181215 w 415596"/>
                  <a:gd name="connsiteY169" fmla="*/ 13323 h 415146"/>
                  <a:gd name="connsiteX170" fmla="*/ 181775 w 415596"/>
                  <a:gd name="connsiteY170" fmla="*/ 13882 h 415146"/>
                  <a:gd name="connsiteX171" fmla="*/ 198005 w 415596"/>
                  <a:gd name="connsiteY171" fmla="*/ 27314 h 415146"/>
                  <a:gd name="connsiteX172" fmla="*/ 218712 w 415596"/>
                  <a:gd name="connsiteY172" fmla="*/ 27314 h 415146"/>
                  <a:gd name="connsiteX173" fmla="*/ 234941 w 415596"/>
                  <a:gd name="connsiteY173" fmla="*/ 13882 h 415146"/>
                  <a:gd name="connsiteX174" fmla="*/ 242217 w 415596"/>
                  <a:gd name="connsiteY174" fmla="*/ 14442 h 415146"/>
                  <a:gd name="connsiteX175" fmla="*/ 242776 w 415596"/>
                  <a:gd name="connsiteY175" fmla="*/ 15002 h 415146"/>
                  <a:gd name="connsiteX176" fmla="*/ 254529 w 415596"/>
                  <a:gd name="connsiteY176" fmla="*/ 32910 h 415146"/>
                  <a:gd name="connsiteX177" fmla="*/ 274116 w 415596"/>
                  <a:gd name="connsiteY177" fmla="*/ 39066 h 415146"/>
                  <a:gd name="connsiteX178" fmla="*/ 293704 w 415596"/>
                  <a:gd name="connsiteY178" fmla="*/ 31231 h 415146"/>
                  <a:gd name="connsiteX179" fmla="*/ 300419 w 415596"/>
                  <a:gd name="connsiteY179" fmla="*/ 34029 h 415146"/>
                  <a:gd name="connsiteX180" fmla="*/ 300419 w 415596"/>
                  <a:gd name="connsiteY180" fmla="*/ 34589 h 415146"/>
                  <a:gd name="connsiteX181" fmla="*/ 306016 w 415596"/>
                  <a:gd name="connsiteY181" fmla="*/ 55296 h 415146"/>
                  <a:gd name="connsiteX182" fmla="*/ 322805 w 415596"/>
                  <a:gd name="connsiteY182" fmla="*/ 67608 h 415146"/>
                  <a:gd name="connsiteX183" fmla="*/ 344071 w 415596"/>
                  <a:gd name="connsiteY183" fmla="*/ 66489 h 415146"/>
                  <a:gd name="connsiteX184" fmla="*/ 347989 w 415596"/>
                  <a:gd name="connsiteY184" fmla="*/ 68168 h 415146"/>
                  <a:gd name="connsiteX185" fmla="*/ 349668 w 415596"/>
                  <a:gd name="connsiteY185" fmla="*/ 72085 h 415146"/>
                  <a:gd name="connsiteX186" fmla="*/ 348549 w 415596"/>
                  <a:gd name="connsiteY186" fmla="*/ 93352 h 415146"/>
                  <a:gd name="connsiteX187" fmla="*/ 360861 w 415596"/>
                  <a:gd name="connsiteY187" fmla="*/ 110141 h 415146"/>
                  <a:gd name="connsiteX188" fmla="*/ 381568 w 415596"/>
                  <a:gd name="connsiteY188" fmla="*/ 115737 h 415146"/>
                  <a:gd name="connsiteX189" fmla="*/ 385485 w 415596"/>
                  <a:gd name="connsiteY189" fmla="*/ 122453 h 415146"/>
                  <a:gd name="connsiteX190" fmla="*/ 385485 w 415596"/>
                  <a:gd name="connsiteY190" fmla="*/ 123013 h 415146"/>
                  <a:gd name="connsiteX191" fmla="*/ 377650 w 415596"/>
                  <a:gd name="connsiteY191" fmla="*/ 142600 h 415146"/>
                  <a:gd name="connsiteX192" fmla="*/ 383806 w 415596"/>
                  <a:gd name="connsiteY192" fmla="*/ 162188 h 415146"/>
                  <a:gd name="connsiteX193" fmla="*/ 401715 w 415596"/>
                  <a:gd name="connsiteY193" fmla="*/ 173380 h 415146"/>
                  <a:gd name="connsiteX194" fmla="*/ 403394 w 415596"/>
                  <a:gd name="connsiteY194" fmla="*/ 180656 h 415146"/>
                  <a:gd name="connsiteX195" fmla="*/ 402834 w 415596"/>
                  <a:gd name="connsiteY195" fmla="*/ 181215 h 415146"/>
                  <a:gd name="connsiteX196" fmla="*/ 389403 w 415596"/>
                  <a:gd name="connsiteY196" fmla="*/ 197445 h 415146"/>
                  <a:gd name="connsiteX197" fmla="*/ 389403 w 415596"/>
                  <a:gd name="connsiteY197" fmla="*/ 218152 h 415146"/>
                  <a:gd name="connsiteX198" fmla="*/ 402834 w 415596"/>
                  <a:gd name="connsiteY198" fmla="*/ 234382 h 415146"/>
                  <a:gd name="connsiteX199" fmla="*/ 402274 w 415596"/>
                  <a:gd name="connsiteY199" fmla="*/ 242217 h 415146"/>
                  <a:gd name="connsiteX200" fmla="*/ 384366 w 415596"/>
                  <a:gd name="connsiteY200" fmla="*/ 253969 h 415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</a:cxnLst>
                <a:rect l="l" t="t" r="r" b="b"/>
                <a:pathLst>
                  <a:path w="415596" h="415146" fill="none" extrusionOk="0">
                    <a:moveTo>
                      <a:pt x="398357" y="210877"/>
                    </a:moveTo>
                    <a:cubicBezTo>
                      <a:pt x="396625" y="209078"/>
                      <a:pt x="396297" y="206658"/>
                      <a:pt x="398357" y="204161"/>
                    </a:cubicBezTo>
                    <a:cubicBezTo>
                      <a:pt x="404318" y="196174"/>
                      <a:pt x="406277" y="196078"/>
                      <a:pt x="411788" y="187931"/>
                    </a:cubicBezTo>
                    <a:cubicBezTo>
                      <a:pt x="417651" y="180722"/>
                      <a:pt x="414547" y="169656"/>
                      <a:pt x="409550" y="164986"/>
                    </a:cubicBezTo>
                    <a:cubicBezTo>
                      <a:pt x="408861" y="164439"/>
                      <a:pt x="408566" y="164419"/>
                      <a:pt x="407871" y="163867"/>
                    </a:cubicBezTo>
                    <a:cubicBezTo>
                      <a:pt x="402064" y="159018"/>
                      <a:pt x="393918" y="154479"/>
                      <a:pt x="389962" y="152114"/>
                    </a:cubicBezTo>
                    <a:cubicBezTo>
                      <a:pt x="387619" y="151097"/>
                      <a:pt x="387172" y="148010"/>
                      <a:pt x="387724" y="145958"/>
                    </a:cubicBezTo>
                    <a:cubicBezTo>
                      <a:pt x="389706" y="139031"/>
                      <a:pt x="391837" y="133379"/>
                      <a:pt x="395559" y="126370"/>
                    </a:cubicBezTo>
                    <a:cubicBezTo>
                      <a:pt x="399013" y="117180"/>
                      <a:pt x="394168" y="107197"/>
                      <a:pt x="386045" y="105104"/>
                    </a:cubicBezTo>
                    <a:cubicBezTo>
                      <a:pt x="385380" y="105058"/>
                      <a:pt x="385031" y="104634"/>
                      <a:pt x="384366" y="104544"/>
                    </a:cubicBezTo>
                    <a:cubicBezTo>
                      <a:pt x="375435" y="102341"/>
                      <a:pt x="372455" y="102105"/>
                      <a:pt x="363659" y="98948"/>
                    </a:cubicBezTo>
                    <a:cubicBezTo>
                      <a:pt x="361312" y="98629"/>
                      <a:pt x="359480" y="96303"/>
                      <a:pt x="359741" y="93352"/>
                    </a:cubicBezTo>
                    <a:cubicBezTo>
                      <a:pt x="360366" y="85639"/>
                      <a:pt x="359635" y="80611"/>
                      <a:pt x="360861" y="72085"/>
                    </a:cubicBezTo>
                    <a:cubicBezTo>
                      <a:pt x="361452" y="64658"/>
                      <a:pt x="352724" y="54760"/>
                      <a:pt x="345191" y="54736"/>
                    </a:cubicBezTo>
                    <a:cubicBezTo>
                      <a:pt x="344826" y="54664"/>
                      <a:pt x="344222" y="54795"/>
                      <a:pt x="343512" y="54736"/>
                    </a:cubicBezTo>
                    <a:cubicBezTo>
                      <a:pt x="334343" y="55842"/>
                      <a:pt x="326937" y="56458"/>
                      <a:pt x="322245" y="55855"/>
                    </a:cubicBezTo>
                    <a:cubicBezTo>
                      <a:pt x="319788" y="55950"/>
                      <a:pt x="317692" y="54207"/>
                      <a:pt x="316649" y="51938"/>
                    </a:cubicBezTo>
                    <a:cubicBezTo>
                      <a:pt x="314351" y="42751"/>
                      <a:pt x="312365" y="36462"/>
                      <a:pt x="311053" y="31231"/>
                    </a:cubicBezTo>
                    <a:cubicBezTo>
                      <a:pt x="309540" y="20150"/>
                      <a:pt x="300972" y="17902"/>
                      <a:pt x="290905" y="19479"/>
                    </a:cubicBezTo>
                    <a:cubicBezTo>
                      <a:pt x="290293" y="19588"/>
                      <a:pt x="289712" y="20067"/>
                      <a:pt x="289227" y="20038"/>
                    </a:cubicBezTo>
                    <a:cubicBezTo>
                      <a:pt x="282757" y="22605"/>
                      <a:pt x="276159" y="25654"/>
                      <a:pt x="269639" y="27873"/>
                    </a:cubicBezTo>
                    <a:cubicBezTo>
                      <a:pt x="267473" y="28787"/>
                      <a:pt x="264820" y="28209"/>
                      <a:pt x="263483" y="25635"/>
                    </a:cubicBezTo>
                    <a:cubicBezTo>
                      <a:pt x="258067" y="17063"/>
                      <a:pt x="256909" y="14038"/>
                      <a:pt x="251730" y="7726"/>
                    </a:cubicBezTo>
                    <a:cubicBezTo>
                      <a:pt x="245680" y="403"/>
                      <a:pt x="238308" y="-1710"/>
                      <a:pt x="228785" y="2689"/>
                    </a:cubicBezTo>
                    <a:cubicBezTo>
                      <a:pt x="228319" y="3208"/>
                      <a:pt x="227677" y="3229"/>
                      <a:pt x="227106" y="3809"/>
                    </a:cubicBezTo>
                    <a:cubicBezTo>
                      <a:pt x="219108" y="9765"/>
                      <a:pt x="215345" y="14444"/>
                      <a:pt x="210877" y="17240"/>
                    </a:cubicBezTo>
                    <a:cubicBezTo>
                      <a:pt x="209010" y="19080"/>
                      <a:pt x="205550" y="18741"/>
                      <a:pt x="204161" y="17240"/>
                    </a:cubicBezTo>
                    <a:cubicBezTo>
                      <a:pt x="195689" y="11076"/>
                      <a:pt x="194490" y="9969"/>
                      <a:pt x="187931" y="3809"/>
                    </a:cubicBezTo>
                    <a:cubicBezTo>
                      <a:pt x="180478" y="-1881"/>
                      <a:pt x="170279" y="-35"/>
                      <a:pt x="164986" y="6047"/>
                    </a:cubicBezTo>
                    <a:cubicBezTo>
                      <a:pt x="164340" y="6641"/>
                      <a:pt x="164417" y="7188"/>
                      <a:pt x="163867" y="7726"/>
                    </a:cubicBezTo>
                    <a:cubicBezTo>
                      <a:pt x="159306" y="15660"/>
                      <a:pt x="155181" y="22113"/>
                      <a:pt x="152114" y="25635"/>
                    </a:cubicBezTo>
                    <a:cubicBezTo>
                      <a:pt x="151084" y="27960"/>
                      <a:pt x="148247" y="28357"/>
                      <a:pt x="145958" y="27873"/>
                    </a:cubicBezTo>
                    <a:cubicBezTo>
                      <a:pt x="140839" y="25736"/>
                      <a:pt x="135884" y="24546"/>
                      <a:pt x="126370" y="20038"/>
                    </a:cubicBezTo>
                    <a:cubicBezTo>
                      <a:pt x="118676" y="17644"/>
                      <a:pt x="107614" y="19080"/>
                      <a:pt x="105104" y="28993"/>
                    </a:cubicBezTo>
                    <a:cubicBezTo>
                      <a:pt x="105089" y="29408"/>
                      <a:pt x="104398" y="30140"/>
                      <a:pt x="104544" y="31231"/>
                    </a:cubicBezTo>
                    <a:cubicBezTo>
                      <a:pt x="101654" y="38790"/>
                      <a:pt x="100395" y="44113"/>
                      <a:pt x="98948" y="51938"/>
                    </a:cubicBezTo>
                    <a:cubicBezTo>
                      <a:pt x="98351" y="54489"/>
                      <a:pt x="96183" y="55627"/>
                      <a:pt x="93352" y="55855"/>
                    </a:cubicBezTo>
                    <a:cubicBezTo>
                      <a:pt x="84873" y="55736"/>
                      <a:pt x="81091" y="54761"/>
                      <a:pt x="72085" y="54736"/>
                    </a:cubicBezTo>
                    <a:cubicBezTo>
                      <a:pt x="63804" y="54157"/>
                      <a:pt x="55439" y="60240"/>
                      <a:pt x="54736" y="70406"/>
                    </a:cubicBezTo>
                    <a:cubicBezTo>
                      <a:pt x="54729" y="70967"/>
                      <a:pt x="54746" y="71362"/>
                      <a:pt x="54736" y="72085"/>
                    </a:cubicBezTo>
                    <a:cubicBezTo>
                      <a:pt x="54657" y="80242"/>
                      <a:pt x="56103" y="85184"/>
                      <a:pt x="55855" y="93352"/>
                    </a:cubicBezTo>
                    <a:cubicBezTo>
                      <a:pt x="56163" y="95853"/>
                      <a:pt x="54108" y="98408"/>
                      <a:pt x="51938" y="98948"/>
                    </a:cubicBezTo>
                    <a:cubicBezTo>
                      <a:pt x="42483" y="101695"/>
                      <a:pt x="37630" y="103657"/>
                      <a:pt x="31231" y="104544"/>
                    </a:cubicBezTo>
                    <a:cubicBezTo>
                      <a:pt x="23010" y="106509"/>
                      <a:pt x="16683" y="115806"/>
                      <a:pt x="19479" y="124692"/>
                    </a:cubicBezTo>
                    <a:cubicBezTo>
                      <a:pt x="19423" y="125128"/>
                      <a:pt x="20139" y="125799"/>
                      <a:pt x="20038" y="126370"/>
                    </a:cubicBezTo>
                    <a:cubicBezTo>
                      <a:pt x="21949" y="132505"/>
                      <a:pt x="24008" y="138131"/>
                      <a:pt x="27873" y="145958"/>
                    </a:cubicBezTo>
                    <a:cubicBezTo>
                      <a:pt x="28806" y="148550"/>
                      <a:pt x="27973" y="151327"/>
                      <a:pt x="25635" y="152114"/>
                    </a:cubicBezTo>
                    <a:cubicBezTo>
                      <a:pt x="18723" y="156270"/>
                      <a:pt x="12709" y="160845"/>
                      <a:pt x="7726" y="163307"/>
                    </a:cubicBezTo>
                    <a:cubicBezTo>
                      <a:pt x="-199" y="168127"/>
                      <a:pt x="-1912" y="178182"/>
                      <a:pt x="2689" y="186252"/>
                    </a:cubicBezTo>
                    <a:cubicBezTo>
                      <a:pt x="3248" y="186870"/>
                      <a:pt x="3243" y="187413"/>
                      <a:pt x="3809" y="187931"/>
                    </a:cubicBezTo>
                    <a:cubicBezTo>
                      <a:pt x="8910" y="192858"/>
                      <a:pt x="12386" y="197570"/>
                      <a:pt x="17240" y="204161"/>
                    </a:cubicBezTo>
                    <a:cubicBezTo>
                      <a:pt x="18979" y="205773"/>
                      <a:pt x="18581" y="209299"/>
                      <a:pt x="17240" y="210877"/>
                    </a:cubicBezTo>
                    <a:cubicBezTo>
                      <a:pt x="11442" y="216373"/>
                      <a:pt x="7782" y="223815"/>
                      <a:pt x="3809" y="227106"/>
                    </a:cubicBezTo>
                    <a:cubicBezTo>
                      <a:pt x="-1206" y="234897"/>
                      <a:pt x="-1244" y="246531"/>
                      <a:pt x="6047" y="250052"/>
                    </a:cubicBezTo>
                    <a:cubicBezTo>
                      <a:pt x="6692" y="250523"/>
                      <a:pt x="7154" y="250677"/>
                      <a:pt x="7726" y="251171"/>
                    </a:cubicBezTo>
                    <a:cubicBezTo>
                      <a:pt x="12369" y="252959"/>
                      <a:pt x="19275" y="259113"/>
                      <a:pt x="25635" y="262923"/>
                    </a:cubicBezTo>
                    <a:cubicBezTo>
                      <a:pt x="27913" y="263793"/>
                      <a:pt x="28869" y="266582"/>
                      <a:pt x="27873" y="269079"/>
                    </a:cubicBezTo>
                    <a:cubicBezTo>
                      <a:pt x="24267" y="276157"/>
                      <a:pt x="21477" y="283481"/>
                      <a:pt x="20038" y="288667"/>
                    </a:cubicBezTo>
                    <a:cubicBezTo>
                      <a:pt x="18226" y="296153"/>
                      <a:pt x="20616" y="308116"/>
                      <a:pt x="29552" y="309933"/>
                    </a:cubicBezTo>
                    <a:cubicBezTo>
                      <a:pt x="30105" y="309888"/>
                      <a:pt x="30608" y="310429"/>
                      <a:pt x="31231" y="310493"/>
                    </a:cubicBezTo>
                    <a:cubicBezTo>
                      <a:pt x="37260" y="312767"/>
                      <a:pt x="44119" y="313653"/>
                      <a:pt x="51938" y="316089"/>
                    </a:cubicBezTo>
                    <a:cubicBezTo>
                      <a:pt x="54191" y="316524"/>
                      <a:pt x="55782" y="318790"/>
                      <a:pt x="55855" y="321686"/>
                    </a:cubicBezTo>
                    <a:cubicBezTo>
                      <a:pt x="56297" y="330340"/>
                      <a:pt x="55199" y="336110"/>
                      <a:pt x="54736" y="342952"/>
                    </a:cubicBezTo>
                    <a:cubicBezTo>
                      <a:pt x="52550" y="353572"/>
                      <a:pt x="60683" y="359647"/>
                      <a:pt x="70406" y="360301"/>
                    </a:cubicBezTo>
                    <a:cubicBezTo>
                      <a:pt x="70812" y="360225"/>
                      <a:pt x="71259" y="360284"/>
                      <a:pt x="72085" y="360301"/>
                    </a:cubicBezTo>
                    <a:cubicBezTo>
                      <a:pt x="80549" y="359881"/>
                      <a:pt x="88113" y="358487"/>
                      <a:pt x="93352" y="359182"/>
                    </a:cubicBezTo>
                    <a:cubicBezTo>
                      <a:pt x="95262" y="358973"/>
                      <a:pt x="98300" y="360702"/>
                      <a:pt x="98948" y="363099"/>
                    </a:cubicBezTo>
                    <a:cubicBezTo>
                      <a:pt x="100802" y="370975"/>
                      <a:pt x="102757" y="379326"/>
                      <a:pt x="104544" y="383806"/>
                    </a:cubicBezTo>
                    <a:cubicBezTo>
                      <a:pt x="106931" y="394700"/>
                      <a:pt x="117601" y="398576"/>
                      <a:pt x="124692" y="395559"/>
                    </a:cubicBezTo>
                    <a:cubicBezTo>
                      <a:pt x="125178" y="395546"/>
                      <a:pt x="125929" y="394974"/>
                      <a:pt x="126370" y="394999"/>
                    </a:cubicBezTo>
                    <a:cubicBezTo>
                      <a:pt x="132893" y="392293"/>
                      <a:pt x="138491" y="391279"/>
                      <a:pt x="145958" y="387164"/>
                    </a:cubicBezTo>
                    <a:cubicBezTo>
                      <a:pt x="147857" y="386438"/>
                      <a:pt x="151196" y="386898"/>
                      <a:pt x="152114" y="389403"/>
                    </a:cubicBezTo>
                    <a:cubicBezTo>
                      <a:pt x="155087" y="395798"/>
                      <a:pt x="160281" y="402834"/>
                      <a:pt x="163867" y="407311"/>
                    </a:cubicBezTo>
                    <a:cubicBezTo>
                      <a:pt x="169944" y="416269"/>
                      <a:pt x="180532" y="416758"/>
                      <a:pt x="186812" y="412348"/>
                    </a:cubicBezTo>
                    <a:cubicBezTo>
                      <a:pt x="187350" y="411730"/>
                      <a:pt x="187944" y="411794"/>
                      <a:pt x="187931" y="411229"/>
                    </a:cubicBezTo>
                    <a:cubicBezTo>
                      <a:pt x="193368" y="405567"/>
                      <a:pt x="197035" y="402355"/>
                      <a:pt x="204161" y="397797"/>
                    </a:cubicBezTo>
                    <a:cubicBezTo>
                      <a:pt x="206391" y="395914"/>
                      <a:pt x="209239" y="396504"/>
                      <a:pt x="210877" y="397797"/>
                    </a:cubicBezTo>
                    <a:cubicBezTo>
                      <a:pt x="218260" y="403207"/>
                      <a:pt x="219453" y="405380"/>
                      <a:pt x="227106" y="411229"/>
                    </a:cubicBezTo>
                    <a:cubicBezTo>
                      <a:pt x="230618" y="414109"/>
                      <a:pt x="233363" y="415820"/>
                      <a:pt x="237739" y="415146"/>
                    </a:cubicBezTo>
                    <a:cubicBezTo>
                      <a:pt x="239002" y="415019"/>
                      <a:pt x="239349" y="415206"/>
                      <a:pt x="240538" y="415146"/>
                    </a:cubicBezTo>
                    <a:cubicBezTo>
                      <a:pt x="244380" y="414289"/>
                      <a:pt x="249110" y="410984"/>
                      <a:pt x="251730" y="407871"/>
                    </a:cubicBezTo>
                    <a:cubicBezTo>
                      <a:pt x="255654" y="400358"/>
                      <a:pt x="258694" y="397972"/>
                      <a:pt x="263483" y="389962"/>
                    </a:cubicBezTo>
                    <a:cubicBezTo>
                      <a:pt x="264293" y="387928"/>
                      <a:pt x="267233" y="387539"/>
                      <a:pt x="269639" y="387724"/>
                    </a:cubicBezTo>
                    <a:cubicBezTo>
                      <a:pt x="278700" y="390274"/>
                      <a:pt x="281093" y="392568"/>
                      <a:pt x="289227" y="395559"/>
                    </a:cubicBezTo>
                    <a:cubicBezTo>
                      <a:pt x="296504" y="399224"/>
                      <a:pt x="308691" y="393105"/>
                      <a:pt x="310493" y="386045"/>
                    </a:cubicBezTo>
                    <a:cubicBezTo>
                      <a:pt x="310602" y="385452"/>
                      <a:pt x="311062" y="384944"/>
                      <a:pt x="311053" y="384366"/>
                    </a:cubicBezTo>
                    <a:cubicBezTo>
                      <a:pt x="313778" y="377795"/>
                      <a:pt x="314460" y="373855"/>
                      <a:pt x="316649" y="363659"/>
                    </a:cubicBezTo>
                    <a:cubicBezTo>
                      <a:pt x="317574" y="361692"/>
                      <a:pt x="319498" y="359185"/>
                      <a:pt x="322245" y="359741"/>
                    </a:cubicBezTo>
                    <a:cubicBezTo>
                      <a:pt x="328685" y="359828"/>
                      <a:pt x="339144" y="361362"/>
                      <a:pt x="343512" y="360861"/>
                    </a:cubicBezTo>
                    <a:cubicBezTo>
                      <a:pt x="352799" y="360584"/>
                      <a:pt x="360845" y="354908"/>
                      <a:pt x="360861" y="345191"/>
                    </a:cubicBezTo>
                    <a:cubicBezTo>
                      <a:pt x="360891" y="344354"/>
                      <a:pt x="360807" y="344146"/>
                      <a:pt x="360861" y="343512"/>
                    </a:cubicBezTo>
                    <a:cubicBezTo>
                      <a:pt x="360787" y="337079"/>
                      <a:pt x="361032" y="330311"/>
                      <a:pt x="359741" y="322245"/>
                    </a:cubicBezTo>
                    <a:cubicBezTo>
                      <a:pt x="359597" y="319770"/>
                      <a:pt x="361667" y="317510"/>
                      <a:pt x="363659" y="316649"/>
                    </a:cubicBezTo>
                    <a:cubicBezTo>
                      <a:pt x="370729" y="315195"/>
                      <a:pt x="378028" y="313496"/>
                      <a:pt x="384366" y="311053"/>
                    </a:cubicBezTo>
                    <a:cubicBezTo>
                      <a:pt x="394265" y="309878"/>
                      <a:pt x="398968" y="299894"/>
                      <a:pt x="396118" y="290905"/>
                    </a:cubicBezTo>
                    <a:cubicBezTo>
                      <a:pt x="396163" y="290397"/>
                      <a:pt x="395476" y="289851"/>
                      <a:pt x="395559" y="289227"/>
                    </a:cubicBezTo>
                    <a:cubicBezTo>
                      <a:pt x="392308" y="283305"/>
                      <a:pt x="390464" y="274712"/>
                      <a:pt x="387724" y="269639"/>
                    </a:cubicBezTo>
                    <a:cubicBezTo>
                      <a:pt x="386670" y="267907"/>
                      <a:pt x="387409" y="264482"/>
                      <a:pt x="389962" y="263483"/>
                    </a:cubicBezTo>
                    <a:cubicBezTo>
                      <a:pt x="398218" y="257423"/>
                      <a:pt x="401669" y="256642"/>
                      <a:pt x="407871" y="251730"/>
                    </a:cubicBezTo>
                    <a:cubicBezTo>
                      <a:pt x="416695" y="247916"/>
                      <a:pt x="419427" y="237149"/>
                      <a:pt x="412908" y="228785"/>
                    </a:cubicBezTo>
                    <a:cubicBezTo>
                      <a:pt x="412907" y="228225"/>
                      <a:pt x="398357" y="210877"/>
                      <a:pt x="398357" y="210877"/>
                    </a:cubicBezTo>
                    <a:close/>
                    <a:moveTo>
                      <a:pt x="384366" y="253969"/>
                    </a:moveTo>
                    <a:cubicBezTo>
                      <a:pt x="375969" y="259048"/>
                      <a:pt x="375795" y="264804"/>
                      <a:pt x="378210" y="273557"/>
                    </a:cubicBezTo>
                    <a:cubicBezTo>
                      <a:pt x="380535" y="280515"/>
                      <a:pt x="382722" y="286069"/>
                      <a:pt x="386045" y="293144"/>
                    </a:cubicBezTo>
                    <a:cubicBezTo>
                      <a:pt x="386902" y="295563"/>
                      <a:pt x="385569" y="299252"/>
                      <a:pt x="383246" y="299860"/>
                    </a:cubicBezTo>
                    <a:cubicBezTo>
                      <a:pt x="382979" y="299851"/>
                      <a:pt x="382840" y="299852"/>
                      <a:pt x="382687" y="299860"/>
                    </a:cubicBezTo>
                    <a:cubicBezTo>
                      <a:pt x="377991" y="300699"/>
                      <a:pt x="367854" y="303755"/>
                      <a:pt x="361980" y="305456"/>
                    </a:cubicBezTo>
                    <a:cubicBezTo>
                      <a:pt x="353695" y="308967"/>
                      <a:pt x="348966" y="313873"/>
                      <a:pt x="349668" y="322245"/>
                    </a:cubicBezTo>
                    <a:cubicBezTo>
                      <a:pt x="349895" y="328787"/>
                      <a:pt x="350453" y="336234"/>
                      <a:pt x="350787" y="343512"/>
                    </a:cubicBezTo>
                    <a:cubicBezTo>
                      <a:pt x="350987" y="346943"/>
                      <a:pt x="348515" y="348910"/>
                      <a:pt x="345750" y="349108"/>
                    </a:cubicBezTo>
                    <a:cubicBezTo>
                      <a:pt x="345491" y="349105"/>
                      <a:pt x="345329" y="349090"/>
                      <a:pt x="345191" y="349108"/>
                    </a:cubicBezTo>
                    <a:cubicBezTo>
                      <a:pt x="339395" y="348567"/>
                      <a:pt x="334051" y="348661"/>
                      <a:pt x="323924" y="347989"/>
                    </a:cubicBezTo>
                    <a:cubicBezTo>
                      <a:pt x="315304" y="345678"/>
                      <a:pt x="308308" y="351866"/>
                      <a:pt x="307135" y="360301"/>
                    </a:cubicBezTo>
                    <a:cubicBezTo>
                      <a:pt x="304398" y="370640"/>
                      <a:pt x="304822" y="371820"/>
                      <a:pt x="301539" y="381008"/>
                    </a:cubicBezTo>
                    <a:cubicBezTo>
                      <a:pt x="300889" y="383374"/>
                      <a:pt x="297464" y="385186"/>
                      <a:pt x="294823" y="384925"/>
                    </a:cubicBezTo>
                    <a:cubicBezTo>
                      <a:pt x="294632" y="384913"/>
                      <a:pt x="294442" y="384943"/>
                      <a:pt x="294263" y="384925"/>
                    </a:cubicBezTo>
                    <a:cubicBezTo>
                      <a:pt x="284443" y="381441"/>
                      <a:pt x="279914" y="379905"/>
                      <a:pt x="274676" y="377090"/>
                    </a:cubicBezTo>
                    <a:cubicBezTo>
                      <a:pt x="269084" y="374195"/>
                      <a:pt x="257243" y="377732"/>
                      <a:pt x="254529" y="383246"/>
                    </a:cubicBezTo>
                    <a:cubicBezTo>
                      <a:pt x="248467" y="390705"/>
                      <a:pt x="246988" y="394360"/>
                      <a:pt x="242776" y="401155"/>
                    </a:cubicBezTo>
                    <a:cubicBezTo>
                      <a:pt x="241499" y="403600"/>
                      <a:pt x="237475" y="404199"/>
                      <a:pt x="235501" y="402834"/>
                    </a:cubicBezTo>
                    <a:cubicBezTo>
                      <a:pt x="235591" y="402873"/>
                      <a:pt x="235020" y="402931"/>
                      <a:pt x="234941" y="402274"/>
                    </a:cubicBezTo>
                    <a:cubicBezTo>
                      <a:pt x="229383" y="397029"/>
                      <a:pt x="225064" y="395304"/>
                      <a:pt x="218712" y="388843"/>
                    </a:cubicBezTo>
                    <a:cubicBezTo>
                      <a:pt x="213081" y="385359"/>
                      <a:pt x="203160" y="383605"/>
                      <a:pt x="198005" y="388843"/>
                    </a:cubicBezTo>
                    <a:cubicBezTo>
                      <a:pt x="194782" y="392510"/>
                      <a:pt x="187684" y="398426"/>
                      <a:pt x="181775" y="402274"/>
                    </a:cubicBezTo>
                    <a:cubicBezTo>
                      <a:pt x="179785" y="404439"/>
                      <a:pt x="175927" y="404509"/>
                      <a:pt x="174500" y="401715"/>
                    </a:cubicBezTo>
                    <a:cubicBezTo>
                      <a:pt x="174238" y="401481"/>
                      <a:pt x="174127" y="401332"/>
                      <a:pt x="173940" y="401155"/>
                    </a:cubicBezTo>
                    <a:cubicBezTo>
                      <a:pt x="169587" y="395834"/>
                      <a:pt x="165966" y="387311"/>
                      <a:pt x="162188" y="383246"/>
                    </a:cubicBezTo>
                    <a:cubicBezTo>
                      <a:pt x="156678" y="376670"/>
                      <a:pt x="149866" y="374357"/>
                      <a:pt x="142600" y="377090"/>
                    </a:cubicBezTo>
                    <a:cubicBezTo>
                      <a:pt x="133852" y="379944"/>
                      <a:pt x="129333" y="382193"/>
                      <a:pt x="123013" y="384925"/>
                    </a:cubicBezTo>
                    <a:cubicBezTo>
                      <a:pt x="120149" y="386488"/>
                      <a:pt x="117278" y="384732"/>
                      <a:pt x="116297" y="382127"/>
                    </a:cubicBezTo>
                    <a:cubicBezTo>
                      <a:pt x="116277" y="381891"/>
                      <a:pt x="116319" y="381739"/>
                      <a:pt x="116297" y="381568"/>
                    </a:cubicBezTo>
                    <a:cubicBezTo>
                      <a:pt x="115389" y="376455"/>
                      <a:pt x="112723" y="366294"/>
                      <a:pt x="110700" y="360861"/>
                    </a:cubicBezTo>
                    <a:cubicBezTo>
                      <a:pt x="108485" y="352532"/>
                      <a:pt x="102477" y="347451"/>
                      <a:pt x="93911" y="348549"/>
                    </a:cubicBezTo>
                    <a:cubicBezTo>
                      <a:pt x="88588" y="349752"/>
                      <a:pt x="78900" y="349722"/>
                      <a:pt x="72645" y="349668"/>
                    </a:cubicBezTo>
                    <a:cubicBezTo>
                      <a:pt x="70140" y="349463"/>
                      <a:pt x="66843" y="347417"/>
                      <a:pt x="67048" y="344631"/>
                    </a:cubicBezTo>
                    <a:cubicBezTo>
                      <a:pt x="67049" y="344508"/>
                      <a:pt x="67035" y="344313"/>
                      <a:pt x="67048" y="344072"/>
                    </a:cubicBezTo>
                    <a:cubicBezTo>
                      <a:pt x="67882" y="338213"/>
                      <a:pt x="67532" y="329730"/>
                      <a:pt x="68168" y="322805"/>
                    </a:cubicBezTo>
                    <a:cubicBezTo>
                      <a:pt x="68949" y="315073"/>
                      <a:pt x="63814" y="308077"/>
                      <a:pt x="55855" y="306016"/>
                    </a:cubicBezTo>
                    <a:cubicBezTo>
                      <a:pt x="51010" y="304564"/>
                      <a:pt x="42909" y="302637"/>
                      <a:pt x="35149" y="300419"/>
                    </a:cubicBezTo>
                    <a:cubicBezTo>
                      <a:pt x="33563" y="299603"/>
                      <a:pt x="32393" y="299224"/>
                      <a:pt x="31791" y="297621"/>
                    </a:cubicBezTo>
                    <a:cubicBezTo>
                      <a:pt x="31292" y="296510"/>
                      <a:pt x="31109" y="294446"/>
                      <a:pt x="31791" y="293144"/>
                    </a:cubicBezTo>
                    <a:cubicBezTo>
                      <a:pt x="36192" y="284112"/>
                      <a:pt x="36907" y="277570"/>
                      <a:pt x="39626" y="273557"/>
                    </a:cubicBezTo>
                    <a:cubicBezTo>
                      <a:pt x="42646" y="266055"/>
                      <a:pt x="41175" y="257160"/>
                      <a:pt x="33470" y="253969"/>
                    </a:cubicBezTo>
                    <a:cubicBezTo>
                      <a:pt x="26542" y="249898"/>
                      <a:pt x="21674" y="245025"/>
                      <a:pt x="15561" y="242217"/>
                    </a:cubicBezTo>
                    <a:cubicBezTo>
                      <a:pt x="13348" y="240802"/>
                      <a:pt x="12230" y="237062"/>
                      <a:pt x="13882" y="234941"/>
                    </a:cubicBezTo>
                    <a:cubicBezTo>
                      <a:pt x="14056" y="234744"/>
                      <a:pt x="14272" y="234529"/>
                      <a:pt x="14442" y="234382"/>
                    </a:cubicBezTo>
                    <a:cubicBezTo>
                      <a:pt x="19654" y="228201"/>
                      <a:pt x="23577" y="223168"/>
                      <a:pt x="27873" y="218152"/>
                    </a:cubicBezTo>
                    <a:cubicBezTo>
                      <a:pt x="33039" y="212138"/>
                      <a:pt x="31502" y="204996"/>
                      <a:pt x="27873" y="197445"/>
                    </a:cubicBezTo>
                    <a:cubicBezTo>
                      <a:pt x="21390" y="189810"/>
                      <a:pt x="18884" y="186218"/>
                      <a:pt x="14442" y="181215"/>
                    </a:cubicBezTo>
                    <a:cubicBezTo>
                      <a:pt x="12639" y="178516"/>
                      <a:pt x="12490" y="175546"/>
                      <a:pt x="15002" y="173940"/>
                    </a:cubicBezTo>
                    <a:cubicBezTo>
                      <a:pt x="15090" y="173873"/>
                      <a:pt x="15536" y="174068"/>
                      <a:pt x="15561" y="173380"/>
                    </a:cubicBezTo>
                    <a:cubicBezTo>
                      <a:pt x="21154" y="170130"/>
                      <a:pt x="28688" y="166214"/>
                      <a:pt x="33470" y="162188"/>
                    </a:cubicBezTo>
                    <a:cubicBezTo>
                      <a:pt x="41050" y="157975"/>
                      <a:pt x="43598" y="149907"/>
                      <a:pt x="39626" y="142600"/>
                    </a:cubicBezTo>
                    <a:cubicBezTo>
                      <a:pt x="37174" y="136158"/>
                      <a:pt x="34656" y="128848"/>
                      <a:pt x="31791" y="123013"/>
                    </a:cubicBezTo>
                    <a:cubicBezTo>
                      <a:pt x="31249" y="121793"/>
                      <a:pt x="31032" y="120185"/>
                      <a:pt x="31791" y="118535"/>
                    </a:cubicBezTo>
                    <a:cubicBezTo>
                      <a:pt x="32423" y="117420"/>
                      <a:pt x="33611" y="116139"/>
                      <a:pt x="35149" y="115737"/>
                    </a:cubicBezTo>
                    <a:cubicBezTo>
                      <a:pt x="41549" y="113245"/>
                      <a:pt x="49079" y="112674"/>
                      <a:pt x="55855" y="110141"/>
                    </a:cubicBezTo>
                    <a:cubicBezTo>
                      <a:pt x="63681" y="109065"/>
                      <a:pt x="68710" y="102399"/>
                      <a:pt x="68168" y="93352"/>
                    </a:cubicBezTo>
                    <a:cubicBezTo>
                      <a:pt x="67638" y="86199"/>
                      <a:pt x="69166" y="78872"/>
                      <a:pt x="67048" y="72085"/>
                    </a:cubicBezTo>
                    <a:cubicBezTo>
                      <a:pt x="67182" y="70441"/>
                      <a:pt x="67502" y="69073"/>
                      <a:pt x="68727" y="68168"/>
                    </a:cubicBezTo>
                    <a:cubicBezTo>
                      <a:pt x="69855" y="67148"/>
                      <a:pt x="71723" y="66467"/>
                      <a:pt x="72645" y="66489"/>
                    </a:cubicBezTo>
                    <a:cubicBezTo>
                      <a:pt x="81487" y="67986"/>
                      <a:pt x="88218" y="66960"/>
                      <a:pt x="93911" y="67608"/>
                    </a:cubicBezTo>
                    <a:cubicBezTo>
                      <a:pt x="101676" y="68801"/>
                      <a:pt x="108390" y="64306"/>
                      <a:pt x="110700" y="55296"/>
                    </a:cubicBezTo>
                    <a:cubicBezTo>
                      <a:pt x="113283" y="45156"/>
                      <a:pt x="115053" y="40124"/>
                      <a:pt x="116297" y="34589"/>
                    </a:cubicBezTo>
                    <a:cubicBezTo>
                      <a:pt x="116761" y="32809"/>
                      <a:pt x="117399" y="31861"/>
                      <a:pt x="119095" y="31231"/>
                    </a:cubicBezTo>
                    <a:cubicBezTo>
                      <a:pt x="120383" y="30722"/>
                      <a:pt x="121739" y="30892"/>
                      <a:pt x="123572" y="31231"/>
                    </a:cubicBezTo>
                    <a:cubicBezTo>
                      <a:pt x="129877" y="33862"/>
                      <a:pt x="135232" y="36975"/>
                      <a:pt x="143160" y="39066"/>
                    </a:cubicBezTo>
                    <a:cubicBezTo>
                      <a:pt x="150906" y="42575"/>
                      <a:pt x="159391" y="40679"/>
                      <a:pt x="162747" y="32910"/>
                    </a:cubicBezTo>
                    <a:cubicBezTo>
                      <a:pt x="165483" y="28910"/>
                      <a:pt x="167821" y="23129"/>
                      <a:pt x="173940" y="15002"/>
                    </a:cubicBezTo>
                    <a:cubicBezTo>
                      <a:pt x="176279" y="12974"/>
                      <a:pt x="178544" y="11319"/>
                      <a:pt x="181215" y="13323"/>
                    </a:cubicBezTo>
                    <a:cubicBezTo>
                      <a:pt x="181253" y="13452"/>
                      <a:pt x="181836" y="13289"/>
                      <a:pt x="181775" y="13882"/>
                    </a:cubicBezTo>
                    <a:cubicBezTo>
                      <a:pt x="186041" y="16527"/>
                      <a:pt x="192742" y="23028"/>
                      <a:pt x="198005" y="27314"/>
                    </a:cubicBezTo>
                    <a:cubicBezTo>
                      <a:pt x="203337" y="31744"/>
                      <a:pt x="213459" y="32221"/>
                      <a:pt x="218712" y="27314"/>
                    </a:cubicBezTo>
                    <a:cubicBezTo>
                      <a:pt x="224549" y="21671"/>
                      <a:pt x="230085" y="16579"/>
                      <a:pt x="234941" y="13882"/>
                    </a:cubicBezTo>
                    <a:cubicBezTo>
                      <a:pt x="236600" y="12555"/>
                      <a:pt x="240086" y="11860"/>
                      <a:pt x="242217" y="14442"/>
                    </a:cubicBezTo>
                    <a:cubicBezTo>
                      <a:pt x="242425" y="14691"/>
                      <a:pt x="242611" y="14887"/>
                      <a:pt x="242776" y="15002"/>
                    </a:cubicBezTo>
                    <a:cubicBezTo>
                      <a:pt x="245185" y="20576"/>
                      <a:pt x="251772" y="28379"/>
                      <a:pt x="254529" y="32910"/>
                    </a:cubicBezTo>
                    <a:cubicBezTo>
                      <a:pt x="259880" y="39762"/>
                      <a:pt x="266844" y="43728"/>
                      <a:pt x="274116" y="39066"/>
                    </a:cubicBezTo>
                    <a:cubicBezTo>
                      <a:pt x="281527" y="36777"/>
                      <a:pt x="285673" y="33625"/>
                      <a:pt x="293704" y="31231"/>
                    </a:cubicBezTo>
                    <a:cubicBezTo>
                      <a:pt x="296856" y="30114"/>
                      <a:pt x="299893" y="31991"/>
                      <a:pt x="300419" y="34029"/>
                    </a:cubicBezTo>
                    <a:cubicBezTo>
                      <a:pt x="300422" y="34270"/>
                      <a:pt x="300423" y="34380"/>
                      <a:pt x="300419" y="34589"/>
                    </a:cubicBezTo>
                    <a:cubicBezTo>
                      <a:pt x="301556" y="42864"/>
                      <a:pt x="304059" y="46964"/>
                      <a:pt x="306016" y="55296"/>
                    </a:cubicBezTo>
                    <a:cubicBezTo>
                      <a:pt x="308412" y="62935"/>
                      <a:pt x="315342" y="66947"/>
                      <a:pt x="322805" y="67608"/>
                    </a:cubicBezTo>
                    <a:cubicBezTo>
                      <a:pt x="332677" y="66590"/>
                      <a:pt x="335461" y="67835"/>
                      <a:pt x="344071" y="66489"/>
                    </a:cubicBezTo>
                    <a:cubicBezTo>
                      <a:pt x="345917" y="66304"/>
                      <a:pt x="347015" y="66894"/>
                      <a:pt x="347989" y="68168"/>
                    </a:cubicBezTo>
                    <a:cubicBezTo>
                      <a:pt x="349056" y="69423"/>
                      <a:pt x="349671" y="71111"/>
                      <a:pt x="349668" y="72085"/>
                    </a:cubicBezTo>
                    <a:cubicBezTo>
                      <a:pt x="349535" y="77442"/>
                      <a:pt x="347886" y="86885"/>
                      <a:pt x="348549" y="93352"/>
                    </a:cubicBezTo>
                    <a:cubicBezTo>
                      <a:pt x="348588" y="101713"/>
                      <a:pt x="353783" y="109116"/>
                      <a:pt x="360861" y="110141"/>
                    </a:cubicBezTo>
                    <a:cubicBezTo>
                      <a:pt x="366296" y="110735"/>
                      <a:pt x="376419" y="115300"/>
                      <a:pt x="381568" y="115737"/>
                    </a:cubicBezTo>
                    <a:cubicBezTo>
                      <a:pt x="384695" y="116450"/>
                      <a:pt x="386088" y="119746"/>
                      <a:pt x="385485" y="122453"/>
                    </a:cubicBezTo>
                    <a:cubicBezTo>
                      <a:pt x="385507" y="122669"/>
                      <a:pt x="385510" y="122761"/>
                      <a:pt x="385485" y="123013"/>
                    </a:cubicBezTo>
                    <a:cubicBezTo>
                      <a:pt x="382140" y="128921"/>
                      <a:pt x="380447" y="136715"/>
                      <a:pt x="377650" y="142600"/>
                    </a:cubicBezTo>
                    <a:cubicBezTo>
                      <a:pt x="375975" y="150326"/>
                      <a:pt x="377897" y="157629"/>
                      <a:pt x="383806" y="162188"/>
                    </a:cubicBezTo>
                    <a:cubicBezTo>
                      <a:pt x="390712" y="166438"/>
                      <a:pt x="396338" y="170116"/>
                      <a:pt x="401715" y="173380"/>
                    </a:cubicBezTo>
                    <a:cubicBezTo>
                      <a:pt x="403966" y="175169"/>
                      <a:pt x="405055" y="178770"/>
                      <a:pt x="403394" y="180656"/>
                    </a:cubicBezTo>
                    <a:cubicBezTo>
                      <a:pt x="403270" y="180789"/>
                      <a:pt x="402985" y="181097"/>
                      <a:pt x="402834" y="181215"/>
                    </a:cubicBezTo>
                    <a:cubicBezTo>
                      <a:pt x="399499" y="184343"/>
                      <a:pt x="395451" y="191360"/>
                      <a:pt x="389403" y="197445"/>
                    </a:cubicBezTo>
                    <a:cubicBezTo>
                      <a:pt x="384563" y="202815"/>
                      <a:pt x="384309" y="211799"/>
                      <a:pt x="389403" y="218152"/>
                    </a:cubicBezTo>
                    <a:cubicBezTo>
                      <a:pt x="393507" y="224565"/>
                      <a:pt x="398453" y="230552"/>
                      <a:pt x="402834" y="234382"/>
                    </a:cubicBezTo>
                    <a:cubicBezTo>
                      <a:pt x="405719" y="236639"/>
                      <a:pt x="404816" y="239324"/>
                      <a:pt x="402274" y="242217"/>
                    </a:cubicBezTo>
                    <a:cubicBezTo>
                      <a:pt x="395074" y="248094"/>
                      <a:pt x="390710" y="250678"/>
                      <a:pt x="384366" y="253969"/>
                    </a:cubicBezTo>
                    <a:close/>
                  </a:path>
                  <a:path w="415596" h="415146" stroke="0" extrusionOk="0">
                    <a:moveTo>
                      <a:pt x="398357" y="210877"/>
                    </a:moveTo>
                    <a:cubicBezTo>
                      <a:pt x="396227" y="208920"/>
                      <a:pt x="396532" y="206454"/>
                      <a:pt x="398357" y="204161"/>
                    </a:cubicBezTo>
                    <a:cubicBezTo>
                      <a:pt x="402306" y="200647"/>
                      <a:pt x="407322" y="193295"/>
                      <a:pt x="411788" y="187931"/>
                    </a:cubicBezTo>
                    <a:cubicBezTo>
                      <a:pt x="417190" y="180508"/>
                      <a:pt x="415629" y="171887"/>
                      <a:pt x="409550" y="164986"/>
                    </a:cubicBezTo>
                    <a:cubicBezTo>
                      <a:pt x="408991" y="164489"/>
                      <a:pt x="408419" y="164391"/>
                      <a:pt x="407871" y="163867"/>
                    </a:cubicBezTo>
                    <a:cubicBezTo>
                      <a:pt x="403771" y="161673"/>
                      <a:pt x="394788" y="154805"/>
                      <a:pt x="389962" y="152114"/>
                    </a:cubicBezTo>
                    <a:cubicBezTo>
                      <a:pt x="387481" y="151224"/>
                      <a:pt x="387114" y="147721"/>
                      <a:pt x="387724" y="145958"/>
                    </a:cubicBezTo>
                    <a:cubicBezTo>
                      <a:pt x="390074" y="140169"/>
                      <a:pt x="394369" y="132095"/>
                      <a:pt x="395559" y="126370"/>
                    </a:cubicBezTo>
                    <a:cubicBezTo>
                      <a:pt x="399170" y="119734"/>
                      <a:pt x="394226" y="108450"/>
                      <a:pt x="386045" y="105104"/>
                    </a:cubicBezTo>
                    <a:cubicBezTo>
                      <a:pt x="385505" y="105048"/>
                      <a:pt x="384965" y="104668"/>
                      <a:pt x="384366" y="104544"/>
                    </a:cubicBezTo>
                    <a:cubicBezTo>
                      <a:pt x="376752" y="102014"/>
                      <a:pt x="373061" y="100694"/>
                      <a:pt x="363659" y="98948"/>
                    </a:cubicBezTo>
                    <a:cubicBezTo>
                      <a:pt x="361927" y="97944"/>
                      <a:pt x="359830" y="95732"/>
                      <a:pt x="359741" y="93352"/>
                    </a:cubicBezTo>
                    <a:cubicBezTo>
                      <a:pt x="358652" y="86503"/>
                      <a:pt x="359478" y="78477"/>
                      <a:pt x="360861" y="72085"/>
                    </a:cubicBezTo>
                    <a:cubicBezTo>
                      <a:pt x="359665" y="63006"/>
                      <a:pt x="353898" y="53650"/>
                      <a:pt x="345191" y="54736"/>
                    </a:cubicBezTo>
                    <a:cubicBezTo>
                      <a:pt x="344609" y="54732"/>
                      <a:pt x="344342" y="54727"/>
                      <a:pt x="343512" y="54736"/>
                    </a:cubicBezTo>
                    <a:cubicBezTo>
                      <a:pt x="333783" y="54336"/>
                      <a:pt x="328737" y="54554"/>
                      <a:pt x="322245" y="55855"/>
                    </a:cubicBezTo>
                    <a:cubicBezTo>
                      <a:pt x="319628" y="55748"/>
                      <a:pt x="316953" y="54584"/>
                      <a:pt x="316649" y="51938"/>
                    </a:cubicBezTo>
                    <a:cubicBezTo>
                      <a:pt x="314788" y="47748"/>
                      <a:pt x="313477" y="36554"/>
                      <a:pt x="311053" y="31231"/>
                    </a:cubicBezTo>
                    <a:cubicBezTo>
                      <a:pt x="308764" y="20923"/>
                      <a:pt x="301953" y="17676"/>
                      <a:pt x="290905" y="19479"/>
                    </a:cubicBezTo>
                    <a:cubicBezTo>
                      <a:pt x="290330" y="19500"/>
                      <a:pt x="289809" y="19967"/>
                      <a:pt x="289227" y="20038"/>
                    </a:cubicBezTo>
                    <a:cubicBezTo>
                      <a:pt x="284820" y="22354"/>
                      <a:pt x="278434" y="23642"/>
                      <a:pt x="269639" y="27873"/>
                    </a:cubicBezTo>
                    <a:cubicBezTo>
                      <a:pt x="267656" y="29073"/>
                      <a:pt x="264574" y="27291"/>
                      <a:pt x="263483" y="25635"/>
                    </a:cubicBezTo>
                    <a:cubicBezTo>
                      <a:pt x="258631" y="16947"/>
                      <a:pt x="256646" y="14513"/>
                      <a:pt x="251730" y="7726"/>
                    </a:cubicBezTo>
                    <a:cubicBezTo>
                      <a:pt x="245070" y="-665"/>
                      <a:pt x="235276" y="-987"/>
                      <a:pt x="228785" y="2689"/>
                    </a:cubicBezTo>
                    <a:cubicBezTo>
                      <a:pt x="228174" y="3358"/>
                      <a:pt x="227754" y="3143"/>
                      <a:pt x="227106" y="3809"/>
                    </a:cubicBezTo>
                    <a:cubicBezTo>
                      <a:pt x="221208" y="8217"/>
                      <a:pt x="214374" y="13123"/>
                      <a:pt x="210877" y="17240"/>
                    </a:cubicBezTo>
                    <a:cubicBezTo>
                      <a:pt x="209363" y="19367"/>
                      <a:pt x="205933" y="18900"/>
                      <a:pt x="204161" y="17240"/>
                    </a:cubicBezTo>
                    <a:cubicBezTo>
                      <a:pt x="199004" y="13202"/>
                      <a:pt x="191574" y="6106"/>
                      <a:pt x="187931" y="3809"/>
                    </a:cubicBezTo>
                    <a:cubicBezTo>
                      <a:pt x="180464" y="-458"/>
                      <a:pt x="171108" y="721"/>
                      <a:pt x="164986" y="6047"/>
                    </a:cubicBezTo>
                    <a:cubicBezTo>
                      <a:pt x="164531" y="6628"/>
                      <a:pt x="164311" y="7241"/>
                      <a:pt x="163867" y="7726"/>
                    </a:cubicBezTo>
                    <a:cubicBezTo>
                      <a:pt x="159613" y="12832"/>
                      <a:pt x="154618" y="20906"/>
                      <a:pt x="152114" y="25635"/>
                    </a:cubicBezTo>
                    <a:cubicBezTo>
                      <a:pt x="150627" y="28239"/>
                      <a:pt x="148371" y="28472"/>
                      <a:pt x="145958" y="27873"/>
                    </a:cubicBezTo>
                    <a:cubicBezTo>
                      <a:pt x="139384" y="24431"/>
                      <a:pt x="134779" y="22950"/>
                      <a:pt x="126370" y="20038"/>
                    </a:cubicBezTo>
                    <a:cubicBezTo>
                      <a:pt x="118451" y="18347"/>
                      <a:pt x="108720" y="20707"/>
                      <a:pt x="105104" y="28993"/>
                    </a:cubicBezTo>
                    <a:cubicBezTo>
                      <a:pt x="105056" y="29561"/>
                      <a:pt x="104498" y="30282"/>
                      <a:pt x="104544" y="31231"/>
                    </a:cubicBezTo>
                    <a:cubicBezTo>
                      <a:pt x="103870" y="36175"/>
                      <a:pt x="99830" y="47570"/>
                      <a:pt x="98948" y="51938"/>
                    </a:cubicBezTo>
                    <a:cubicBezTo>
                      <a:pt x="98370" y="53558"/>
                      <a:pt x="96186" y="55486"/>
                      <a:pt x="93352" y="55855"/>
                    </a:cubicBezTo>
                    <a:cubicBezTo>
                      <a:pt x="84070" y="55890"/>
                      <a:pt x="78609" y="56048"/>
                      <a:pt x="72085" y="54736"/>
                    </a:cubicBezTo>
                    <a:cubicBezTo>
                      <a:pt x="64994" y="53822"/>
                      <a:pt x="55562" y="59956"/>
                      <a:pt x="54736" y="70406"/>
                    </a:cubicBezTo>
                    <a:cubicBezTo>
                      <a:pt x="54818" y="71075"/>
                      <a:pt x="54777" y="71445"/>
                      <a:pt x="54736" y="72085"/>
                    </a:cubicBezTo>
                    <a:cubicBezTo>
                      <a:pt x="55796" y="78987"/>
                      <a:pt x="55666" y="86219"/>
                      <a:pt x="55855" y="93352"/>
                    </a:cubicBezTo>
                    <a:cubicBezTo>
                      <a:pt x="55719" y="95999"/>
                      <a:pt x="54418" y="98812"/>
                      <a:pt x="51938" y="98948"/>
                    </a:cubicBezTo>
                    <a:cubicBezTo>
                      <a:pt x="45285" y="100464"/>
                      <a:pt x="36383" y="103384"/>
                      <a:pt x="31231" y="104544"/>
                    </a:cubicBezTo>
                    <a:cubicBezTo>
                      <a:pt x="22171" y="108382"/>
                      <a:pt x="17002" y="115528"/>
                      <a:pt x="19479" y="124692"/>
                    </a:cubicBezTo>
                    <a:cubicBezTo>
                      <a:pt x="19524" y="125255"/>
                      <a:pt x="20015" y="125809"/>
                      <a:pt x="20038" y="126370"/>
                    </a:cubicBezTo>
                    <a:cubicBezTo>
                      <a:pt x="21765" y="132156"/>
                      <a:pt x="24523" y="138609"/>
                      <a:pt x="27873" y="145958"/>
                    </a:cubicBezTo>
                    <a:cubicBezTo>
                      <a:pt x="29256" y="148011"/>
                      <a:pt x="28095" y="151029"/>
                      <a:pt x="25635" y="152114"/>
                    </a:cubicBezTo>
                    <a:cubicBezTo>
                      <a:pt x="17631" y="158142"/>
                      <a:pt x="11688" y="160513"/>
                      <a:pt x="7726" y="163307"/>
                    </a:cubicBezTo>
                    <a:cubicBezTo>
                      <a:pt x="-1963" y="168022"/>
                      <a:pt x="-2368" y="177885"/>
                      <a:pt x="2689" y="186252"/>
                    </a:cubicBezTo>
                    <a:cubicBezTo>
                      <a:pt x="3272" y="186767"/>
                      <a:pt x="3313" y="187305"/>
                      <a:pt x="3809" y="187931"/>
                    </a:cubicBezTo>
                    <a:cubicBezTo>
                      <a:pt x="7275" y="192627"/>
                      <a:pt x="9952" y="196826"/>
                      <a:pt x="17240" y="204161"/>
                    </a:cubicBezTo>
                    <a:cubicBezTo>
                      <a:pt x="18482" y="205811"/>
                      <a:pt x="18763" y="209474"/>
                      <a:pt x="17240" y="210877"/>
                    </a:cubicBezTo>
                    <a:cubicBezTo>
                      <a:pt x="14238" y="215584"/>
                      <a:pt x="8700" y="221611"/>
                      <a:pt x="3809" y="227106"/>
                    </a:cubicBezTo>
                    <a:cubicBezTo>
                      <a:pt x="-864" y="235508"/>
                      <a:pt x="-932" y="245098"/>
                      <a:pt x="6047" y="250052"/>
                    </a:cubicBezTo>
                    <a:cubicBezTo>
                      <a:pt x="6713" y="250574"/>
                      <a:pt x="7172" y="250598"/>
                      <a:pt x="7726" y="251171"/>
                    </a:cubicBezTo>
                    <a:cubicBezTo>
                      <a:pt x="12595" y="255142"/>
                      <a:pt x="17981" y="258312"/>
                      <a:pt x="25635" y="262923"/>
                    </a:cubicBezTo>
                    <a:cubicBezTo>
                      <a:pt x="27403" y="263723"/>
                      <a:pt x="28516" y="266848"/>
                      <a:pt x="27873" y="269079"/>
                    </a:cubicBezTo>
                    <a:cubicBezTo>
                      <a:pt x="25341" y="273921"/>
                      <a:pt x="21677" y="282004"/>
                      <a:pt x="20038" y="288667"/>
                    </a:cubicBezTo>
                    <a:cubicBezTo>
                      <a:pt x="16648" y="295677"/>
                      <a:pt x="21455" y="306360"/>
                      <a:pt x="29552" y="309933"/>
                    </a:cubicBezTo>
                    <a:cubicBezTo>
                      <a:pt x="30147" y="310003"/>
                      <a:pt x="30706" y="310492"/>
                      <a:pt x="31231" y="310493"/>
                    </a:cubicBezTo>
                    <a:cubicBezTo>
                      <a:pt x="38274" y="312098"/>
                      <a:pt x="45454" y="313728"/>
                      <a:pt x="51938" y="316089"/>
                    </a:cubicBezTo>
                    <a:cubicBezTo>
                      <a:pt x="54100" y="316620"/>
                      <a:pt x="56000" y="318938"/>
                      <a:pt x="55855" y="321686"/>
                    </a:cubicBezTo>
                    <a:cubicBezTo>
                      <a:pt x="55016" y="327627"/>
                      <a:pt x="55004" y="337394"/>
                      <a:pt x="54736" y="342952"/>
                    </a:cubicBezTo>
                    <a:cubicBezTo>
                      <a:pt x="54438" y="353864"/>
                      <a:pt x="60461" y="359638"/>
                      <a:pt x="70406" y="360301"/>
                    </a:cubicBezTo>
                    <a:cubicBezTo>
                      <a:pt x="71068" y="360299"/>
                      <a:pt x="71741" y="360253"/>
                      <a:pt x="72085" y="360301"/>
                    </a:cubicBezTo>
                    <a:cubicBezTo>
                      <a:pt x="80412" y="360644"/>
                      <a:pt x="88818" y="359946"/>
                      <a:pt x="93352" y="359182"/>
                    </a:cubicBezTo>
                    <a:cubicBezTo>
                      <a:pt x="95671" y="359217"/>
                      <a:pt x="98732" y="361083"/>
                      <a:pt x="98948" y="363099"/>
                    </a:cubicBezTo>
                    <a:cubicBezTo>
                      <a:pt x="99814" y="367758"/>
                      <a:pt x="101735" y="374431"/>
                      <a:pt x="104544" y="383806"/>
                    </a:cubicBezTo>
                    <a:cubicBezTo>
                      <a:pt x="107407" y="394874"/>
                      <a:pt x="116154" y="397782"/>
                      <a:pt x="124692" y="395559"/>
                    </a:cubicBezTo>
                    <a:cubicBezTo>
                      <a:pt x="125183" y="395637"/>
                      <a:pt x="125846" y="394957"/>
                      <a:pt x="126370" y="394999"/>
                    </a:cubicBezTo>
                    <a:cubicBezTo>
                      <a:pt x="131962" y="392622"/>
                      <a:pt x="139196" y="389687"/>
                      <a:pt x="145958" y="387164"/>
                    </a:cubicBezTo>
                    <a:cubicBezTo>
                      <a:pt x="148061" y="386127"/>
                      <a:pt x="150714" y="387661"/>
                      <a:pt x="152114" y="389403"/>
                    </a:cubicBezTo>
                    <a:cubicBezTo>
                      <a:pt x="156513" y="394230"/>
                      <a:pt x="159594" y="399278"/>
                      <a:pt x="163867" y="407311"/>
                    </a:cubicBezTo>
                    <a:cubicBezTo>
                      <a:pt x="170965" y="414585"/>
                      <a:pt x="180500" y="416180"/>
                      <a:pt x="186812" y="412348"/>
                    </a:cubicBezTo>
                    <a:cubicBezTo>
                      <a:pt x="187447" y="411855"/>
                      <a:pt x="187920" y="411764"/>
                      <a:pt x="187931" y="411229"/>
                    </a:cubicBezTo>
                    <a:cubicBezTo>
                      <a:pt x="193768" y="405839"/>
                      <a:pt x="197770" y="402425"/>
                      <a:pt x="204161" y="397797"/>
                    </a:cubicBezTo>
                    <a:cubicBezTo>
                      <a:pt x="205485" y="396034"/>
                      <a:pt x="208806" y="396339"/>
                      <a:pt x="210877" y="397797"/>
                    </a:cubicBezTo>
                    <a:cubicBezTo>
                      <a:pt x="219084" y="404213"/>
                      <a:pt x="223515" y="407777"/>
                      <a:pt x="227106" y="411229"/>
                    </a:cubicBezTo>
                    <a:cubicBezTo>
                      <a:pt x="230026" y="413498"/>
                      <a:pt x="233897" y="415329"/>
                      <a:pt x="237739" y="415146"/>
                    </a:cubicBezTo>
                    <a:cubicBezTo>
                      <a:pt x="239082" y="415121"/>
                      <a:pt x="239662" y="415076"/>
                      <a:pt x="240538" y="415146"/>
                    </a:cubicBezTo>
                    <a:cubicBezTo>
                      <a:pt x="245412" y="414196"/>
                      <a:pt x="248795" y="412039"/>
                      <a:pt x="251730" y="407871"/>
                    </a:cubicBezTo>
                    <a:cubicBezTo>
                      <a:pt x="253603" y="403695"/>
                      <a:pt x="259498" y="394631"/>
                      <a:pt x="263483" y="389962"/>
                    </a:cubicBezTo>
                    <a:cubicBezTo>
                      <a:pt x="264635" y="388066"/>
                      <a:pt x="267698" y="387343"/>
                      <a:pt x="269639" y="387724"/>
                    </a:cubicBezTo>
                    <a:cubicBezTo>
                      <a:pt x="273863" y="388818"/>
                      <a:pt x="284370" y="394723"/>
                      <a:pt x="289227" y="395559"/>
                    </a:cubicBezTo>
                    <a:cubicBezTo>
                      <a:pt x="299405" y="398822"/>
                      <a:pt x="307425" y="393748"/>
                      <a:pt x="310493" y="386045"/>
                    </a:cubicBezTo>
                    <a:cubicBezTo>
                      <a:pt x="310587" y="385433"/>
                      <a:pt x="311056" y="384962"/>
                      <a:pt x="311053" y="384366"/>
                    </a:cubicBezTo>
                    <a:cubicBezTo>
                      <a:pt x="313500" y="374477"/>
                      <a:pt x="316343" y="368718"/>
                      <a:pt x="316649" y="363659"/>
                    </a:cubicBezTo>
                    <a:cubicBezTo>
                      <a:pt x="317255" y="361600"/>
                      <a:pt x="319343" y="359672"/>
                      <a:pt x="322245" y="359741"/>
                    </a:cubicBezTo>
                    <a:cubicBezTo>
                      <a:pt x="332375" y="359924"/>
                      <a:pt x="338537" y="361203"/>
                      <a:pt x="343512" y="360861"/>
                    </a:cubicBezTo>
                    <a:cubicBezTo>
                      <a:pt x="350745" y="360787"/>
                      <a:pt x="359806" y="352995"/>
                      <a:pt x="360861" y="345191"/>
                    </a:cubicBezTo>
                    <a:cubicBezTo>
                      <a:pt x="360822" y="344384"/>
                      <a:pt x="360836" y="343912"/>
                      <a:pt x="360861" y="343512"/>
                    </a:cubicBezTo>
                    <a:cubicBezTo>
                      <a:pt x="360876" y="336915"/>
                      <a:pt x="359975" y="330225"/>
                      <a:pt x="359741" y="322245"/>
                    </a:cubicBezTo>
                    <a:cubicBezTo>
                      <a:pt x="359266" y="320189"/>
                      <a:pt x="361176" y="317048"/>
                      <a:pt x="363659" y="316649"/>
                    </a:cubicBezTo>
                    <a:cubicBezTo>
                      <a:pt x="369001" y="316020"/>
                      <a:pt x="374716" y="314426"/>
                      <a:pt x="384366" y="311053"/>
                    </a:cubicBezTo>
                    <a:cubicBezTo>
                      <a:pt x="393977" y="308105"/>
                      <a:pt x="399968" y="299637"/>
                      <a:pt x="396118" y="290905"/>
                    </a:cubicBezTo>
                    <a:cubicBezTo>
                      <a:pt x="396102" y="290425"/>
                      <a:pt x="395572" y="289789"/>
                      <a:pt x="395559" y="289227"/>
                    </a:cubicBezTo>
                    <a:cubicBezTo>
                      <a:pt x="392029" y="279725"/>
                      <a:pt x="390871" y="277946"/>
                      <a:pt x="387724" y="269639"/>
                    </a:cubicBezTo>
                    <a:cubicBezTo>
                      <a:pt x="386703" y="267438"/>
                      <a:pt x="387435" y="264801"/>
                      <a:pt x="389962" y="263483"/>
                    </a:cubicBezTo>
                    <a:cubicBezTo>
                      <a:pt x="395985" y="258667"/>
                      <a:pt x="403450" y="253479"/>
                      <a:pt x="407871" y="251730"/>
                    </a:cubicBezTo>
                    <a:cubicBezTo>
                      <a:pt x="414887" y="247122"/>
                      <a:pt x="417309" y="235086"/>
                      <a:pt x="412908" y="228785"/>
                    </a:cubicBezTo>
                    <a:cubicBezTo>
                      <a:pt x="412909" y="228224"/>
                      <a:pt x="398357" y="210877"/>
                      <a:pt x="398357" y="210877"/>
                    </a:cubicBezTo>
                    <a:close/>
                    <a:moveTo>
                      <a:pt x="384366" y="253969"/>
                    </a:moveTo>
                    <a:cubicBezTo>
                      <a:pt x="378537" y="258298"/>
                      <a:pt x="375438" y="265556"/>
                      <a:pt x="378210" y="273557"/>
                    </a:cubicBezTo>
                    <a:cubicBezTo>
                      <a:pt x="380137" y="279885"/>
                      <a:pt x="383227" y="286515"/>
                      <a:pt x="386045" y="293144"/>
                    </a:cubicBezTo>
                    <a:cubicBezTo>
                      <a:pt x="387544" y="296413"/>
                      <a:pt x="385313" y="298320"/>
                      <a:pt x="383246" y="299860"/>
                    </a:cubicBezTo>
                    <a:cubicBezTo>
                      <a:pt x="383085" y="299832"/>
                      <a:pt x="382882" y="299833"/>
                      <a:pt x="382687" y="299860"/>
                    </a:cubicBezTo>
                    <a:cubicBezTo>
                      <a:pt x="374753" y="301132"/>
                      <a:pt x="370828" y="302545"/>
                      <a:pt x="361980" y="305456"/>
                    </a:cubicBezTo>
                    <a:cubicBezTo>
                      <a:pt x="354159" y="307926"/>
                      <a:pt x="349101" y="312962"/>
                      <a:pt x="349668" y="322245"/>
                    </a:cubicBezTo>
                    <a:cubicBezTo>
                      <a:pt x="349920" y="328336"/>
                      <a:pt x="351536" y="338194"/>
                      <a:pt x="350787" y="343512"/>
                    </a:cubicBezTo>
                    <a:cubicBezTo>
                      <a:pt x="350461" y="346673"/>
                      <a:pt x="348843" y="349109"/>
                      <a:pt x="345750" y="349108"/>
                    </a:cubicBezTo>
                    <a:cubicBezTo>
                      <a:pt x="345541" y="349097"/>
                      <a:pt x="345431" y="349092"/>
                      <a:pt x="345191" y="349108"/>
                    </a:cubicBezTo>
                    <a:cubicBezTo>
                      <a:pt x="335360" y="349380"/>
                      <a:pt x="331342" y="348537"/>
                      <a:pt x="323924" y="347989"/>
                    </a:cubicBezTo>
                    <a:cubicBezTo>
                      <a:pt x="316039" y="346264"/>
                      <a:pt x="309144" y="352629"/>
                      <a:pt x="307135" y="360301"/>
                    </a:cubicBezTo>
                    <a:cubicBezTo>
                      <a:pt x="306116" y="367541"/>
                      <a:pt x="303380" y="374108"/>
                      <a:pt x="301539" y="381008"/>
                    </a:cubicBezTo>
                    <a:cubicBezTo>
                      <a:pt x="301043" y="383791"/>
                      <a:pt x="297425" y="385862"/>
                      <a:pt x="294823" y="384925"/>
                    </a:cubicBezTo>
                    <a:cubicBezTo>
                      <a:pt x="294635" y="384901"/>
                      <a:pt x="294518" y="384926"/>
                      <a:pt x="294263" y="384925"/>
                    </a:cubicBezTo>
                    <a:cubicBezTo>
                      <a:pt x="285003" y="381574"/>
                      <a:pt x="280883" y="379654"/>
                      <a:pt x="274676" y="377090"/>
                    </a:cubicBezTo>
                    <a:cubicBezTo>
                      <a:pt x="268447" y="373444"/>
                      <a:pt x="258894" y="375928"/>
                      <a:pt x="254529" y="383246"/>
                    </a:cubicBezTo>
                    <a:cubicBezTo>
                      <a:pt x="251961" y="387581"/>
                      <a:pt x="246083" y="396201"/>
                      <a:pt x="242776" y="401155"/>
                    </a:cubicBezTo>
                    <a:cubicBezTo>
                      <a:pt x="240723" y="403888"/>
                      <a:pt x="237431" y="404517"/>
                      <a:pt x="235501" y="402834"/>
                    </a:cubicBezTo>
                    <a:cubicBezTo>
                      <a:pt x="235507" y="402786"/>
                      <a:pt x="234965" y="402823"/>
                      <a:pt x="234941" y="402274"/>
                    </a:cubicBezTo>
                    <a:cubicBezTo>
                      <a:pt x="227145" y="396673"/>
                      <a:pt x="226487" y="395542"/>
                      <a:pt x="218712" y="388843"/>
                    </a:cubicBezTo>
                    <a:cubicBezTo>
                      <a:pt x="213592" y="382245"/>
                      <a:pt x="205319" y="383684"/>
                      <a:pt x="198005" y="388843"/>
                    </a:cubicBezTo>
                    <a:cubicBezTo>
                      <a:pt x="190308" y="394902"/>
                      <a:pt x="189565" y="395895"/>
                      <a:pt x="181775" y="402274"/>
                    </a:cubicBezTo>
                    <a:cubicBezTo>
                      <a:pt x="179762" y="403384"/>
                      <a:pt x="176230" y="404164"/>
                      <a:pt x="174500" y="401715"/>
                    </a:cubicBezTo>
                    <a:cubicBezTo>
                      <a:pt x="174358" y="401569"/>
                      <a:pt x="174044" y="401313"/>
                      <a:pt x="173940" y="401155"/>
                    </a:cubicBezTo>
                    <a:cubicBezTo>
                      <a:pt x="168327" y="393429"/>
                      <a:pt x="166707" y="388382"/>
                      <a:pt x="162188" y="383246"/>
                    </a:cubicBezTo>
                    <a:cubicBezTo>
                      <a:pt x="158152" y="376317"/>
                      <a:pt x="149323" y="373855"/>
                      <a:pt x="142600" y="377090"/>
                    </a:cubicBezTo>
                    <a:cubicBezTo>
                      <a:pt x="135408" y="379796"/>
                      <a:pt x="130765" y="381346"/>
                      <a:pt x="123013" y="384925"/>
                    </a:cubicBezTo>
                    <a:cubicBezTo>
                      <a:pt x="119865" y="385992"/>
                      <a:pt x="117347" y="384686"/>
                      <a:pt x="116297" y="382127"/>
                    </a:cubicBezTo>
                    <a:cubicBezTo>
                      <a:pt x="116308" y="381867"/>
                      <a:pt x="116311" y="381832"/>
                      <a:pt x="116297" y="381568"/>
                    </a:cubicBezTo>
                    <a:cubicBezTo>
                      <a:pt x="114805" y="373341"/>
                      <a:pt x="111186" y="366553"/>
                      <a:pt x="110700" y="360861"/>
                    </a:cubicBezTo>
                    <a:cubicBezTo>
                      <a:pt x="108113" y="353657"/>
                      <a:pt x="101128" y="347867"/>
                      <a:pt x="93911" y="348549"/>
                    </a:cubicBezTo>
                    <a:cubicBezTo>
                      <a:pt x="84691" y="349831"/>
                      <a:pt x="83113" y="349760"/>
                      <a:pt x="72645" y="349668"/>
                    </a:cubicBezTo>
                    <a:cubicBezTo>
                      <a:pt x="69995" y="349630"/>
                      <a:pt x="67498" y="347908"/>
                      <a:pt x="67048" y="344631"/>
                    </a:cubicBezTo>
                    <a:cubicBezTo>
                      <a:pt x="67022" y="344433"/>
                      <a:pt x="67051" y="344221"/>
                      <a:pt x="67048" y="344072"/>
                    </a:cubicBezTo>
                    <a:cubicBezTo>
                      <a:pt x="67423" y="337539"/>
                      <a:pt x="68609" y="328508"/>
                      <a:pt x="68168" y="322805"/>
                    </a:cubicBezTo>
                    <a:cubicBezTo>
                      <a:pt x="67716" y="316580"/>
                      <a:pt x="63386" y="309029"/>
                      <a:pt x="55855" y="306016"/>
                    </a:cubicBezTo>
                    <a:cubicBezTo>
                      <a:pt x="46830" y="303397"/>
                      <a:pt x="44071" y="302183"/>
                      <a:pt x="35149" y="300419"/>
                    </a:cubicBezTo>
                    <a:cubicBezTo>
                      <a:pt x="33216" y="299677"/>
                      <a:pt x="32398" y="299388"/>
                      <a:pt x="31791" y="297621"/>
                    </a:cubicBezTo>
                    <a:cubicBezTo>
                      <a:pt x="31559" y="296545"/>
                      <a:pt x="31259" y="294482"/>
                      <a:pt x="31791" y="293144"/>
                    </a:cubicBezTo>
                    <a:cubicBezTo>
                      <a:pt x="34085" y="285557"/>
                      <a:pt x="35716" y="282439"/>
                      <a:pt x="39626" y="273557"/>
                    </a:cubicBezTo>
                    <a:cubicBezTo>
                      <a:pt x="40850" y="265889"/>
                      <a:pt x="40799" y="257809"/>
                      <a:pt x="33470" y="253969"/>
                    </a:cubicBezTo>
                    <a:cubicBezTo>
                      <a:pt x="28744" y="250125"/>
                      <a:pt x="19804" y="244745"/>
                      <a:pt x="15561" y="242217"/>
                    </a:cubicBezTo>
                    <a:cubicBezTo>
                      <a:pt x="13327" y="239888"/>
                      <a:pt x="11853" y="236624"/>
                      <a:pt x="13882" y="234941"/>
                    </a:cubicBezTo>
                    <a:cubicBezTo>
                      <a:pt x="14070" y="234752"/>
                      <a:pt x="14279" y="234586"/>
                      <a:pt x="14442" y="234382"/>
                    </a:cubicBezTo>
                    <a:cubicBezTo>
                      <a:pt x="20202" y="226100"/>
                      <a:pt x="23125" y="223289"/>
                      <a:pt x="27873" y="218152"/>
                    </a:cubicBezTo>
                    <a:cubicBezTo>
                      <a:pt x="33360" y="213157"/>
                      <a:pt x="33007" y="203008"/>
                      <a:pt x="27873" y="197445"/>
                    </a:cubicBezTo>
                    <a:cubicBezTo>
                      <a:pt x="23014" y="190810"/>
                      <a:pt x="20940" y="188891"/>
                      <a:pt x="14442" y="181215"/>
                    </a:cubicBezTo>
                    <a:cubicBezTo>
                      <a:pt x="12511" y="178565"/>
                      <a:pt x="12875" y="175930"/>
                      <a:pt x="15002" y="173940"/>
                    </a:cubicBezTo>
                    <a:cubicBezTo>
                      <a:pt x="14903" y="173954"/>
                      <a:pt x="15661" y="174033"/>
                      <a:pt x="15561" y="173380"/>
                    </a:cubicBezTo>
                    <a:cubicBezTo>
                      <a:pt x="19790" y="171720"/>
                      <a:pt x="26819" y="166136"/>
                      <a:pt x="33470" y="162188"/>
                    </a:cubicBezTo>
                    <a:cubicBezTo>
                      <a:pt x="39224" y="157401"/>
                      <a:pt x="43548" y="148575"/>
                      <a:pt x="39626" y="142600"/>
                    </a:cubicBezTo>
                    <a:cubicBezTo>
                      <a:pt x="35908" y="135978"/>
                      <a:pt x="35588" y="130180"/>
                      <a:pt x="31791" y="123013"/>
                    </a:cubicBezTo>
                    <a:cubicBezTo>
                      <a:pt x="31287" y="121825"/>
                      <a:pt x="31256" y="119950"/>
                      <a:pt x="31791" y="118535"/>
                    </a:cubicBezTo>
                    <a:cubicBezTo>
                      <a:pt x="32222" y="117067"/>
                      <a:pt x="33544" y="116340"/>
                      <a:pt x="35149" y="115737"/>
                    </a:cubicBezTo>
                    <a:cubicBezTo>
                      <a:pt x="44341" y="113950"/>
                      <a:pt x="51435" y="111946"/>
                      <a:pt x="55855" y="110141"/>
                    </a:cubicBezTo>
                    <a:cubicBezTo>
                      <a:pt x="64338" y="108226"/>
                      <a:pt x="70653" y="101178"/>
                      <a:pt x="68168" y="93352"/>
                    </a:cubicBezTo>
                    <a:cubicBezTo>
                      <a:pt x="67300" y="86432"/>
                      <a:pt x="67493" y="79323"/>
                      <a:pt x="67048" y="72085"/>
                    </a:cubicBezTo>
                    <a:cubicBezTo>
                      <a:pt x="66981" y="70441"/>
                      <a:pt x="67452" y="69182"/>
                      <a:pt x="68727" y="68168"/>
                    </a:cubicBezTo>
                    <a:cubicBezTo>
                      <a:pt x="69852" y="66969"/>
                      <a:pt x="71429" y="66662"/>
                      <a:pt x="72645" y="66489"/>
                    </a:cubicBezTo>
                    <a:cubicBezTo>
                      <a:pt x="79363" y="66565"/>
                      <a:pt x="83724" y="67884"/>
                      <a:pt x="93911" y="67608"/>
                    </a:cubicBezTo>
                    <a:cubicBezTo>
                      <a:pt x="103039" y="67516"/>
                      <a:pt x="109428" y="64050"/>
                      <a:pt x="110700" y="55296"/>
                    </a:cubicBezTo>
                    <a:cubicBezTo>
                      <a:pt x="113522" y="47054"/>
                      <a:pt x="114297" y="39935"/>
                      <a:pt x="116297" y="34589"/>
                    </a:cubicBezTo>
                    <a:cubicBezTo>
                      <a:pt x="116992" y="32998"/>
                      <a:pt x="117529" y="31646"/>
                      <a:pt x="119095" y="31231"/>
                    </a:cubicBezTo>
                    <a:cubicBezTo>
                      <a:pt x="119889" y="30592"/>
                      <a:pt x="122098" y="30449"/>
                      <a:pt x="123572" y="31231"/>
                    </a:cubicBezTo>
                    <a:cubicBezTo>
                      <a:pt x="131245" y="35057"/>
                      <a:pt x="136641" y="35837"/>
                      <a:pt x="143160" y="39066"/>
                    </a:cubicBezTo>
                    <a:cubicBezTo>
                      <a:pt x="149285" y="42385"/>
                      <a:pt x="158501" y="38021"/>
                      <a:pt x="162747" y="32910"/>
                    </a:cubicBezTo>
                    <a:cubicBezTo>
                      <a:pt x="168801" y="24911"/>
                      <a:pt x="171358" y="19752"/>
                      <a:pt x="173940" y="15002"/>
                    </a:cubicBezTo>
                    <a:cubicBezTo>
                      <a:pt x="175329" y="12635"/>
                      <a:pt x="179273" y="11917"/>
                      <a:pt x="181215" y="13323"/>
                    </a:cubicBezTo>
                    <a:cubicBezTo>
                      <a:pt x="181245" y="13276"/>
                      <a:pt x="181851" y="13358"/>
                      <a:pt x="181775" y="13882"/>
                    </a:cubicBezTo>
                    <a:cubicBezTo>
                      <a:pt x="187768" y="19159"/>
                      <a:pt x="191375" y="21768"/>
                      <a:pt x="198005" y="27314"/>
                    </a:cubicBezTo>
                    <a:cubicBezTo>
                      <a:pt x="204185" y="31410"/>
                      <a:pt x="213482" y="32121"/>
                      <a:pt x="218712" y="27314"/>
                    </a:cubicBezTo>
                    <a:cubicBezTo>
                      <a:pt x="224291" y="22062"/>
                      <a:pt x="226959" y="19626"/>
                      <a:pt x="234941" y="13882"/>
                    </a:cubicBezTo>
                    <a:cubicBezTo>
                      <a:pt x="236822" y="11796"/>
                      <a:pt x="240356" y="12255"/>
                      <a:pt x="242217" y="14442"/>
                    </a:cubicBezTo>
                    <a:cubicBezTo>
                      <a:pt x="242385" y="14578"/>
                      <a:pt x="242589" y="14823"/>
                      <a:pt x="242776" y="15002"/>
                    </a:cubicBezTo>
                    <a:cubicBezTo>
                      <a:pt x="248016" y="22228"/>
                      <a:pt x="248100" y="24800"/>
                      <a:pt x="254529" y="32910"/>
                    </a:cubicBezTo>
                    <a:cubicBezTo>
                      <a:pt x="259606" y="41424"/>
                      <a:pt x="266072" y="43074"/>
                      <a:pt x="274116" y="39066"/>
                    </a:cubicBezTo>
                    <a:cubicBezTo>
                      <a:pt x="278613" y="36899"/>
                      <a:pt x="286504" y="34392"/>
                      <a:pt x="293704" y="31231"/>
                    </a:cubicBezTo>
                    <a:cubicBezTo>
                      <a:pt x="295995" y="30225"/>
                      <a:pt x="299765" y="31489"/>
                      <a:pt x="300419" y="34029"/>
                    </a:cubicBezTo>
                    <a:cubicBezTo>
                      <a:pt x="300436" y="34229"/>
                      <a:pt x="300393" y="34474"/>
                      <a:pt x="300419" y="34589"/>
                    </a:cubicBezTo>
                    <a:cubicBezTo>
                      <a:pt x="302430" y="42305"/>
                      <a:pt x="302683" y="46999"/>
                      <a:pt x="306016" y="55296"/>
                    </a:cubicBezTo>
                    <a:cubicBezTo>
                      <a:pt x="308530" y="64369"/>
                      <a:pt x="314924" y="66421"/>
                      <a:pt x="322805" y="67608"/>
                    </a:cubicBezTo>
                    <a:cubicBezTo>
                      <a:pt x="330358" y="68221"/>
                      <a:pt x="335087" y="66823"/>
                      <a:pt x="344071" y="66489"/>
                    </a:cubicBezTo>
                    <a:cubicBezTo>
                      <a:pt x="345526" y="66343"/>
                      <a:pt x="347033" y="67012"/>
                      <a:pt x="347989" y="68168"/>
                    </a:cubicBezTo>
                    <a:cubicBezTo>
                      <a:pt x="349218" y="69061"/>
                      <a:pt x="349569" y="70765"/>
                      <a:pt x="349668" y="72085"/>
                    </a:cubicBezTo>
                    <a:cubicBezTo>
                      <a:pt x="349704" y="79308"/>
                      <a:pt x="349898" y="86440"/>
                      <a:pt x="348549" y="93352"/>
                    </a:cubicBezTo>
                    <a:cubicBezTo>
                      <a:pt x="347283" y="101180"/>
                      <a:pt x="351764" y="107115"/>
                      <a:pt x="360861" y="110141"/>
                    </a:cubicBezTo>
                    <a:cubicBezTo>
                      <a:pt x="369279" y="112787"/>
                      <a:pt x="375802" y="114209"/>
                      <a:pt x="381568" y="115737"/>
                    </a:cubicBezTo>
                    <a:cubicBezTo>
                      <a:pt x="384148" y="115625"/>
                      <a:pt x="385673" y="119425"/>
                      <a:pt x="385485" y="122453"/>
                    </a:cubicBezTo>
                    <a:cubicBezTo>
                      <a:pt x="385469" y="122661"/>
                      <a:pt x="385513" y="122816"/>
                      <a:pt x="385485" y="123013"/>
                    </a:cubicBezTo>
                    <a:cubicBezTo>
                      <a:pt x="381534" y="130914"/>
                      <a:pt x="381367" y="134041"/>
                      <a:pt x="377650" y="142600"/>
                    </a:cubicBezTo>
                    <a:cubicBezTo>
                      <a:pt x="373474" y="148864"/>
                      <a:pt x="376925" y="159435"/>
                      <a:pt x="383806" y="162188"/>
                    </a:cubicBezTo>
                    <a:cubicBezTo>
                      <a:pt x="392659" y="167371"/>
                      <a:pt x="393997" y="168890"/>
                      <a:pt x="401715" y="173380"/>
                    </a:cubicBezTo>
                    <a:cubicBezTo>
                      <a:pt x="404464" y="175486"/>
                      <a:pt x="405041" y="178104"/>
                      <a:pt x="403394" y="180656"/>
                    </a:cubicBezTo>
                    <a:cubicBezTo>
                      <a:pt x="403196" y="180879"/>
                      <a:pt x="402934" y="181077"/>
                      <a:pt x="402834" y="181215"/>
                    </a:cubicBezTo>
                    <a:cubicBezTo>
                      <a:pt x="400111" y="184807"/>
                      <a:pt x="391644" y="193612"/>
                      <a:pt x="389403" y="197445"/>
                    </a:cubicBezTo>
                    <a:cubicBezTo>
                      <a:pt x="384245" y="205454"/>
                      <a:pt x="384135" y="210209"/>
                      <a:pt x="389403" y="218152"/>
                    </a:cubicBezTo>
                    <a:cubicBezTo>
                      <a:pt x="392196" y="222793"/>
                      <a:pt x="399975" y="230084"/>
                      <a:pt x="402834" y="234382"/>
                    </a:cubicBezTo>
                    <a:cubicBezTo>
                      <a:pt x="406141" y="236186"/>
                      <a:pt x="404840" y="239870"/>
                      <a:pt x="402274" y="242217"/>
                    </a:cubicBezTo>
                    <a:cubicBezTo>
                      <a:pt x="397205" y="244993"/>
                      <a:pt x="393171" y="248196"/>
                      <a:pt x="384366" y="253969"/>
                    </a:cubicBezTo>
                    <a:close/>
                  </a:path>
                </a:pathLst>
              </a:custGeom>
              <a:solidFill>
                <a:schemeClr val="bg1"/>
              </a:solidFill>
              <a:ln w="5556" cap="flat">
                <a:solidFill>
                  <a:schemeClr val="bg1"/>
                </a:solidFill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398357 w 415596"/>
                          <a:gd name="connsiteY0" fmla="*/ 210877 h 415146"/>
                          <a:gd name="connsiteX1" fmla="*/ 398357 w 415596"/>
                          <a:gd name="connsiteY1" fmla="*/ 204161 h 415146"/>
                          <a:gd name="connsiteX2" fmla="*/ 411788 w 415596"/>
                          <a:gd name="connsiteY2" fmla="*/ 187931 h 415146"/>
                          <a:gd name="connsiteX3" fmla="*/ 409550 w 415596"/>
                          <a:gd name="connsiteY3" fmla="*/ 164986 h 415146"/>
                          <a:gd name="connsiteX4" fmla="*/ 407871 w 415596"/>
                          <a:gd name="connsiteY4" fmla="*/ 163867 h 415146"/>
                          <a:gd name="connsiteX5" fmla="*/ 389962 w 415596"/>
                          <a:gd name="connsiteY5" fmla="*/ 152114 h 415146"/>
                          <a:gd name="connsiteX6" fmla="*/ 387724 w 415596"/>
                          <a:gd name="connsiteY6" fmla="*/ 145958 h 415146"/>
                          <a:gd name="connsiteX7" fmla="*/ 395559 w 415596"/>
                          <a:gd name="connsiteY7" fmla="*/ 126370 h 415146"/>
                          <a:gd name="connsiteX8" fmla="*/ 386045 w 415596"/>
                          <a:gd name="connsiteY8" fmla="*/ 105104 h 415146"/>
                          <a:gd name="connsiteX9" fmla="*/ 384366 w 415596"/>
                          <a:gd name="connsiteY9" fmla="*/ 104544 h 415146"/>
                          <a:gd name="connsiteX10" fmla="*/ 363659 w 415596"/>
                          <a:gd name="connsiteY10" fmla="*/ 98948 h 415146"/>
                          <a:gd name="connsiteX11" fmla="*/ 359741 w 415596"/>
                          <a:gd name="connsiteY11" fmla="*/ 93352 h 415146"/>
                          <a:gd name="connsiteX12" fmla="*/ 360861 w 415596"/>
                          <a:gd name="connsiteY12" fmla="*/ 72085 h 415146"/>
                          <a:gd name="connsiteX13" fmla="*/ 345191 w 415596"/>
                          <a:gd name="connsiteY13" fmla="*/ 54736 h 415146"/>
                          <a:gd name="connsiteX14" fmla="*/ 343512 w 415596"/>
                          <a:gd name="connsiteY14" fmla="*/ 54736 h 415146"/>
                          <a:gd name="connsiteX15" fmla="*/ 322245 w 415596"/>
                          <a:gd name="connsiteY15" fmla="*/ 55855 h 415146"/>
                          <a:gd name="connsiteX16" fmla="*/ 316649 w 415596"/>
                          <a:gd name="connsiteY16" fmla="*/ 51938 h 415146"/>
                          <a:gd name="connsiteX17" fmla="*/ 311053 w 415596"/>
                          <a:gd name="connsiteY17" fmla="*/ 31231 h 415146"/>
                          <a:gd name="connsiteX18" fmla="*/ 290905 w 415596"/>
                          <a:gd name="connsiteY18" fmla="*/ 19479 h 415146"/>
                          <a:gd name="connsiteX19" fmla="*/ 289227 w 415596"/>
                          <a:gd name="connsiteY19" fmla="*/ 20038 h 415146"/>
                          <a:gd name="connsiteX20" fmla="*/ 269639 w 415596"/>
                          <a:gd name="connsiteY20" fmla="*/ 27873 h 415146"/>
                          <a:gd name="connsiteX21" fmla="*/ 263483 w 415596"/>
                          <a:gd name="connsiteY21" fmla="*/ 25635 h 415146"/>
                          <a:gd name="connsiteX22" fmla="*/ 251730 w 415596"/>
                          <a:gd name="connsiteY22" fmla="*/ 7726 h 415146"/>
                          <a:gd name="connsiteX23" fmla="*/ 228785 w 415596"/>
                          <a:gd name="connsiteY23" fmla="*/ 2689 h 415146"/>
                          <a:gd name="connsiteX24" fmla="*/ 227106 w 415596"/>
                          <a:gd name="connsiteY24" fmla="*/ 3809 h 415146"/>
                          <a:gd name="connsiteX25" fmla="*/ 210877 w 415596"/>
                          <a:gd name="connsiteY25" fmla="*/ 17240 h 415146"/>
                          <a:gd name="connsiteX26" fmla="*/ 204161 w 415596"/>
                          <a:gd name="connsiteY26" fmla="*/ 17240 h 415146"/>
                          <a:gd name="connsiteX27" fmla="*/ 187931 w 415596"/>
                          <a:gd name="connsiteY27" fmla="*/ 3809 h 415146"/>
                          <a:gd name="connsiteX28" fmla="*/ 164986 w 415596"/>
                          <a:gd name="connsiteY28" fmla="*/ 6047 h 415146"/>
                          <a:gd name="connsiteX29" fmla="*/ 163867 w 415596"/>
                          <a:gd name="connsiteY29" fmla="*/ 7726 h 415146"/>
                          <a:gd name="connsiteX30" fmla="*/ 152114 w 415596"/>
                          <a:gd name="connsiteY30" fmla="*/ 25635 h 415146"/>
                          <a:gd name="connsiteX31" fmla="*/ 145958 w 415596"/>
                          <a:gd name="connsiteY31" fmla="*/ 27873 h 415146"/>
                          <a:gd name="connsiteX32" fmla="*/ 126370 w 415596"/>
                          <a:gd name="connsiteY32" fmla="*/ 20038 h 415146"/>
                          <a:gd name="connsiteX33" fmla="*/ 105104 w 415596"/>
                          <a:gd name="connsiteY33" fmla="*/ 28993 h 415146"/>
                          <a:gd name="connsiteX34" fmla="*/ 104544 w 415596"/>
                          <a:gd name="connsiteY34" fmla="*/ 31231 h 415146"/>
                          <a:gd name="connsiteX35" fmla="*/ 98948 w 415596"/>
                          <a:gd name="connsiteY35" fmla="*/ 51938 h 415146"/>
                          <a:gd name="connsiteX36" fmla="*/ 93352 w 415596"/>
                          <a:gd name="connsiteY36" fmla="*/ 55855 h 415146"/>
                          <a:gd name="connsiteX37" fmla="*/ 72085 w 415596"/>
                          <a:gd name="connsiteY37" fmla="*/ 54736 h 415146"/>
                          <a:gd name="connsiteX38" fmla="*/ 54736 w 415596"/>
                          <a:gd name="connsiteY38" fmla="*/ 70406 h 415146"/>
                          <a:gd name="connsiteX39" fmla="*/ 54736 w 415596"/>
                          <a:gd name="connsiteY39" fmla="*/ 72085 h 415146"/>
                          <a:gd name="connsiteX40" fmla="*/ 55855 w 415596"/>
                          <a:gd name="connsiteY40" fmla="*/ 93352 h 415146"/>
                          <a:gd name="connsiteX41" fmla="*/ 51938 w 415596"/>
                          <a:gd name="connsiteY41" fmla="*/ 98948 h 415146"/>
                          <a:gd name="connsiteX42" fmla="*/ 31231 w 415596"/>
                          <a:gd name="connsiteY42" fmla="*/ 104544 h 415146"/>
                          <a:gd name="connsiteX43" fmla="*/ 19479 w 415596"/>
                          <a:gd name="connsiteY43" fmla="*/ 124692 h 415146"/>
                          <a:gd name="connsiteX44" fmla="*/ 20038 w 415596"/>
                          <a:gd name="connsiteY44" fmla="*/ 126370 h 415146"/>
                          <a:gd name="connsiteX45" fmla="*/ 27873 w 415596"/>
                          <a:gd name="connsiteY45" fmla="*/ 145958 h 415146"/>
                          <a:gd name="connsiteX46" fmla="*/ 25635 w 415596"/>
                          <a:gd name="connsiteY46" fmla="*/ 152114 h 415146"/>
                          <a:gd name="connsiteX47" fmla="*/ 7726 w 415596"/>
                          <a:gd name="connsiteY47" fmla="*/ 163307 h 415146"/>
                          <a:gd name="connsiteX48" fmla="*/ 2689 w 415596"/>
                          <a:gd name="connsiteY48" fmla="*/ 186252 h 415146"/>
                          <a:gd name="connsiteX49" fmla="*/ 3809 w 415596"/>
                          <a:gd name="connsiteY49" fmla="*/ 187931 h 415146"/>
                          <a:gd name="connsiteX50" fmla="*/ 17240 w 415596"/>
                          <a:gd name="connsiteY50" fmla="*/ 204161 h 415146"/>
                          <a:gd name="connsiteX51" fmla="*/ 17240 w 415596"/>
                          <a:gd name="connsiteY51" fmla="*/ 210877 h 415146"/>
                          <a:gd name="connsiteX52" fmla="*/ 3809 w 415596"/>
                          <a:gd name="connsiteY52" fmla="*/ 227106 h 415146"/>
                          <a:gd name="connsiteX53" fmla="*/ 6047 w 415596"/>
                          <a:gd name="connsiteY53" fmla="*/ 250052 h 415146"/>
                          <a:gd name="connsiteX54" fmla="*/ 7726 w 415596"/>
                          <a:gd name="connsiteY54" fmla="*/ 251171 h 415146"/>
                          <a:gd name="connsiteX55" fmla="*/ 25635 w 415596"/>
                          <a:gd name="connsiteY55" fmla="*/ 262923 h 415146"/>
                          <a:gd name="connsiteX56" fmla="*/ 27873 w 415596"/>
                          <a:gd name="connsiteY56" fmla="*/ 269079 h 415146"/>
                          <a:gd name="connsiteX57" fmla="*/ 20038 w 415596"/>
                          <a:gd name="connsiteY57" fmla="*/ 288667 h 415146"/>
                          <a:gd name="connsiteX58" fmla="*/ 29552 w 415596"/>
                          <a:gd name="connsiteY58" fmla="*/ 309933 h 415146"/>
                          <a:gd name="connsiteX59" fmla="*/ 31231 w 415596"/>
                          <a:gd name="connsiteY59" fmla="*/ 310493 h 415146"/>
                          <a:gd name="connsiteX60" fmla="*/ 51938 w 415596"/>
                          <a:gd name="connsiteY60" fmla="*/ 316089 h 415146"/>
                          <a:gd name="connsiteX61" fmla="*/ 55855 w 415596"/>
                          <a:gd name="connsiteY61" fmla="*/ 321686 h 415146"/>
                          <a:gd name="connsiteX62" fmla="*/ 54736 w 415596"/>
                          <a:gd name="connsiteY62" fmla="*/ 342952 h 415146"/>
                          <a:gd name="connsiteX63" fmla="*/ 70406 w 415596"/>
                          <a:gd name="connsiteY63" fmla="*/ 360301 h 415146"/>
                          <a:gd name="connsiteX64" fmla="*/ 72085 w 415596"/>
                          <a:gd name="connsiteY64" fmla="*/ 360301 h 415146"/>
                          <a:gd name="connsiteX65" fmla="*/ 93352 w 415596"/>
                          <a:gd name="connsiteY65" fmla="*/ 359182 h 415146"/>
                          <a:gd name="connsiteX66" fmla="*/ 98948 w 415596"/>
                          <a:gd name="connsiteY66" fmla="*/ 363099 h 415146"/>
                          <a:gd name="connsiteX67" fmla="*/ 104544 w 415596"/>
                          <a:gd name="connsiteY67" fmla="*/ 383806 h 415146"/>
                          <a:gd name="connsiteX68" fmla="*/ 124692 w 415596"/>
                          <a:gd name="connsiteY68" fmla="*/ 395559 h 415146"/>
                          <a:gd name="connsiteX69" fmla="*/ 126370 w 415596"/>
                          <a:gd name="connsiteY69" fmla="*/ 394999 h 415146"/>
                          <a:gd name="connsiteX70" fmla="*/ 145958 w 415596"/>
                          <a:gd name="connsiteY70" fmla="*/ 387164 h 415146"/>
                          <a:gd name="connsiteX71" fmla="*/ 152114 w 415596"/>
                          <a:gd name="connsiteY71" fmla="*/ 389403 h 415146"/>
                          <a:gd name="connsiteX72" fmla="*/ 163867 w 415596"/>
                          <a:gd name="connsiteY72" fmla="*/ 407311 h 415146"/>
                          <a:gd name="connsiteX73" fmla="*/ 186812 w 415596"/>
                          <a:gd name="connsiteY73" fmla="*/ 412348 h 415146"/>
                          <a:gd name="connsiteX74" fmla="*/ 187931 w 415596"/>
                          <a:gd name="connsiteY74" fmla="*/ 411229 h 415146"/>
                          <a:gd name="connsiteX75" fmla="*/ 204161 w 415596"/>
                          <a:gd name="connsiteY75" fmla="*/ 397797 h 415146"/>
                          <a:gd name="connsiteX76" fmla="*/ 210877 w 415596"/>
                          <a:gd name="connsiteY76" fmla="*/ 397797 h 415146"/>
                          <a:gd name="connsiteX77" fmla="*/ 227106 w 415596"/>
                          <a:gd name="connsiteY77" fmla="*/ 411229 h 415146"/>
                          <a:gd name="connsiteX78" fmla="*/ 237739 w 415596"/>
                          <a:gd name="connsiteY78" fmla="*/ 415146 h 415146"/>
                          <a:gd name="connsiteX79" fmla="*/ 240538 w 415596"/>
                          <a:gd name="connsiteY79" fmla="*/ 415146 h 415146"/>
                          <a:gd name="connsiteX80" fmla="*/ 251730 w 415596"/>
                          <a:gd name="connsiteY80" fmla="*/ 407871 h 415146"/>
                          <a:gd name="connsiteX81" fmla="*/ 263483 w 415596"/>
                          <a:gd name="connsiteY81" fmla="*/ 389962 h 415146"/>
                          <a:gd name="connsiteX82" fmla="*/ 269639 w 415596"/>
                          <a:gd name="connsiteY82" fmla="*/ 387724 h 415146"/>
                          <a:gd name="connsiteX83" fmla="*/ 289227 w 415596"/>
                          <a:gd name="connsiteY83" fmla="*/ 395559 h 415146"/>
                          <a:gd name="connsiteX84" fmla="*/ 310493 w 415596"/>
                          <a:gd name="connsiteY84" fmla="*/ 386045 h 415146"/>
                          <a:gd name="connsiteX85" fmla="*/ 311053 w 415596"/>
                          <a:gd name="connsiteY85" fmla="*/ 384366 h 415146"/>
                          <a:gd name="connsiteX86" fmla="*/ 316649 w 415596"/>
                          <a:gd name="connsiteY86" fmla="*/ 363659 h 415146"/>
                          <a:gd name="connsiteX87" fmla="*/ 322245 w 415596"/>
                          <a:gd name="connsiteY87" fmla="*/ 359741 h 415146"/>
                          <a:gd name="connsiteX88" fmla="*/ 343512 w 415596"/>
                          <a:gd name="connsiteY88" fmla="*/ 360861 h 415146"/>
                          <a:gd name="connsiteX89" fmla="*/ 360861 w 415596"/>
                          <a:gd name="connsiteY89" fmla="*/ 345191 h 415146"/>
                          <a:gd name="connsiteX90" fmla="*/ 360861 w 415596"/>
                          <a:gd name="connsiteY90" fmla="*/ 343512 h 415146"/>
                          <a:gd name="connsiteX91" fmla="*/ 359741 w 415596"/>
                          <a:gd name="connsiteY91" fmla="*/ 322245 h 415146"/>
                          <a:gd name="connsiteX92" fmla="*/ 363659 w 415596"/>
                          <a:gd name="connsiteY92" fmla="*/ 316649 h 415146"/>
                          <a:gd name="connsiteX93" fmla="*/ 384366 w 415596"/>
                          <a:gd name="connsiteY93" fmla="*/ 311053 h 415146"/>
                          <a:gd name="connsiteX94" fmla="*/ 396118 w 415596"/>
                          <a:gd name="connsiteY94" fmla="*/ 290905 h 415146"/>
                          <a:gd name="connsiteX95" fmla="*/ 395559 w 415596"/>
                          <a:gd name="connsiteY95" fmla="*/ 289227 h 415146"/>
                          <a:gd name="connsiteX96" fmla="*/ 387724 w 415596"/>
                          <a:gd name="connsiteY96" fmla="*/ 269639 h 415146"/>
                          <a:gd name="connsiteX97" fmla="*/ 389962 w 415596"/>
                          <a:gd name="connsiteY97" fmla="*/ 263483 h 415146"/>
                          <a:gd name="connsiteX98" fmla="*/ 407871 w 415596"/>
                          <a:gd name="connsiteY98" fmla="*/ 251730 h 415146"/>
                          <a:gd name="connsiteX99" fmla="*/ 412908 w 415596"/>
                          <a:gd name="connsiteY99" fmla="*/ 228785 h 415146"/>
                          <a:gd name="connsiteX100" fmla="*/ 398357 w 415596"/>
                          <a:gd name="connsiteY100" fmla="*/ 210877 h 415146"/>
                          <a:gd name="connsiteX101" fmla="*/ 384366 w 415596"/>
                          <a:gd name="connsiteY101" fmla="*/ 253969 h 415146"/>
                          <a:gd name="connsiteX102" fmla="*/ 378210 w 415596"/>
                          <a:gd name="connsiteY102" fmla="*/ 273557 h 415146"/>
                          <a:gd name="connsiteX103" fmla="*/ 386045 w 415596"/>
                          <a:gd name="connsiteY103" fmla="*/ 293144 h 415146"/>
                          <a:gd name="connsiteX104" fmla="*/ 383246 w 415596"/>
                          <a:gd name="connsiteY104" fmla="*/ 299860 h 415146"/>
                          <a:gd name="connsiteX105" fmla="*/ 382687 w 415596"/>
                          <a:gd name="connsiteY105" fmla="*/ 299860 h 415146"/>
                          <a:gd name="connsiteX106" fmla="*/ 361980 w 415596"/>
                          <a:gd name="connsiteY106" fmla="*/ 305456 h 415146"/>
                          <a:gd name="connsiteX107" fmla="*/ 349668 w 415596"/>
                          <a:gd name="connsiteY107" fmla="*/ 322245 h 415146"/>
                          <a:gd name="connsiteX108" fmla="*/ 350787 w 415596"/>
                          <a:gd name="connsiteY108" fmla="*/ 343512 h 415146"/>
                          <a:gd name="connsiteX109" fmla="*/ 345750 w 415596"/>
                          <a:gd name="connsiteY109" fmla="*/ 349108 h 415146"/>
                          <a:gd name="connsiteX110" fmla="*/ 345191 w 415596"/>
                          <a:gd name="connsiteY110" fmla="*/ 349108 h 415146"/>
                          <a:gd name="connsiteX111" fmla="*/ 323924 w 415596"/>
                          <a:gd name="connsiteY111" fmla="*/ 347989 h 415146"/>
                          <a:gd name="connsiteX112" fmla="*/ 307135 w 415596"/>
                          <a:gd name="connsiteY112" fmla="*/ 360301 h 415146"/>
                          <a:gd name="connsiteX113" fmla="*/ 301539 w 415596"/>
                          <a:gd name="connsiteY113" fmla="*/ 381008 h 415146"/>
                          <a:gd name="connsiteX114" fmla="*/ 294823 w 415596"/>
                          <a:gd name="connsiteY114" fmla="*/ 384925 h 415146"/>
                          <a:gd name="connsiteX115" fmla="*/ 294263 w 415596"/>
                          <a:gd name="connsiteY115" fmla="*/ 384925 h 415146"/>
                          <a:gd name="connsiteX116" fmla="*/ 274676 w 415596"/>
                          <a:gd name="connsiteY116" fmla="*/ 377090 h 415146"/>
                          <a:gd name="connsiteX117" fmla="*/ 254529 w 415596"/>
                          <a:gd name="connsiteY117" fmla="*/ 383246 h 415146"/>
                          <a:gd name="connsiteX118" fmla="*/ 242776 w 415596"/>
                          <a:gd name="connsiteY118" fmla="*/ 401155 h 415146"/>
                          <a:gd name="connsiteX119" fmla="*/ 235501 w 415596"/>
                          <a:gd name="connsiteY119" fmla="*/ 402834 h 415146"/>
                          <a:gd name="connsiteX120" fmla="*/ 234941 w 415596"/>
                          <a:gd name="connsiteY120" fmla="*/ 402274 h 415146"/>
                          <a:gd name="connsiteX121" fmla="*/ 218712 w 415596"/>
                          <a:gd name="connsiteY121" fmla="*/ 388843 h 415146"/>
                          <a:gd name="connsiteX122" fmla="*/ 198005 w 415596"/>
                          <a:gd name="connsiteY122" fmla="*/ 388843 h 415146"/>
                          <a:gd name="connsiteX123" fmla="*/ 181775 w 415596"/>
                          <a:gd name="connsiteY123" fmla="*/ 402274 h 415146"/>
                          <a:gd name="connsiteX124" fmla="*/ 174500 w 415596"/>
                          <a:gd name="connsiteY124" fmla="*/ 401715 h 415146"/>
                          <a:gd name="connsiteX125" fmla="*/ 173940 w 415596"/>
                          <a:gd name="connsiteY125" fmla="*/ 401155 h 415146"/>
                          <a:gd name="connsiteX126" fmla="*/ 162188 w 415596"/>
                          <a:gd name="connsiteY126" fmla="*/ 383246 h 415146"/>
                          <a:gd name="connsiteX127" fmla="*/ 142600 w 415596"/>
                          <a:gd name="connsiteY127" fmla="*/ 377090 h 415146"/>
                          <a:gd name="connsiteX128" fmla="*/ 123013 w 415596"/>
                          <a:gd name="connsiteY128" fmla="*/ 384925 h 415146"/>
                          <a:gd name="connsiteX129" fmla="*/ 116297 w 415596"/>
                          <a:gd name="connsiteY129" fmla="*/ 382127 h 415146"/>
                          <a:gd name="connsiteX130" fmla="*/ 116297 w 415596"/>
                          <a:gd name="connsiteY130" fmla="*/ 381568 h 415146"/>
                          <a:gd name="connsiteX131" fmla="*/ 110700 w 415596"/>
                          <a:gd name="connsiteY131" fmla="*/ 360861 h 415146"/>
                          <a:gd name="connsiteX132" fmla="*/ 93911 w 415596"/>
                          <a:gd name="connsiteY132" fmla="*/ 348549 h 415146"/>
                          <a:gd name="connsiteX133" fmla="*/ 72645 w 415596"/>
                          <a:gd name="connsiteY133" fmla="*/ 349668 h 415146"/>
                          <a:gd name="connsiteX134" fmla="*/ 67048 w 415596"/>
                          <a:gd name="connsiteY134" fmla="*/ 344631 h 415146"/>
                          <a:gd name="connsiteX135" fmla="*/ 67048 w 415596"/>
                          <a:gd name="connsiteY135" fmla="*/ 344072 h 415146"/>
                          <a:gd name="connsiteX136" fmla="*/ 68168 w 415596"/>
                          <a:gd name="connsiteY136" fmla="*/ 322805 h 415146"/>
                          <a:gd name="connsiteX137" fmla="*/ 55855 w 415596"/>
                          <a:gd name="connsiteY137" fmla="*/ 306016 h 415146"/>
                          <a:gd name="connsiteX138" fmla="*/ 35149 w 415596"/>
                          <a:gd name="connsiteY138" fmla="*/ 300419 h 415146"/>
                          <a:gd name="connsiteX139" fmla="*/ 31791 w 415596"/>
                          <a:gd name="connsiteY139" fmla="*/ 297621 h 415146"/>
                          <a:gd name="connsiteX140" fmla="*/ 31791 w 415596"/>
                          <a:gd name="connsiteY140" fmla="*/ 293144 h 415146"/>
                          <a:gd name="connsiteX141" fmla="*/ 39626 w 415596"/>
                          <a:gd name="connsiteY141" fmla="*/ 273557 h 415146"/>
                          <a:gd name="connsiteX142" fmla="*/ 33470 w 415596"/>
                          <a:gd name="connsiteY142" fmla="*/ 253969 h 415146"/>
                          <a:gd name="connsiteX143" fmla="*/ 15561 w 415596"/>
                          <a:gd name="connsiteY143" fmla="*/ 242217 h 415146"/>
                          <a:gd name="connsiteX144" fmla="*/ 13882 w 415596"/>
                          <a:gd name="connsiteY144" fmla="*/ 234941 h 415146"/>
                          <a:gd name="connsiteX145" fmla="*/ 14442 w 415596"/>
                          <a:gd name="connsiteY145" fmla="*/ 234382 h 415146"/>
                          <a:gd name="connsiteX146" fmla="*/ 27873 w 415596"/>
                          <a:gd name="connsiteY146" fmla="*/ 218152 h 415146"/>
                          <a:gd name="connsiteX147" fmla="*/ 27873 w 415596"/>
                          <a:gd name="connsiteY147" fmla="*/ 197445 h 415146"/>
                          <a:gd name="connsiteX148" fmla="*/ 14442 w 415596"/>
                          <a:gd name="connsiteY148" fmla="*/ 181215 h 415146"/>
                          <a:gd name="connsiteX149" fmla="*/ 15002 w 415596"/>
                          <a:gd name="connsiteY149" fmla="*/ 173940 h 415146"/>
                          <a:gd name="connsiteX150" fmla="*/ 15561 w 415596"/>
                          <a:gd name="connsiteY150" fmla="*/ 173380 h 415146"/>
                          <a:gd name="connsiteX151" fmla="*/ 33470 w 415596"/>
                          <a:gd name="connsiteY151" fmla="*/ 162188 h 415146"/>
                          <a:gd name="connsiteX152" fmla="*/ 39626 w 415596"/>
                          <a:gd name="connsiteY152" fmla="*/ 142600 h 415146"/>
                          <a:gd name="connsiteX153" fmla="*/ 31791 w 415596"/>
                          <a:gd name="connsiteY153" fmla="*/ 123013 h 415146"/>
                          <a:gd name="connsiteX154" fmla="*/ 31791 w 415596"/>
                          <a:gd name="connsiteY154" fmla="*/ 118535 h 415146"/>
                          <a:gd name="connsiteX155" fmla="*/ 35149 w 415596"/>
                          <a:gd name="connsiteY155" fmla="*/ 115737 h 415146"/>
                          <a:gd name="connsiteX156" fmla="*/ 55855 w 415596"/>
                          <a:gd name="connsiteY156" fmla="*/ 110141 h 415146"/>
                          <a:gd name="connsiteX157" fmla="*/ 68168 w 415596"/>
                          <a:gd name="connsiteY157" fmla="*/ 93352 h 415146"/>
                          <a:gd name="connsiteX158" fmla="*/ 67048 w 415596"/>
                          <a:gd name="connsiteY158" fmla="*/ 72085 h 415146"/>
                          <a:gd name="connsiteX159" fmla="*/ 68727 w 415596"/>
                          <a:gd name="connsiteY159" fmla="*/ 68168 h 415146"/>
                          <a:gd name="connsiteX160" fmla="*/ 72645 w 415596"/>
                          <a:gd name="connsiteY160" fmla="*/ 66489 h 415146"/>
                          <a:gd name="connsiteX161" fmla="*/ 93911 w 415596"/>
                          <a:gd name="connsiteY161" fmla="*/ 67608 h 415146"/>
                          <a:gd name="connsiteX162" fmla="*/ 110700 w 415596"/>
                          <a:gd name="connsiteY162" fmla="*/ 55296 h 415146"/>
                          <a:gd name="connsiteX163" fmla="*/ 116297 w 415596"/>
                          <a:gd name="connsiteY163" fmla="*/ 34589 h 415146"/>
                          <a:gd name="connsiteX164" fmla="*/ 119095 w 415596"/>
                          <a:gd name="connsiteY164" fmla="*/ 31231 h 415146"/>
                          <a:gd name="connsiteX165" fmla="*/ 123572 w 415596"/>
                          <a:gd name="connsiteY165" fmla="*/ 31231 h 415146"/>
                          <a:gd name="connsiteX166" fmla="*/ 143160 w 415596"/>
                          <a:gd name="connsiteY166" fmla="*/ 39066 h 415146"/>
                          <a:gd name="connsiteX167" fmla="*/ 162747 w 415596"/>
                          <a:gd name="connsiteY167" fmla="*/ 32910 h 415146"/>
                          <a:gd name="connsiteX168" fmla="*/ 173940 w 415596"/>
                          <a:gd name="connsiteY168" fmla="*/ 15002 h 415146"/>
                          <a:gd name="connsiteX169" fmla="*/ 181215 w 415596"/>
                          <a:gd name="connsiteY169" fmla="*/ 13323 h 415146"/>
                          <a:gd name="connsiteX170" fmla="*/ 181775 w 415596"/>
                          <a:gd name="connsiteY170" fmla="*/ 13882 h 415146"/>
                          <a:gd name="connsiteX171" fmla="*/ 198005 w 415596"/>
                          <a:gd name="connsiteY171" fmla="*/ 27314 h 415146"/>
                          <a:gd name="connsiteX172" fmla="*/ 218712 w 415596"/>
                          <a:gd name="connsiteY172" fmla="*/ 27314 h 415146"/>
                          <a:gd name="connsiteX173" fmla="*/ 234941 w 415596"/>
                          <a:gd name="connsiteY173" fmla="*/ 13882 h 415146"/>
                          <a:gd name="connsiteX174" fmla="*/ 242217 w 415596"/>
                          <a:gd name="connsiteY174" fmla="*/ 14442 h 415146"/>
                          <a:gd name="connsiteX175" fmla="*/ 242776 w 415596"/>
                          <a:gd name="connsiteY175" fmla="*/ 15002 h 415146"/>
                          <a:gd name="connsiteX176" fmla="*/ 254529 w 415596"/>
                          <a:gd name="connsiteY176" fmla="*/ 32910 h 415146"/>
                          <a:gd name="connsiteX177" fmla="*/ 274116 w 415596"/>
                          <a:gd name="connsiteY177" fmla="*/ 39066 h 415146"/>
                          <a:gd name="connsiteX178" fmla="*/ 293704 w 415596"/>
                          <a:gd name="connsiteY178" fmla="*/ 31231 h 415146"/>
                          <a:gd name="connsiteX179" fmla="*/ 300419 w 415596"/>
                          <a:gd name="connsiteY179" fmla="*/ 34029 h 415146"/>
                          <a:gd name="connsiteX180" fmla="*/ 300419 w 415596"/>
                          <a:gd name="connsiteY180" fmla="*/ 34589 h 415146"/>
                          <a:gd name="connsiteX181" fmla="*/ 306016 w 415596"/>
                          <a:gd name="connsiteY181" fmla="*/ 55296 h 415146"/>
                          <a:gd name="connsiteX182" fmla="*/ 322805 w 415596"/>
                          <a:gd name="connsiteY182" fmla="*/ 67608 h 415146"/>
                          <a:gd name="connsiteX183" fmla="*/ 344071 w 415596"/>
                          <a:gd name="connsiteY183" fmla="*/ 66489 h 415146"/>
                          <a:gd name="connsiteX184" fmla="*/ 347989 w 415596"/>
                          <a:gd name="connsiteY184" fmla="*/ 68168 h 415146"/>
                          <a:gd name="connsiteX185" fmla="*/ 349668 w 415596"/>
                          <a:gd name="connsiteY185" fmla="*/ 72085 h 415146"/>
                          <a:gd name="connsiteX186" fmla="*/ 348549 w 415596"/>
                          <a:gd name="connsiteY186" fmla="*/ 93352 h 415146"/>
                          <a:gd name="connsiteX187" fmla="*/ 360861 w 415596"/>
                          <a:gd name="connsiteY187" fmla="*/ 110141 h 415146"/>
                          <a:gd name="connsiteX188" fmla="*/ 381568 w 415596"/>
                          <a:gd name="connsiteY188" fmla="*/ 115737 h 415146"/>
                          <a:gd name="connsiteX189" fmla="*/ 385485 w 415596"/>
                          <a:gd name="connsiteY189" fmla="*/ 122453 h 415146"/>
                          <a:gd name="connsiteX190" fmla="*/ 385485 w 415596"/>
                          <a:gd name="connsiteY190" fmla="*/ 123013 h 415146"/>
                          <a:gd name="connsiteX191" fmla="*/ 377650 w 415596"/>
                          <a:gd name="connsiteY191" fmla="*/ 142600 h 415146"/>
                          <a:gd name="connsiteX192" fmla="*/ 383806 w 415596"/>
                          <a:gd name="connsiteY192" fmla="*/ 162188 h 415146"/>
                          <a:gd name="connsiteX193" fmla="*/ 401715 w 415596"/>
                          <a:gd name="connsiteY193" fmla="*/ 173380 h 415146"/>
                          <a:gd name="connsiteX194" fmla="*/ 403394 w 415596"/>
                          <a:gd name="connsiteY194" fmla="*/ 180656 h 415146"/>
                          <a:gd name="connsiteX195" fmla="*/ 402834 w 415596"/>
                          <a:gd name="connsiteY195" fmla="*/ 181215 h 415146"/>
                          <a:gd name="connsiteX196" fmla="*/ 389403 w 415596"/>
                          <a:gd name="connsiteY196" fmla="*/ 197445 h 415146"/>
                          <a:gd name="connsiteX197" fmla="*/ 389403 w 415596"/>
                          <a:gd name="connsiteY197" fmla="*/ 218152 h 415146"/>
                          <a:gd name="connsiteX198" fmla="*/ 402834 w 415596"/>
                          <a:gd name="connsiteY198" fmla="*/ 234382 h 415146"/>
                          <a:gd name="connsiteX199" fmla="*/ 402274 w 415596"/>
                          <a:gd name="connsiteY199" fmla="*/ 242217 h 415146"/>
                          <a:gd name="connsiteX200" fmla="*/ 384366 w 415596"/>
                          <a:gd name="connsiteY200" fmla="*/ 253969 h 4151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  <a:cxn ang="0">
                            <a:pos x="connsiteX147" y="connsiteY147"/>
                          </a:cxn>
                          <a:cxn ang="0">
                            <a:pos x="connsiteX148" y="connsiteY148"/>
                          </a:cxn>
                          <a:cxn ang="0">
                            <a:pos x="connsiteX149" y="connsiteY149"/>
                          </a:cxn>
                          <a:cxn ang="0">
                            <a:pos x="connsiteX150" y="connsiteY150"/>
                          </a:cxn>
                          <a:cxn ang="0">
                            <a:pos x="connsiteX151" y="connsiteY151"/>
                          </a:cxn>
                          <a:cxn ang="0">
                            <a:pos x="connsiteX152" y="connsiteY152"/>
                          </a:cxn>
                          <a:cxn ang="0">
                            <a:pos x="connsiteX153" y="connsiteY153"/>
                          </a:cxn>
                          <a:cxn ang="0">
                            <a:pos x="connsiteX154" y="connsiteY154"/>
                          </a:cxn>
                          <a:cxn ang="0">
                            <a:pos x="connsiteX155" y="connsiteY155"/>
                          </a:cxn>
                          <a:cxn ang="0">
                            <a:pos x="connsiteX156" y="connsiteY156"/>
                          </a:cxn>
                          <a:cxn ang="0">
                            <a:pos x="connsiteX157" y="connsiteY157"/>
                          </a:cxn>
                          <a:cxn ang="0">
                            <a:pos x="connsiteX158" y="connsiteY158"/>
                          </a:cxn>
                          <a:cxn ang="0">
                            <a:pos x="connsiteX159" y="connsiteY159"/>
                          </a:cxn>
                          <a:cxn ang="0">
                            <a:pos x="connsiteX160" y="connsiteY160"/>
                          </a:cxn>
                          <a:cxn ang="0">
                            <a:pos x="connsiteX161" y="connsiteY161"/>
                          </a:cxn>
                          <a:cxn ang="0">
                            <a:pos x="connsiteX162" y="connsiteY162"/>
                          </a:cxn>
                          <a:cxn ang="0">
                            <a:pos x="connsiteX163" y="connsiteY163"/>
                          </a:cxn>
                          <a:cxn ang="0">
                            <a:pos x="connsiteX164" y="connsiteY164"/>
                          </a:cxn>
                          <a:cxn ang="0">
                            <a:pos x="connsiteX165" y="connsiteY165"/>
                          </a:cxn>
                          <a:cxn ang="0">
                            <a:pos x="connsiteX166" y="connsiteY166"/>
                          </a:cxn>
                          <a:cxn ang="0">
                            <a:pos x="connsiteX167" y="connsiteY167"/>
                          </a:cxn>
                          <a:cxn ang="0">
                            <a:pos x="connsiteX168" y="connsiteY168"/>
                          </a:cxn>
                          <a:cxn ang="0">
                            <a:pos x="connsiteX169" y="connsiteY169"/>
                          </a:cxn>
                          <a:cxn ang="0">
                            <a:pos x="connsiteX170" y="connsiteY170"/>
                          </a:cxn>
                          <a:cxn ang="0">
                            <a:pos x="connsiteX171" y="connsiteY171"/>
                          </a:cxn>
                          <a:cxn ang="0">
                            <a:pos x="connsiteX172" y="connsiteY172"/>
                          </a:cxn>
                          <a:cxn ang="0">
                            <a:pos x="connsiteX173" y="connsiteY173"/>
                          </a:cxn>
                          <a:cxn ang="0">
                            <a:pos x="connsiteX174" y="connsiteY174"/>
                          </a:cxn>
                          <a:cxn ang="0">
                            <a:pos x="connsiteX175" y="connsiteY175"/>
                          </a:cxn>
                          <a:cxn ang="0">
                            <a:pos x="connsiteX176" y="connsiteY176"/>
                          </a:cxn>
                          <a:cxn ang="0">
                            <a:pos x="connsiteX177" y="connsiteY177"/>
                          </a:cxn>
                          <a:cxn ang="0">
                            <a:pos x="connsiteX178" y="connsiteY178"/>
                          </a:cxn>
                          <a:cxn ang="0">
                            <a:pos x="connsiteX179" y="connsiteY179"/>
                          </a:cxn>
                          <a:cxn ang="0">
                            <a:pos x="connsiteX180" y="connsiteY180"/>
                          </a:cxn>
                          <a:cxn ang="0">
                            <a:pos x="connsiteX181" y="connsiteY181"/>
                          </a:cxn>
                          <a:cxn ang="0">
                            <a:pos x="connsiteX182" y="connsiteY182"/>
                          </a:cxn>
                          <a:cxn ang="0">
                            <a:pos x="connsiteX183" y="connsiteY183"/>
                          </a:cxn>
                          <a:cxn ang="0">
                            <a:pos x="connsiteX184" y="connsiteY184"/>
                          </a:cxn>
                          <a:cxn ang="0">
                            <a:pos x="connsiteX185" y="connsiteY185"/>
                          </a:cxn>
                          <a:cxn ang="0">
                            <a:pos x="connsiteX186" y="connsiteY186"/>
                          </a:cxn>
                          <a:cxn ang="0">
                            <a:pos x="connsiteX187" y="connsiteY187"/>
                          </a:cxn>
                          <a:cxn ang="0">
                            <a:pos x="connsiteX188" y="connsiteY188"/>
                          </a:cxn>
                          <a:cxn ang="0">
                            <a:pos x="connsiteX189" y="connsiteY189"/>
                          </a:cxn>
                          <a:cxn ang="0">
                            <a:pos x="connsiteX190" y="connsiteY190"/>
                          </a:cxn>
                          <a:cxn ang="0">
                            <a:pos x="connsiteX191" y="connsiteY191"/>
                          </a:cxn>
                          <a:cxn ang="0">
                            <a:pos x="connsiteX192" y="connsiteY192"/>
                          </a:cxn>
                          <a:cxn ang="0">
                            <a:pos x="connsiteX193" y="connsiteY193"/>
                          </a:cxn>
                          <a:cxn ang="0">
                            <a:pos x="connsiteX194" y="connsiteY194"/>
                          </a:cxn>
                          <a:cxn ang="0">
                            <a:pos x="connsiteX195" y="connsiteY195"/>
                          </a:cxn>
                          <a:cxn ang="0">
                            <a:pos x="connsiteX196" y="connsiteY196"/>
                          </a:cxn>
                          <a:cxn ang="0">
                            <a:pos x="connsiteX197" y="connsiteY197"/>
                          </a:cxn>
                          <a:cxn ang="0">
                            <a:pos x="connsiteX198" y="connsiteY198"/>
                          </a:cxn>
                          <a:cxn ang="0">
                            <a:pos x="connsiteX199" y="connsiteY199"/>
                          </a:cxn>
                          <a:cxn ang="0">
                            <a:pos x="connsiteX200" y="connsiteY200"/>
                          </a:cxn>
                        </a:cxnLst>
                        <a:rect l="l" t="t" r="r" b="b"/>
                        <a:pathLst>
                          <a:path w="415596" h="415146">
                            <a:moveTo>
                              <a:pt x="398357" y="210877"/>
                            </a:moveTo>
                            <a:cubicBezTo>
                              <a:pt x="396678" y="209198"/>
                              <a:pt x="396678" y="206399"/>
                              <a:pt x="398357" y="204161"/>
                            </a:cubicBezTo>
                            <a:lnTo>
                              <a:pt x="411788" y="187931"/>
                            </a:lnTo>
                            <a:cubicBezTo>
                              <a:pt x="417385" y="180656"/>
                              <a:pt x="416265" y="170582"/>
                              <a:pt x="409550" y="164986"/>
                            </a:cubicBezTo>
                            <a:cubicBezTo>
                              <a:pt x="408990" y="164426"/>
                              <a:pt x="408430" y="164426"/>
                              <a:pt x="407871" y="163867"/>
                            </a:cubicBezTo>
                            <a:lnTo>
                              <a:pt x="389962" y="152114"/>
                            </a:lnTo>
                            <a:cubicBezTo>
                              <a:pt x="387724" y="150995"/>
                              <a:pt x="387164" y="148197"/>
                              <a:pt x="387724" y="145958"/>
                            </a:cubicBezTo>
                            <a:lnTo>
                              <a:pt x="395559" y="126370"/>
                            </a:lnTo>
                            <a:cubicBezTo>
                              <a:pt x="398916" y="117976"/>
                              <a:pt x="394439" y="108462"/>
                              <a:pt x="386045" y="105104"/>
                            </a:cubicBezTo>
                            <a:cubicBezTo>
                              <a:pt x="385485" y="105104"/>
                              <a:pt x="384925" y="104544"/>
                              <a:pt x="384366" y="104544"/>
                            </a:cubicBezTo>
                            <a:lnTo>
                              <a:pt x="363659" y="98948"/>
                            </a:lnTo>
                            <a:cubicBezTo>
                              <a:pt x="361420" y="98388"/>
                              <a:pt x="359741" y="96150"/>
                              <a:pt x="359741" y="93352"/>
                            </a:cubicBezTo>
                            <a:lnTo>
                              <a:pt x="360861" y="72085"/>
                            </a:lnTo>
                            <a:cubicBezTo>
                              <a:pt x="361420" y="63131"/>
                              <a:pt x="354705" y="55296"/>
                              <a:pt x="345191" y="54736"/>
                            </a:cubicBezTo>
                            <a:cubicBezTo>
                              <a:pt x="344631" y="54736"/>
                              <a:pt x="344071" y="54736"/>
                              <a:pt x="343512" y="54736"/>
                            </a:cubicBezTo>
                            <a:lnTo>
                              <a:pt x="322245" y="55855"/>
                            </a:lnTo>
                            <a:cubicBezTo>
                              <a:pt x="319447" y="55855"/>
                              <a:pt x="317209" y="54177"/>
                              <a:pt x="316649" y="51938"/>
                            </a:cubicBezTo>
                            <a:lnTo>
                              <a:pt x="311053" y="31231"/>
                            </a:lnTo>
                            <a:cubicBezTo>
                              <a:pt x="308814" y="22277"/>
                              <a:pt x="299860" y="17240"/>
                              <a:pt x="290905" y="19479"/>
                            </a:cubicBezTo>
                            <a:cubicBezTo>
                              <a:pt x="290346" y="19479"/>
                              <a:pt x="289786" y="20038"/>
                              <a:pt x="289227" y="20038"/>
                            </a:cubicBezTo>
                            <a:lnTo>
                              <a:pt x="269639" y="27873"/>
                            </a:lnTo>
                            <a:cubicBezTo>
                              <a:pt x="267400" y="28993"/>
                              <a:pt x="264602" y="27873"/>
                              <a:pt x="263483" y="25635"/>
                            </a:cubicBezTo>
                            <a:lnTo>
                              <a:pt x="251730" y="7726"/>
                            </a:lnTo>
                            <a:cubicBezTo>
                              <a:pt x="246694" y="-109"/>
                              <a:pt x="236620" y="-2347"/>
                              <a:pt x="228785" y="2689"/>
                            </a:cubicBezTo>
                            <a:cubicBezTo>
                              <a:pt x="228225" y="3249"/>
                              <a:pt x="227666" y="3249"/>
                              <a:pt x="227106" y="3809"/>
                            </a:cubicBezTo>
                            <a:lnTo>
                              <a:pt x="210877" y="17240"/>
                            </a:lnTo>
                            <a:cubicBezTo>
                              <a:pt x="209198" y="18919"/>
                              <a:pt x="205840" y="18919"/>
                              <a:pt x="204161" y="17240"/>
                            </a:cubicBezTo>
                            <a:lnTo>
                              <a:pt x="187931" y="3809"/>
                            </a:lnTo>
                            <a:cubicBezTo>
                              <a:pt x="180656" y="-1788"/>
                              <a:pt x="170582" y="-668"/>
                              <a:pt x="164986" y="6047"/>
                            </a:cubicBezTo>
                            <a:cubicBezTo>
                              <a:pt x="164426" y="6607"/>
                              <a:pt x="164426" y="7167"/>
                              <a:pt x="163867" y="7726"/>
                            </a:cubicBezTo>
                            <a:lnTo>
                              <a:pt x="152114" y="25635"/>
                            </a:lnTo>
                            <a:cubicBezTo>
                              <a:pt x="150995" y="27873"/>
                              <a:pt x="148197" y="28433"/>
                              <a:pt x="145958" y="27873"/>
                            </a:cubicBezTo>
                            <a:lnTo>
                              <a:pt x="126370" y="20038"/>
                            </a:lnTo>
                            <a:cubicBezTo>
                              <a:pt x="117976" y="16680"/>
                              <a:pt x="108462" y="20598"/>
                              <a:pt x="105104" y="28993"/>
                            </a:cubicBezTo>
                            <a:cubicBezTo>
                              <a:pt x="105104" y="29552"/>
                              <a:pt x="104544" y="30112"/>
                              <a:pt x="104544" y="31231"/>
                            </a:cubicBezTo>
                            <a:lnTo>
                              <a:pt x="98948" y="51938"/>
                            </a:lnTo>
                            <a:cubicBezTo>
                              <a:pt x="98388" y="54177"/>
                              <a:pt x="96150" y="55855"/>
                              <a:pt x="93352" y="55855"/>
                            </a:cubicBezTo>
                            <a:lnTo>
                              <a:pt x="72085" y="54736"/>
                            </a:lnTo>
                            <a:cubicBezTo>
                              <a:pt x="63131" y="54177"/>
                              <a:pt x="55296" y="60892"/>
                              <a:pt x="54736" y="70406"/>
                            </a:cubicBezTo>
                            <a:cubicBezTo>
                              <a:pt x="54736" y="70966"/>
                              <a:pt x="54736" y="71525"/>
                              <a:pt x="54736" y="72085"/>
                            </a:cubicBezTo>
                            <a:lnTo>
                              <a:pt x="55855" y="93352"/>
                            </a:lnTo>
                            <a:cubicBezTo>
                              <a:pt x="55855" y="95590"/>
                              <a:pt x="54177" y="98388"/>
                              <a:pt x="51938" y="98948"/>
                            </a:cubicBezTo>
                            <a:lnTo>
                              <a:pt x="31231" y="104544"/>
                            </a:lnTo>
                            <a:cubicBezTo>
                              <a:pt x="22277" y="106783"/>
                              <a:pt x="17240" y="115737"/>
                              <a:pt x="19479" y="124692"/>
                            </a:cubicBezTo>
                            <a:cubicBezTo>
                              <a:pt x="19479" y="125251"/>
                              <a:pt x="20038" y="125811"/>
                              <a:pt x="20038" y="126370"/>
                            </a:cubicBezTo>
                            <a:lnTo>
                              <a:pt x="27873" y="145958"/>
                            </a:lnTo>
                            <a:cubicBezTo>
                              <a:pt x="28993" y="148197"/>
                              <a:pt x="27873" y="150995"/>
                              <a:pt x="25635" y="152114"/>
                            </a:cubicBezTo>
                            <a:lnTo>
                              <a:pt x="7726" y="163307"/>
                            </a:lnTo>
                            <a:cubicBezTo>
                              <a:pt x="-109" y="168344"/>
                              <a:pt x="-2347" y="178417"/>
                              <a:pt x="2689" y="186252"/>
                            </a:cubicBezTo>
                            <a:cubicBezTo>
                              <a:pt x="3249" y="186812"/>
                              <a:pt x="3249" y="187372"/>
                              <a:pt x="3809" y="187931"/>
                            </a:cubicBezTo>
                            <a:lnTo>
                              <a:pt x="17240" y="204161"/>
                            </a:lnTo>
                            <a:cubicBezTo>
                              <a:pt x="18919" y="205840"/>
                              <a:pt x="18919" y="209198"/>
                              <a:pt x="17240" y="210877"/>
                            </a:cubicBezTo>
                            <a:lnTo>
                              <a:pt x="3809" y="227106"/>
                            </a:lnTo>
                            <a:cubicBezTo>
                              <a:pt x="-1788" y="234382"/>
                              <a:pt x="-668" y="244455"/>
                              <a:pt x="6047" y="250052"/>
                            </a:cubicBezTo>
                            <a:cubicBezTo>
                              <a:pt x="6607" y="250611"/>
                              <a:pt x="7167" y="250611"/>
                              <a:pt x="7726" y="251171"/>
                            </a:cubicBezTo>
                            <a:lnTo>
                              <a:pt x="25635" y="262923"/>
                            </a:lnTo>
                            <a:cubicBezTo>
                              <a:pt x="27873" y="264043"/>
                              <a:pt x="28433" y="266841"/>
                              <a:pt x="27873" y="269079"/>
                            </a:cubicBezTo>
                            <a:lnTo>
                              <a:pt x="20038" y="288667"/>
                            </a:lnTo>
                            <a:cubicBezTo>
                              <a:pt x="16680" y="297062"/>
                              <a:pt x="21158" y="306575"/>
                              <a:pt x="29552" y="309933"/>
                            </a:cubicBezTo>
                            <a:cubicBezTo>
                              <a:pt x="30112" y="309933"/>
                              <a:pt x="30672" y="310493"/>
                              <a:pt x="31231" y="310493"/>
                            </a:cubicBezTo>
                            <a:lnTo>
                              <a:pt x="51938" y="316089"/>
                            </a:lnTo>
                            <a:cubicBezTo>
                              <a:pt x="54177" y="316649"/>
                              <a:pt x="55855" y="318888"/>
                              <a:pt x="55855" y="321686"/>
                            </a:cubicBezTo>
                            <a:lnTo>
                              <a:pt x="54736" y="342952"/>
                            </a:lnTo>
                            <a:cubicBezTo>
                              <a:pt x="54177" y="351907"/>
                              <a:pt x="60892" y="359741"/>
                              <a:pt x="70406" y="360301"/>
                            </a:cubicBezTo>
                            <a:cubicBezTo>
                              <a:pt x="70966" y="360301"/>
                              <a:pt x="71525" y="360301"/>
                              <a:pt x="72085" y="360301"/>
                            </a:cubicBezTo>
                            <a:lnTo>
                              <a:pt x="93352" y="359182"/>
                            </a:lnTo>
                            <a:cubicBezTo>
                              <a:pt x="95590" y="359182"/>
                              <a:pt x="98388" y="360861"/>
                              <a:pt x="98948" y="363099"/>
                            </a:cubicBezTo>
                            <a:lnTo>
                              <a:pt x="104544" y="383806"/>
                            </a:lnTo>
                            <a:cubicBezTo>
                              <a:pt x="106783" y="392760"/>
                              <a:pt x="115737" y="397797"/>
                              <a:pt x="124692" y="395559"/>
                            </a:cubicBezTo>
                            <a:cubicBezTo>
                              <a:pt x="125251" y="395559"/>
                              <a:pt x="125811" y="394999"/>
                              <a:pt x="126370" y="394999"/>
                            </a:cubicBezTo>
                            <a:lnTo>
                              <a:pt x="145958" y="387164"/>
                            </a:lnTo>
                            <a:cubicBezTo>
                              <a:pt x="148197" y="386045"/>
                              <a:pt x="150995" y="387164"/>
                              <a:pt x="152114" y="389403"/>
                            </a:cubicBezTo>
                            <a:lnTo>
                              <a:pt x="163867" y="407311"/>
                            </a:lnTo>
                            <a:cubicBezTo>
                              <a:pt x="168903" y="415146"/>
                              <a:pt x="178977" y="417385"/>
                              <a:pt x="186812" y="412348"/>
                            </a:cubicBezTo>
                            <a:cubicBezTo>
                              <a:pt x="187372" y="411788"/>
                              <a:pt x="187931" y="411788"/>
                              <a:pt x="187931" y="411229"/>
                            </a:cubicBezTo>
                            <a:lnTo>
                              <a:pt x="204161" y="397797"/>
                            </a:lnTo>
                            <a:cubicBezTo>
                              <a:pt x="205840" y="396118"/>
                              <a:pt x="209198" y="396118"/>
                              <a:pt x="210877" y="397797"/>
                            </a:cubicBezTo>
                            <a:lnTo>
                              <a:pt x="227106" y="411229"/>
                            </a:lnTo>
                            <a:cubicBezTo>
                              <a:pt x="229904" y="413467"/>
                              <a:pt x="233822" y="415146"/>
                              <a:pt x="237739" y="415146"/>
                            </a:cubicBezTo>
                            <a:cubicBezTo>
                              <a:pt x="238859" y="415146"/>
                              <a:pt x="239418" y="415146"/>
                              <a:pt x="240538" y="415146"/>
                            </a:cubicBezTo>
                            <a:cubicBezTo>
                              <a:pt x="245015" y="414586"/>
                              <a:pt x="249492" y="411788"/>
                              <a:pt x="251730" y="407871"/>
                            </a:cubicBezTo>
                            <a:lnTo>
                              <a:pt x="263483" y="389962"/>
                            </a:lnTo>
                            <a:cubicBezTo>
                              <a:pt x="264602" y="387724"/>
                              <a:pt x="267400" y="387164"/>
                              <a:pt x="269639" y="387724"/>
                            </a:cubicBezTo>
                            <a:lnTo>
                              <a:pt x="289227" y="395559"/>
                            </a:lnTo>
                            <a:cubicBezTo>
                              <a:pt x="297621" y="398916"/>
                              <a:pt x="307135" y="394439"/>
                              <a:pt x="310493" y="386045"/>
                            </a:cubicBezTo>
                            <a:cubicBezTo>
                              <a:pt x="310493" y="385485"/>
                              <a:pt x="311053" y="384925"/>
                              <a:pt x="311053" y="384366"/>
                            </a:cubicBezTo>
                            <a:lnTo>
                              <a:pt x="316649" y="363659"/>
                            </a:lnTo>
                            <a:cubicBezTo>
                              <a:pt x="317209" y="361420"/>
                              <a:pt x="319447" y="359741"/>
                              <a:pt x="322245" y="359741"/>
                            </a:cubicBezTo>
                            <a:lnTo>
                              <a:pt x="343512" y="360861"/>
                            </a:lnTo>
                            <a:cubicBezTo>
                              <a:pt x="352466" y="361420"/>
                              <a:pt x="360301" y="354705"/>
                              <a:pt x="360861" y="345191"/>
                            </a:cubicBezTo>
                            <a:cubicBezTo>
                              <a:pt x="360861" y="344631"/>
                              <a:pt x="360861" y="344072"/>
                              <a:pt x="360861" y="343512"/>
                            </a:cubicBezTo>
                            <a:lnTo>
                              <a:pt x="359741" y="322245"/>
                            </a:lnTo>
                            <a:cubicBezTo>
                              <a:pt x="359741" y="320007"/>
                              <a:pt x="361420" y="317209"/>
                              <a:pt x="363659" y="316649"/>
                            </a:cubicBezTo>
                            <a:lnTo>
                              <a:pt x="384366" y="311053"/>
                            </a:lnTo>
                            <a:cubicBezTo>
                              <a:pt x="393320" y="308814"/>
                              <a:pt x="398357" y="299860"/>
                              <a:pt x="396118" y="290905"/>
                            </a:cubicBezTo>
                            <a:cubicBezTo>
                              <a:pt x="396118" y="290346"/>
                              <a:pt x="395559" y="289786"/>
                              <a:pt x="395559" y="289227"/>
                            </a:cubicBezTo>
                            <a:lnTo>
                              <a:pt x="387724" y="269639"/>
                            </a:lnTo>
                            <a:cubicBezTo>
                              <a:pt x="386604" y="267400"/>
                              <a:pt x="387724" y="264602"/>
                              <a:pt x="389962" y="263483"/>
                            </a:cubicBezTo>
                            <a:lnTo>
                              <a:pt x="407871" y="251730"/>
                            </a:lnTo>
                            <a:cubicBezTo>
                              <a:pt x="415706" y="246694"/>
                              <a:pt x="417944" y="236620"/>
                              <a:pt x="412908" y="228785"/>
                            </a:cubicBezTo>
                            <a:cubicBezTo>
                              <a:pt x="412908" y="228225"/>
                              <a:pt x="398357" y="210877"/>
                              <a:pt x="398357" y="210877"/>
                            </a:cubicBezTo>
                            <a:close/>
                            <a:moveTo>
                              <a:pt x="384366" y="253969"/>
                            </a:moveTo>
                            <a:cubicBezTo>
                              <a:pt x="377650" y="258446"/>
                              <a:pt x="374852" y="266281"/>
                              <a:pt x="378210" y="273557"/>
                            </a:cubicBezTo>
                            <a:lnTo>
                              <a:pt x="386045" y="293144"/>
                            </a:lnTo>
                            <a:cubicBezTo>
                              <a:pt x="387164" y="295942"/>
                              <a:pt x="385485" y="298740"/>
                              <a:pt x="383246" y="299860"/>
                            </a:cubicBezTo>
                            <a:lnTo>
                              <a:pt x="382687" y="299860"/>
                            </a:lnTo>
                            <a:lnTo>
                              <a:pt x="361980" y="305456"/>
                            </a:lnTo>
                            <a:cubicBezTo>
                              <a:pt x="354145" y="307695"/>
                              <a:pt x="349108" y="314410"/>
                              <a:pt x="349668" y="322245"/>
                            </a:cubicBezTo>
                            <a:lnTo>
                              <a:pt x="350787" y="343512"/>
                            </a:lnTo>
                            <a:cubicBezTo>
                              <a:pt x="350787" y="346310"/>
                              <a:pt x="348549" y="349108"/>
                              <a:pt x="345750" y="349108"/>
                            </a:cubicBezTo>
                            <a:lnTo>
                              <a:pt x="345191" y="349108"/>
                            </a:lnTo>
                            <a:lnTo>
                              <a:pt x="323924" y="347989"/>
                            </a:lnTo>
                            <a:cubicBezTo>
                              <a:pt x="316089" y="347429"/>
                              <a:pt x="308814" y="352466"/>
                              <a:pt x="307135" y="360301"/>
                            </a:cubicBezTo>
                            <a:lnTo>
                              <a:pt x="301539" y="381008"/>
                            </a:lnTo>
                            <a:cubicBezTo>
                              <a:pt x="300979" y="383806"/>
                              <a:pt x="297621" y="385485"/>
                              <a:pt x="294823" y="384925"/>
                            </a:cubicBezTo>
                            <a:lnTo>
                              <a:pt x="294263" y="384925"/>
                            </a:lnTo>
                            <a:lnTo>
                              <a:pt x="274676" y="377090"/>
                            </a:lnTo>
                            <a:cubicBezTo>
                              <a:pt x="267400" y="374292"/>
                              <a:pt x="259006" y="377090"/>
                              <a:pt x="254529" y="383246"/>
                            </a:cubicBezTo>
                            <a:lnTo>
                              <a:pt x="242776" y="401155"/>
                            </a:lnTo>
                            <a:cubicBezTo>
                              <a:pt x="241097" y="403394"/>
                              <a:pt x="237739" y="404513"/>
                              <a:pt x="235501" y="402834"/>
                            </a:cubicBezTo>
                            <a:cubicBezTo>
                              <a:pt x="235501" y="402834"/>
                              <a:pt x="234941" y="402834"/>
                              <a:pt x="234941" y="402274"/>
                            </a:cubicBezTo>
                            <a:lnTo>
                              <a:pt x="218712" y="388843"/>
                            </a:lnTo>
                            <a:cubicBezTo>
                              <a:pt x="212555" y="383806"/>
                              <a:pt x="204161" y="383806"/>
                              <a:pt x="198005" y="388843"/>
                            </a:cubicBezTo>
                            <a:lnTo>
                              <a:pt x="181775" y="402274"/>
                            </a:lnTo>
                            <a:cubicBezTo>
                              <a:pt x="179537" y="403953"/>
                              <a:pt x="176179" y="403953"/>
                              <a:pt x="174500" y="401715"/>
                            </a:cubicBezTo>
                            <a:cubicBezTo>
                              <a:pt x="174500" y="401715"/>
                              <a:pt x="174500" y="401715"/>
                              <a:pt x="173940" y="401155"/>
                            </a:cubicBezTo>
                            <a:lnTo>
                              <a:pt x="162188" y="383246"/>
                            </a:lnTo>
                            <a:cubicBezTo>
                              <a:pt x="157710" y="376531"/>
                              <a:pt x="149875" y="373733"/>
                              <a:pt x="142600" y="377090"/>
                            </a:cubicBezTo>
                            <a:lnTo>
                              <a:pt x="123013" y="384925"/>
                            </a:lnTo>
                            <a:cubicBezTo>
                              <a:pt x="120214" y="386045"/>
                              <a:pt x="117416" y="384366"/>
                              <a:pt x="116297" y="382127"/>
                            </a:cubicBezTo>
                            <a:lnTo>
                              <a:pt x="116297" y="381568"/>
                            </a:lnTo>
                            <a:lnTo>
                              <a:pt x="110700" y="360861"/>
                            </a:lnTo>
                            <a:cubicBezTo>
                              <a:pt x="108462" y="353026"/>
                              <a:pt x="101746" y="347989"/>
                              <a:pt x="93911" y="348549"/>
                            </a:cubicBezTo>
                            <a:lnTo>
                              <a:pt x="72645" y="349668"/>
                            </a:lnTo>
                            <a:cubicBezTo>
                              <a:pt x="69847" y="349668"/>
                              <a:pt x="67048" y="347429"/>
                              <a:pt x="67048" y="344631"/>
                            </a:cubicBezTo>
                            <a:lnTo>
                              <a:pt x="67048" y="344072"/>
                            </a:lnTo>
                            <a:lnTo>
                              <a:pt x="68168" y="322805"/>
                            </a:lnTo>
                            <a:cubicBezTo>
                              <a:pt x="68727" y="314970"/>
                              <a:pt x="63690" y="307695"/>
                              <a:pt x="55855" y="306016"/>
                            </a:cubicBezTo>
                            <a:lnTo>
                              <a:pt x="35149" y="300419"/>
                            </a:lnTo>
                            <a:cubicBezTo>
                              <a:pt x="33470" y="299860"/>
                              <a:pt x="32350" y="299300"/>
                              <a:pt x="31791" y="297621"/>
                            </a:cubicBezTo>
                            <a:cubicBezTo>
                              <a:pt x="31231" y="296502"/>
                              <a:pt x="31231" y="294823"/>
                              <a:pt x="31791" y="293144"/>
                            </a:cubicBezTo>
                            <a:lnTo>
                              <a:pt x="39626" y="273557"/>
                            </a:lnTo>
                            <a:cubicBezTo>
                              <a:pt x="42424" y="266281"/>
                              <a:pt x="39626" y="257887"/>
                              <a:pt x="33470" y="253969"/>
                            </a:cubicBezTo>
                            <a:lnTo>
                              <a:pt x="15561" y="242217"/>
                            </a:lnTo>
                            <a:cubicBezTo>
                              <a:pt x="13323" y="240538"/>
                              <a:pt x="12203" y="237180"/>
                              <a:pt x="13882" y="234941"/>
                            </a:cubicBezTo>
                            <a:cubicBezTo>
                              <a:pt x="13882" y="234941"/>
                              <a:pt x="13882" y="234382"/>
                              <a:pt x="14442" y="234382"/>
                            </a:cubicBezTo>
                            <a:lnTo>
                              <a:pt x="27873" y="218152"/>
                            </a:lnTo>
                            <a:cubicBezTo>
                              <a:pt x="32910" y="211996"/>
                              <a:pt x="32910" y="203601"/>
                              <a:pt x="27873" y="197445"/>
                            </a:cubicBezTo>
                            <a:lnTo>
                              <a:pt x="14442" y="181215"/>
                            </a:lnTo>
                            <a:cubicBezTo>
                              <a:pt x="12763" y="178977"/>
                              <a:pt x="12763" y="175619"/>
                              <a:pt x="15002" y="173940"/>
                            </a:cubicBezTo>
                            <a:cubicBezTo>
                              <a:pt x="15002" y="173940"/>
                              <a:pt x="15561" y="173940"/>
                              <a:pt x="15561" y="173380"/>
                            </a:cubicBezTo>
                            <a:lnTo>
                              <a:pt x="33470" y="162188"/>
                            </a:lnTo>
                            <a:cubicBezTo>
                              <a:pt x="40185" y="157710"/>
                              <a:pt x="42984" y="149875"/>
                              <a:pt x="39626" y="142600"/>
                            </a:cubicBezTo>
                            <a:lnTo>
                              <a:pt x="31791" y="123013"/>
                            </a:lnTo>
                            <a:cubicBezTo>
                              <a:pt x="31231" y="121893"/>
                              <a:pt x="31231" y="120214"/>
                              <a:pt x="31791" y="118535"/>
                            </a:cubicBezTo>
                            <a:cubicBezTo>
                              <a:pt x="32350" y="117416"/>
                              <a:pt x="33470" y="116297"/>
                              <a:pt x="35149" y="115737"/>
                            </a:cubicBezTo>
                            <a:lnTo>
                              <a:pt x="55855" y="110141"/>
                            </a:lnTo>
                            <a:cubicBezTo>
                              <a:pt x="63690" y="107902"/>
                              <a:pt x="68727" y="101187"/>
                              <a:pt x="68168" y="93352"/>
                            </a:cubicBezTo>
                            <a:lnTo>
                              <a:pt x="67048" y="72085"/>
                            </a:lnTo>
                            <a:cubicBezTo>
                              <a:pt x="67048" y="70406"/>
                              <a:pt x="67608" y="69287"/>
                              <a:pt x="68727" y="68168"/>
                            </a:cubicBezTo>
                            <a:cubicBezTo>
                              <a:pt x="69847" y="67048"/>
                              <a:pt x="71525" y="66489"/>
                              <a:pt x="72645" y="66489"/>
                            </a:cubicBezTo>
                            <a:lnTo>
                              <a:pt x="93911" y="67608"/>
                            </a:lnTo>
                            <a:cubicBezTo>
                              <a:pt x="101746" y="68168"/>
                              <a:pt x="108462" y="63131"/>
                              <a:pt x="110700" y="55296"/>
                            </a:cubicBezTo>
                            <a:lnTo>
                              <a:pt x="116297" y="34589"/>
                            </a:lnTo>
                            <a:cubicBezTo>
                              <a:pt x="116857" y="32910"/>
                              <a:pt x="117416" y="31791"/>
                              <a:pt x="119095" y="31231"/>
                            </a:cubicBezTo>
                            <a:cubicBezTo>
                              <a:pt x="120214" y="30672"/>
                              <a:pt x="121893" y="30672"/>
                              <a:pt x="123572" y="31231"/>
                            </a:cubicBezTo>
                            <a:lnTo>
                              <a:pt x="143160" y="39066"/>
                            </a:lnTo>
                            <a:cubicBezTo>
                              <a:pt x="150435" y="41864"/>
                              <a:pt x="158830" y="39066"/>
                              <a:pt x="162747" y="32910"/>
                            </a:cubicBezTo>
                            <a:lnTo>
                              <a:pt x="173940" y="15002"/>
                            </a:lnTo>
                            <a:cubicBezTo>
                              <a:pt x="175619" y="12763"/>
                              <a:pt x="178977" y="11644"/>
                              <a:pt x="181215" y="13323"/>
                            </a:cubicBezTo>
                            <a:cubicBezTo>
                              <a:pt x="181215" y="13323"/>
                              <a:pt x="181775" y="13323"/>
                              <a:pt x="181775" y="13882"/>
                            </a:cubicBezTo>
                            <a:lnTo>
                              <a:pt x="198005" y="27314"/>
                            </a:lnTo>
                            <a:cubicBezTo>
                              <a:pt x="204161" y="32351"/>
                              <a:pt x="212555" y="32351"/>
                              <a:pt x="218712" y="27314"/>
                            </a:cubicBezTo>
                            <a:lnTo>
                              <a:pt x="234941" y="13882"/>
                            </a:lnTo>
                            <a:cubicBezTo>
                              <a:pt x="237180" y="12203"/>
                              <a:pt x="240538" y="12203"/>
                              <a:pt x="242217" y="14442"/>
                            </a:cubicBezTo>
                            <a:cubicBezTo>
                              <a:pt x="242217" y="14442"/>
                              <a:pt x="242217" y="14442"/>
                              <a:pt x="242776" y="15002"/>
                            </a:cubicBezTo>
                            <a:lnTo>
                              <a:pt x="254529" y="32910"/>
                            </a:lnTo>
                            <a:cubicBezTo>
                              <a:pt x="259006" y="39626"/>
                              <a:pt x="266841" y="42424"/>
                              <a:pt x="274116" y="39066"/>
                            </a:cubicBezTo>
                            <a:lnTo>
                              <a:pt x="293704" y="31231"/>
                            </a:lnTo>
                            <a:cubicBezTo>
                              <a:pt x="296502" y="30112"/>
                              <a:pt x="299300" y="31791"/>
                              <a:pt x="300419" y="34029"/>
                            </a:cubicBezTo>
                            <a:lnTo>
                              <a:pt x="300419" y="34589"/>
                            </a:lnTo>
                            <a:lnTo>
                              <a:pt x="306016" y="55296"/>
                            </a:lnTo>
                            <a:cubicBezTo>
                              <a:pt x="308254" y="63131"/>
                              <a:pt x="314970" y="68168"/>
                              <a:pt x="322805" y="67608"/>
                            </a:cubicBezTo>
                            <a:lnTo>
                              <a:pt x="344071" y="66489"/>
                            </a:lnTo>
                            <a:cubicBezTo>
                              <a:pt x="345750" y="66489"/>
                              <a:pt x="346870" y="67048"/>
                              <a:pt x="347989" y="68168"/>
                            </a:cubicBezTo>
                            <a:cubicBezTo>
                              <a:pt x="349108" y="69287"/>
                              <a:pt x="349668" y="70966"/>
                              <a:pt x="349668" y="72085"/>
                            </a:cubicBezTo>
                            <a:lnTo>
                              <a:pt x="348549" y="93352"/>
                            </a:lnTo>
                            <a:cubicBezTo>
                              <a:pt x="347989" y="101187"/>
                              <a:pt x="353026" y="108462"/>
                              <a:pt x="360861" y="110141"/>
                            </a:cubicBezTo>
                            <a:lnTo>
                              <a:pt x="381568" y="115737"/>
                            </a:lnTo>
                            <a:cubicBezTo>
                              <a:pt x="384366" y="116297"/>
                              <a:pt x="386045" y="119655"/>
                              <a:pt x="385485" y="122453"/>
                            </a:cubicBezTo>
                            <a:lnTo>
                              <a:pt x="385485" y="123013"/>
                            </a:lnTo>
                            <a:lnTo>
                              <a:pt x="377650" y="142600"/>
                            </a:lnTo>
                            <a:cubicBezTo>
                              <a:pt x="374852" y="149875"/>
                              <a:pt x="377650" y="158270"/>
                              <a:pt x="383806" y="162188"/>
                            </a:cubicBezTo>
                            <a:lnTo>
                              <a:pt x="401715" y="173380"/>
                            </a:lnTo>
                            <a:cubicBezTo>
                              <a:pt x="403953" y="175059"/>
                              <a:pt x="405073" y="178417"/>
                              <a:pt x="403394" y="180656"/>
                            </a:cubicBezTo>
                            <a:cubicBezTo>
                              <a:pt x="403394" y="180656"/>
                              <a:pt x="403394" y="181215"/>
                              <a:pt x="402834" y="181215"/>
                            </a:cubicBezTo>
                            <a:lnTo>
                              <a:pt x="389403" y="197445"/>
                            </a:lnTo>
                            <a:cubicBezTo>
                              <a:pt x="384366" y="203601"/>
                              <a:pt x="384366" y="211996"/>
                              <a:pt x="389403" y="218152"/>
                            </a:cubicBezTo>
                            <a:lnTo>
                              <a:pt x="402834" y="234382"/>
                            </a:lnTo>
                            <a:cubicBezTo>
                              <a:pt x="405632" y="236620"/>
                              <a:pt x="405073" y="239978"/>
                              <a:pt x="402274" y="242217"/>
                            </a:cubicBezTo>
                            <a:cubicBezTo>
                              <a:pt x="402274" y="242217"/>
                              <a:pt x="384366" y="253969"/>
                              <a:pt x="384366" y="253969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09EA3C52-574D-D477-164B-1CC19CB8281D}"/>
                  </a:ext>
                </a:extLst>
              </p:cNvPr>
              <p:cNvSpPr/>
              <p:nvPr/>
            </p:nvSpPr>
            <p:spPr>
              <a:xfrm>
                <a:off x="1188170" y="4618787"/>
                <a:ext cx="279821" cy="279821"/>
              </a:xfrm>
              <a:custGeom>
                <a:avLst/>
                <a:gdLst>
                  <a:gd name="connsiteX0" fmla="*/ 139911 w 279821"/>
                  <a:gd name="connsiteY0" fmla="*/ 0 h 279821"/>
                  <a:gd name="connsiteX1" fmla="*/ 0 w 279821"/>
                  <a:gd name="connsiteY1" fmla="*/ 139911 h 279821"/>
                  <a:gd name="connsiteX2" fmla="*/ 139911 w 279821"/>
                  <a:gd name="connsiteY2" fmla="*/ 279821 h 279821"/>
                  <a:gd name="connsiteX3" fmla="*/ 279821 w 279821"/>
                  <a:gd name="connsiteY3" fmla="*/ 139911 h 279821"/>
                  <a:gd name="connsiteX4" fmla="*/ 139911 w 279821"/>
                  <a:gd name="connsiteY4" fmla="*/ 0 h 279821"/>
                  <a:gd name="connsiteX5" fmla="*/ 139911 w 279821"/>
                  <a:gd name="connsiteY5" fmla="*/ 268629 h 279821"/>
                  <a:gd name="connsiteX6" fmla="*/ 11193 w 279821"/>
                  <a:gd name="connsiteY6" fmla="*/ 139911 h 279821"/>
                  <a:gd name="connsiteX7" fmla="*/ 139911 w 279821"/>
                  <a:gd name="connsiteY7" fmla="*/ 11193 h 279821"/>
                  <a:gd name="connsiteX8" fmla="*/ 268629 w 279821"/>
                  <a:gd name="connsiteY8" fmla="*/ 139911 h 279821"/>
                  <a:gd name="connsiteX9" fmla="*/ 268629 w 279821"/>
                  <a:gd name="connsiteY9" fmla="*/ 139911 h 279821"/>
                  <a:gd name="connsiteX10" fmla="*/ 139911 w 279821"/>
                  <a:gd name="connsiteY10" fmla="*/ 268629 h 279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9821" h="279821" fill="none" extrusionOk="0">
                    <a:moveTo>
                      <a:pt x="139911" y="0"/>
                    </a:moveTo>
                    <a:cubicBezTo>
                      <a:pt x="63091" y="3988"/>
                      <a:pt x="3312" y="67199"/>
                      <a:pt x="0" y="139911"/>
                    </a:cubicBezTo>
                    <a:cubicBezTo>
                      <a:pt x="17084" y="218710"/>
                      <a:pt x="48694" y="284232"/>
                      <a:pt x="139911" y="279821"/>
                    </a:cubicBezTo>
                    <a:cubicBezTo>
                      <a:pt x="214083" y="273275"/>
                      <a:pt x="266497" y="209656"/>
                      <a:pt x="279821" y="139911"/>
                    </a:cubicBezTo>
                    <a:cubicBezTo>
                      <a:pt x="290356" y="75012"/>
                      <a:pt x="208152" y="4255"/>
                      <a:pt x="139911" y="0"/>
                    </a:cubicBezTo>
                    <a:close/>
                    <a:moveTo>
                      <a:pt x="139911" y="268629"/>
                    </a:moveTo>
                    <a:cubicBezTo>
                      <a:pt x="59442" y="279445"/>
                      <a:pt x="613" y="216836"/>
                      <a:pt x="11193" y="139911"/>
                    </a:cubicBezTo>
                    <a:cubicBezTo>
                      <a:pt x="20858" y="76957"/>
                      <a:pt x="59951" y="15834"/>
                      <a:pt x="139911" y="11193"/>
                    </a:cubicBezTo>
                    <a:cubicBezTo>
                      <a:pt x="211469" y="16452"/>
                      <a:pt x="253006" y="67739"/>
                      <a:pt x="268629" y="139911"/>
                    </a:cubicBezTo>
                    <a:lnTo>
                      <a:pt x="268629" y="139911"/>
                    </a:lnTo>
                    <a:cubicBezTo>
                      <a:pt x="277124" y="214637"/>
                      <a:pt x="210881" y="281581"/>
                      <a:pt x="139911" y="268629"/>
                    </a:cubicBezTo>
                    <a:close/>
                  </a:path>
                  <a:path w="279821" h="279821" stroke="0" extrusionOk="0">
                    <a:moveTo>
                      <a:pt x="139911" y="0"/>
                    </a:moveTo>
                    <a:cubicBezTo>
                      <a:pt x="64623" y="5780"/>
                      <a:pt x="-10097" y="64284"/>
                      <a:pt x="0" y="139911"/>
                    </a:cubicBezTo>
                    <a:cubicBezTo>
                      <a:pt x="-4105" y="204121"/>
                      <a:pt x="63770" y="292834"/>
                      <a:pt x="139911" y="279821"/>
                    </a:cubicBezTo>
                    <a:cubicBezTo>
                      <a:pt x="206463" y="288766"/>
                      <a:pt x="280337" y="221978"/>
                      <a:pt x="279821" y="139911"/>
                    </a:cubicBezTo>
                    <a:cubicBezTo>
                      <a:pt x="275032" y="65066"/>
                      <a:pt x="220192" y="13214"/>
                      <a:pt x="139911" y="0"/>
                    </a:cubicBezTo>
                    <a:close/>
                    <a:moveTo>
                      <a:pt x="139911" y="268629"/>
                    </a:moveTo>
                    <a:cubicBezTo>
                      <a:pt x="68019" y="258766"/>
                      <a:pt x="4531" y="206207"/>
                      <a:pt x="11193" y="139911"/>
                    </a:cubicBezTo>
                    <a:cubicBezTo>
                      <a:pt x="-870" y="79701"/>
                      <a:pt x="78355" y="17132"/>
                      <a:pt x="139911" y="11193"/>
                    </a:cubicBezTo>
                    <a:cubicBezTo>
                      <a:pt x="209419" y="14025"/>
                      <a:pt x="269241" y="66785"/>
                      <a:pt x="268629" y="139911"/>
                    </a:cubicBezTo>
                    <a:lnTo>
                      <a:pt x="268629" y="139911"/>
                    </a:lnTo>
                    <a:cubicBezTo>
                      <a:pt x="267196" y="212259"/>
                      <a:pt x="223675" y="265126"/>
                      <a:pt x="139911" y="268629"/>
                    </a:cubicBezTo>
                    <a:close/>
                  </a:path>
                </a:pathLst>
              </a:custGeom>
              <a:solidFill>
                <a:schemeClr val="bg1"/>
              </a:solidFill>
              <a:ln w="5556" cap="flat">
                <a:solidFill>
                  <a:schemeClr val="bg1"/>
                </a:solidFill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105130462">
                      <a:custGeom>
                        <a:avLst/>
                        <a:gdLst>
                          <a:gd name="connsiteX0" fmla="*/ 139911 w 279821"/>
                          <a:gd name="connsiteY0" fmla="*/ 0 h 279821"/>
                          <a:gd name="connsiteX1" fmla="*/ 0 w 279821"/>
                          <a:gd name="connsiteY1" fmla="*/ 139911 h 279821"/>
                          <a:gd name="connsiteX2" fmla="*/ 139911 w 279821"/>
                          <a:gd name="connsiteY2" fmla="*/ 279821 h 279821"/>
                          <a:gd name="connsiteX3" fmla="*/ 279821 w 279821"/>
                          <a:gd name="connsiteY3" fmla="*/ 139911 h 279821"/>
                          <a:gd name="connsiteX4" fmla="*/ 139911 w 279821"/>
                          <a:gd name="connsiteY4" fmla="*/ 0 h 279821"/>
                          <a:gd name="connsiteX5" fmla="*/ 139911 w 279821"/>
                          <a:gd name="connsiteY5" fmla="*/ 268629 h 279821"/>
                          <a:gd name="connsiteX6" fmla="*/ 11193 w 279821"/>
                          <a:gd name="connsiteY6" fmla="*/ 139911 h 279821"/>
                          <a:gd name="connsiteX7" fmla="*/ 139911 w 279821"/>
                          <a:gd name="connsiteY7" fmla="*/ 11193 h 279821"/>
                          <a:gd name="connsiteX8" fmla="*/ 268629 w 279821"/>
                          <a:gd name="connsiteY8" fmla="*/ 139911 h 279821"/>
                          <a:gd name="connsiteX9" fmla="*/ 268629 w 279821"/>
                          <a:gd name="connsiteY9" fmla="*/ 139911 h 279821"/>
                          <a:gd name="connsiteX10" fmla="*/ 139911 w 279821"/>
                          <a:gd name="connsiteY10" fmla="*/ 268629 h 2798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279821" h="279821">
                            <a:moveTo>
                              <a:pt x="139911" y="0"/>
                            </a:moveTo>
                            <a:cubicBezTo>
                              <a:pt x="62680" y="0"/>
                              <a:pt x="0" y="62680"/>
                              <a:pt x="0" y="139911"/>
                            </a:cubicBezTo>
                            <a:cubicBezTo>
                              <a:pt x="0" y="217141"/>
                              <a:pt x="62680" y="279821"/>
                              <a:pt x="139911" y="279821"/>
                            </a:cubicBezTo>
                            <a:cubicBezTo>
                              <a:pt x="217141" y="279821"/>
                              <a:pt x="279821" y="217141"/>
                              <a:pt x="279821" y="139911"/>
                            </a:cubicBezTo>
                            <a:cubicBezTo>
                              <a:pt x="279821" y="62680"/>
                              <a:pt x="217141" y="0"/>
                              <a:pt x="139911" y="0"/>
                            </a:cubicBezTo>
                            <a:close/>
                            <a:moveTo>
                              <a:pt x="139911" y="268629"/>
                            </a:moveTo>
                            <a:cubicBezTo>
                              <a:pt x="68836" y="268629"/>
                              <a:pt x="11193" y="210985"/>
                              <a:pt x="11193" y="139911"/>
                            </a:cubicBezTo>
                            <a:cubicBezTo>
                              <a:pt x="11193" y="68836"/>
                              <a:pt x="68836" y="11193"/>
                              <a:pt x="139911" y="11193"/>
                            </a:cubicBezTo>
                            <a:cubicBezTo>
                              <a:pt x="210985" y="11193"/>
                              <a:pt x="268629" y="68836"/>
                              <a:pt x="268629" y="139911"/>
                            </a:cubicBezTo>
                            <a:lnTo>
                              <a:pt x="268629" y="139911"/>
                            </a:lnTo>
                            <a:cubicBezTo>
                              <a:pt x="268629" y="210985"/>
                              <a:pt x="210985" y="268629"/>
                              <a:pt x="139911" y="268629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2A7EC43B-A81D-3084-8203-E5C91F5978EA}"/>
                  </a:ext>
                </a:extLst>
              </p:cNvPr>
              <p:cNvSpPr/>
              <p:nvPr/>
            </p:nvSpPr>
            <p:spPr>
              <a:xfrm>
                <a:off x="1257006" y="4704413"/>
                <a:ext cx="147745" cy="101295"/>
              </a:xfrm>
              <a:custGeom>
                <a:avLst/>
                <a:gdLst>
                  <a:gd name="connsiteX0" fmla="*/ 54285 w 147745"/>
                  <a:gd name="connsiteY0" fmla="*/ 85625 h 101295"/>
                  <a:gd name="connsiteX1" fmla="*/ 7835 w 147745"/>
                  <a:gd name="connsiteY1" fmla="*/ 39175 h 101295"/>
                  <a:gd name="connsiteX2" fmla="*/ 0 w 147745"/>
                  <a:gd name="connsiteY2" fmla="*/ 47010 h 101295"/>
                  <a:gd name="connsiteX3" fmla="*/ 54285 w 147745"/>
                  <a:gd name="connsiteY3" fmla="*/ 101295 h 101295"/>
                  <a:gd name="connsiteX4" fmla="*/ 147746 w 147745"/>
                  <a:gd name="connsiteY4" fmla="*/ 7835 h 101295"/>
                  <a:gd name="connsiteX5" fmla="*/ 139911 w 147745"/>
                  <a:gd name="connsiteY5" fmla="*/ 0 h 101295"/>
                  <a:gd name="connsiteX6" fmla="*/ 54285 w 147745"/>
                  <a:gd name="connsiteY6" fmla="*/ 85625 h 101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7745" h="101295" fill="none" extrusionOk="0">
                    <a:moveTo>
                      <a:pt x="54285" y="85625"/>
                    </a:moveTo>
                    <a:cubicBezTo>
                      <a:pt x="36733" y="67789"/>
                      <a:pt x="32580" y="60643"/>
                      <a:pt x="7835" y="39175"/>
                    </a:cubicBezTo>
                    <a:cubicBezTo>
                      <a:pt x="6079" y="40762"/>
                      <a:pt x="3232" y="44174"/>
                      <a:pt x="0" y="47010"/>
                    </a:cubicBezTo>
                    <a:cubicBezTo>
                      <a:pt x="24821" y="67801"/>
                      <a:pt x="37928" y="86183"/>
                      <a:pt x="54285" y="101295"/>
                    </a:cubicBezTo>
                    <a:cubicBezTo>
                      <a:pt x="75369" y="75105"/>
                      <a:pt x="118496" y="39575"/>
                      <a:pt x="147746" y="7835"/>
                    </a:cubicBezTo>
                    <a:cubicBezTo>
                      <a:pt x="144969" y="5570"/>
                      <a:pt x="143656" y="3565"/>
                      <a:pt x="139911" y="0"/>
                    </a:cubicBezTo>
                    <a:cubicBezTo>
                      <a:pt x="106289" y="41783"/>
                      <a:pt x="81800" y="65262"/>
                      <a:pt x="54285" y="85625"/>
                    </a:cubicBezTo>
                    <a:close/>
                  </a:path>
                  <a:path w="147745" h="101295" stroke="0" extrusionOk="0">
                    <a:moveTo>
                      <a:pt x="54285" y="85625"/>
                    </a:moveTo>
                    <a:cubicBezTo>
                      <a:pt x="40999" y="75691"/>
                      <a:pt x="19844" y="48758"/>
                      <a:pt x="7835" y="39175"/>
                    </a:cubicBezTo>
                    <a:cubicBezTo>
                      <a:pt x="4342" y="42825"/>
                      <a:pt x="1692" y="45076"/>
                      <a:pt x="0" y="47010"/>
                    </a:cubicBezTo>
                    <a:cubicBezTo>
                      <a:pt x="17939" y="66457"/>
                      <a:pt x="35794" y="87973"/>
                      <a:pt x="54285" y="101295"/>
                    </a:cubicBezTo>
                    <a:cubicBezTo>
                      <a:pt x="94143" y="53037"/>
                      <a:pt x="111135" y="47286"/>
                      <a:pt x="147746" y="7835"/>
                    </a:cubicBezTo>
                    <a:cubicBezTo>
                      <a:pt x="144746" y="5011"/>
                      <a:pt x="142828" y="2430"/>
                      <a:pt x="139911" y="0"/>
                    </a:cubicBezTo>
                    <a:cubicBezTo>
                      <a:pt x="112558" y="21815"/>
                      <a:pt x="73126" y="61799"/>
                      <a:pt x="54285" y="85625"/>
                    </a:cubicBezTo>
                    <a:close/>
                  </a:path>
                </a:pathLst>
              </a:custGeom>
              <a:solidFill>
                <a:schemeClr val="bg1"/>
              </a:solidFill>
              <a:ln w="5556" cap="flat">
                <a:solidFill>
                  <a:schemeClr val="bg1"/>
                </a:solidFill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580025706">
                      <a:custGeom>
                        <a:avLst/>
                        <a:gdLst>
                          <a:gd name="connsiteX0" fmla="*/ 54285 w 147745"/>
                          <a:gd name="connsiteY0" fmla="*/ 85625 h 101295"/>
                          <a:gd name="connsiteX1" fmla="*/ 7835 w 147745"/>
                          <a:gd name="connsiteY1" fmla="*/ 39175 h 101295"/>
                          <a:gd name="connsiteX2" fmla="*/ 0 w 147745"/>
                          <a:gd name="connsiteY2" fmla="*/ 47010 h 101295"/>
                          <a:gd name="connsiteX3" fmla="*/ 54285 w 147745"/>
                          <a:gd name="connsiteY3" fmla="*/ 101295 h 101295"/>
                          <a:gd name="connsiteX4" fmla="*/ 147746 w 147745"/>
                          <a:gd name="connsiteY4" fmla="*/ 7835 h 101295"/>
                          <a:gd name="connsiteX5" fmla="*/ 139911 w 147745"/>
                          <a:gd name="connsiteY5" fmla="*/ 0 h 1012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47745" h="101295">
                            <a:moveTo>
                              <a:pt x="54285" y="85625"/>
                            </a:moveTo>
                            <a:lnTo>
                              <a:pt x="7835" y="39175"/>
                            </a:lnTo>
                            <a:lnTo>
                              <a:pt x="0" y="47010"/>
                            </a:lnTo>
                            <a:lnTo>
                              <a:pt x="54285" y="101295"/>
                            </a:lnTo>
                            <a:lnTo>
                              <a:pt x="147746" y="7835"/>
                            </a:lnTo>
                            <a:lnTo>
                              <a:pt x="139911" y="0"/>
                            </a:ln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82" name="Graphic 91">
            <a:extLst>
              <a:ext uri="{FF2B5EF4-FFF2-40B4-BE49-F238E27FC236}">
                <a16:creationId xmlns:a16="http://schemas.microsoft.com/office/drawing/2014/main" id="{9CC5D69D-9D91-DCBB-B9E0-402E1616AC9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8000000" flipH="1">
            <a:off x="-107521" y="2096755"/>
            <a:ext cx="667019" cy="718331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A61B879F-4F1B-9BF3-6EFD-C8608701B4C4}"/>
              </a:ext>
            </a:extLst>
          </p:cNvPr>
          <p:cNvGrpSpPr/>
          <p:nvPr/>
        </p:nvGrpSpPr>
        <p:grpSpPr>
          <a:xfrm>
            <a:off x="8834095" y="4425740"/>
            <a:ext cx="635599" cy="635599"/>
            <a:chOff x="8834095" y="4425740"/>
            <a:chExt cx="635599" cy="635599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BB34664-429D-745A-20AF-A0A018829717}"/>
                </a:ext>
              </a:extLst>
            </p:cNvPr>
            <p:cNvSpPr/>
            <p:nvPr/>
          </p:nvSpPr>
          <p:spPr>
            <a:xfrm>
              <a:off x="8834095" y="4425740"/>
              <a:ext cx="635599" cy="635599"/>
            </a:xfrm>
            <a:prstGeom prst="ellipse">
              <a:avLst/>
            </a:prstGeom>
            <a:solidFill>
              <a:srgbClr val="C02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3" name="Graphic 90">
              <a:extLst>
                <a:ext uri="{FF2B5EF4-FFF2-40B4-BE49-F238E27FC236}">
                  <a16:creationId xmlns:a16="http://schemas.microsoft.com/office/drawing/2014/main" id="{824FDCA5-8FFC-720D-8341-9E1EA4202555}"/>
                </a:ext>
              </a:extLst>
            </p:cNvPr>
            <p:cNvGrpSpPr/>
            <p:nvPr/>
          </p:nvGrpSpPr>
          <p:grpSpPr>
            <a:xfrm>
              <a:off x="9057899" y="4550226"/>
              <a:ext cx="187990" cy="386627"/>
              <a:chOff x="4301109" y="5163305"/>
              <a:chExt cx="187990" cy="386627"/>
            </a:xfrm>
          </p:grpSpPr>
          <p:grpSp>
            <p:nvGrpSpPr>
              <p:cNvPr id="84" name="Graphic 90">
                <a:extLst>
                  <a:ext uri="{FF2B5EF4-FFF2-40B4-BE49-F238E27FC236}">
                    <a16:creationId xmlns:a16="http://schemas.microsoft.com/office/drawing/2014/main" id="{3903F89B-F630-6621-864A-DB03850EE7D4}"/>
                  </a:ext>
                </a:extLst>
              </p:cNvPr>
              <p:cNvGrpSpPr/>
              <p:nvPr/>
            </p:nvGrpSpPr>
            <p:grpSpPr>
              <a:xfrm>
                <a:off x="4363434" y="5259372"/>
                <a:ext cx="125665" cy="289901"/>
                <a:chOff x="4363434" y="5259372"/>
                <a:chExt cx="125665" cy="289901"/>
              </a:xfrm>
            </p:grpSpPr>
            <p:sp>
              <p:nvSpPr>
                <p:cNvPr id="87" name="Freeform: Shape 99">
                  <a:extLst>
                    <a:ext uri="{FF2B5EF4-FFF2-40B4-BE49-F238E27FC236}">
                      <a16:creationId xmlns:a16="http://schemas.microsoft.com/office/drawing/2014/main" id="{8DC0FBAB-C5C6-1FC5-C4D7-0A54B4B06C53}"/>
                    </a:ext>
                  </a:extLst>
                </p:cNvPr>
                <p:cNvSpPr/>
                <p:nvPr/>
              </p:nvSpPr>
              <p:spPr>
                <a:xfrm>
                  <a:off x="4396773" y="5284162"/>
                  <a:ext cx="44851" cy="5426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16321"/>
                    <a:gd name="f7" fmla="val 116331"/>
                    <a:gd name="f8" fmla="val 57925"/>
                    <a:gd name="f9" fmla="val 31922"/>
                    <a:gd name="f10" fmla="val 7811"/>
                    <a:gd name="f11" fmla="val 98366"/>
                    <a:gd name="f12" fmla="val 1665"/>
                    <a:gd name="f13" fmla="val 71891"/>
                    <a:gd name="f14" fmla="val -5899"/>
                    <a:gd name="f15" fmla="val 40688"/>
                    <a:gd name="f16" fmla="val 13011"/>
                    <a:gd name="f17" fmla="val 9012"/>
                    <a:gd name="f18" fmla="val 44214"/>
                    <a:gd name="f19" fmla="val 1448"/>
                    <a:gd name="f20" fmla="val 59343"/>
                    <a:gd name="f21" fmla="val -1862"/>
                    <a:gd name="f22" fmla="val 74944"/>
                    <a:gd name="f23" fmla="val 502"/>
                    <a:gd name="f24" fmla="val 88182"/>
                    <a:gd name="f25" fmla="val 8539"/>
                    <a:gd name="f26" fmla="val 101420"/>
                    <a:gd name="f27" fmla="val 16577"/>
                    <a:gd name="f28" fmla="val 110875"/>
                    <a:gd name="f29" fmla="val 29341"/>
                    <a:gd name="f30" fmla="val 114657"/>
                    <a:gd name="f31" fmla="val 44470"/>
                    <a:gd name="f32" fmla="val 122221"/>
                    <a:gd name="f33" fmla="val 75673"/>
                    <a:gd name="f34" fmla="val 103311"/>
                    <a:gd name="f35" fmla="val 107349"/>
                    <a:gd name="f36" fmla="val 72108"/>
                    <a:gd name="f37" fmla="val 114913"/>
                    <a:gd name="f38" fmla="val 67380"/>
                    <a:gd name="f39" fmla="val 115858"/>
                    <a:gd name="f40" fmla="val 62652"/>
                    <a:gd name="f41" fmla="val 58397"/>
                    <a:gd name="f42" fmla="val 24141"/>
                    <a:gd name="f43" fmla="val 55561"/>
                    <a:gd name="f44" fmla="val 52724"/>
                    <a:gd name="f45" fmla="val 24614"/>
                    <a:gd name="f46" fmla="val 49888"/>
                    <a:gd name="f47" fmla="val 25086"/>
                    <a:gd name="f48" fmla="val 31449"/>
                    <a:gd name="f49" fmla="val 20103"/>
                    <a:gd name="f50" fmla="val 48252"/>
                    <a:gd name="f51" fmla="val 24831"/>
                    <a:gd name="f52" fmla="val 66690"/>
                    <a:gd name="f53" fmla="val 29086"/>
                    <a:gd name="f54" fmla="val 85128"/>
                    <a:gd name="f55" fmla="val 47996"/>
                    <a:gd name="f56" fmla="val 96475"/>
                    <a:gd name="f57" fmla="val 66434"/>
                    <a:gd name="f58" fmla="val 91747"/>
                    <a:gd name="f59" fmla="val 84873"/>
                    <a:gd name="f60" fmla="val 87019"/>
                    <a:gd name="f61" fmla="val 96219"/>
                    <a:gd name="f62" fmla="val 68581"/>
                    <a:gd name="f63" fmla="val 91491"/>
                    <a:gd name="f64" fmla="val 50143"/>
                    <a:gd name="f65" fmla="val 89127"/>
                    <a:gd name="f66" fmla="val 41161"/>
                    <a:gd name="f67" fmla="val 83927"/>
                    <a:gd name="f68" fmla="val 34069"/>
                    <a:gd name="f69" fmla="val 75890"/>
                    <a:gd name="f70" fmla="val 28869"/>
                    <a:gd name="f71" fmla="val 70689"/>
                    <a:gd name="f72" fmla="val 25559"/>
                    <a:gd name="f73" fmla="val 64543"/>
                    <a:gd name="f74" fmla="+- 0 0 -90"/>
                    <a:gd name="f75" fmla="*/ f3 1 116321"/>
                    <a:gd name="f76" fmla="*/ f4 1 116331"/>
                    <a:gd name="f77" fmla="val f5"/>
                    <a:gd name="f78" fmla="val f6"/>
                    <a:gd name="f79" fmla="val f7"/>
                    <a:gd name="f80" fmla="*/ f74 f0 1"/>
                    <a:gd name="f81" fmla="+- f79 0 f77"/>
                    <a:gd name="f82" fmla="+- f78 0 f77"/>
                    <a:gd name="f83" fmla="*/ f80 1 f2"/>
                    <a:gd name="f84" fmla="*/ f82 1 116321"/>
                    <a:gd name="f85" fmla="*/ f81 1 116331"/>
                    <a:gd name="f86" fmla="*/ 57925 f82 1"/>
                    <a:gd name="f87" fmla="*/ 116331 f81 1"/>
                    <a:gd name="f88" fmla="*/ 1665 f82 1"/>
                    <a:gd name="f89" fmla="*/ 71891 f81 1"/>
                    <a:gd name="f90" fmla="*/ 44214 f82 1"/>
                    <a:gd name="f91" fmla="*/ 1448 f81 1"/>
                    <a:gd name="f92" fmla="*/ 88182 f82 1"/>
                    <a:gd name="f93" fmla="*/ 8539 f81 1"/>
                    <a:gd name="f94" fmla="*/ 114657 f82 1"/>
                    <a:gd name="f95" fmla="*/ 44470 f81 1"/>
                    <a:gd name="f96" fmla="*/ 72108 f82 1"/>
                    <a:gd name="f97" fmla="*/ 114913 f81 1"/>
                    <a:gd name="f98" fmla="*/ 58397 f82 1"/>
                    <a:gd name="f99" fmla="*/ 24141 f81 1"/>
                    <a:gd name="f100" fmla="*/ 49888 f82 1"/>
                    <a:gd name="f101" fmla="*/ 25086 f81 1"/>
                    <a:gd name="f102" fmla="*/ 24831 f82 1"/>
                    <a:gd name="f103" fmla="*/ 66690 f81 1"/>
                    <a:gd name="f104" fmla="*/ 66434 f82 1"/>
                    <a:gd name="f105" fmla="*/ 91747 f81 1"/>
                    <a:gd name="f106" fmla="*/ 91491 f82 1"/>
                    <a:gd name="f107" fmla="*/ 50143 f81 1"/>
                    <a:gd name="f108" fmla="*/ 75890 f82 1"/>
                    <a:gd name="f109" fmla="*/ 28869 f81 1"/>
                    <a:gd name="f110" fmla="+- f83 0 f1"/>
                    <a:gd name="f111" fmla="*/ f86 1 116321"/>
                    <a:gd name="f112" fmla="*/ f87 1 116331"/>
                    <a:gd name="f113" fmla="*/ f88 1 116321"/>
                    <a:gd name="f114" fmla="*/ f89 1 116331"/>
                    <a:gd name="f115" fmla="*/ f90 1 116321"/>
                    <a:gd name="f116" fmla="*/ f91 1 116331"/>
                    <a:gd name="f117" fmla="*/ f92 1 116321"/>
                    <a:gd name="f118" fmla="*/ f93 1 116331"/>
                    <a:gd name="f119" fmla="*/ f94 1 116321"/>
                    <a:gd name="f120" fmla="*/ f95 1 116331"/>
                    <a:gd name="f121" fmla="*/ f96 1 116321"/>
                    <a:gd name="f122" fmla="*/ f97 1 116331"/>
                    <a:gd name="f123" fmla="*/ f98 1 116321"/>
                    <a:gd name="f124" fmla="*/ f99 1 116331"/>
                    <a:gd name="f125" fmla="*/ f100 1 116321"/>
                    <a:gd name="f126" fmla="*/ f101 1 116331"/>
                    <a:gd name="f127" fmla="*/ f102 1 116321"/>
                    <a:gd name="f128" fmla="*/ f103 1 116331"/>
                    <a:gd name="f129" fmla="*/ f104 1 116321"/>
                    <a:gd name="f130" fmla="*/ f105 1 116331"/>
                    <a:gd name="f131" fmla="*/ f106 1 116321"/>
                    <a:gd name="f132" fmla="*/ f107 1 116331"/>
                    <a:gd name="f133" fmla="*/ f108 1 116321"/>
                    <a:gd name="f134" fmla="*/ f109 1 116331"/>
                    <a:gd name="f135" fmla="*/ f77 1 f84"/>
                    <a:gd name="f136" fmla="*/ f78 1 f84"/>
                    <a:gd name="f137" fmla="*/ f77 1 f85"/>
                    <a:gd name="f138" fmla="*/ f79 1 f85"/>
                    <a:gd name="f139" fmla="*/ f111 1 f84"/>
                    <a:gd name="f140" fmla="*/ f112 1 f85"/>
                    <a:gd name="f141" fmla="*/ f113 1 f84"/>
                    <a:gd name="f142" fmla="*/ f114 1 f85"/>
                    <a:gd name="f143" fmla="*/ f115 1 f84"/>
                    <a:gd name="f144" fmla="*/ f116 1 f85"/>
                    <a:gd name="f145" fmla="*/ f117 1 f84"/>
                    <a:gd name="f146" fmla="*/ f118 1 f85"/>
                    <a:gd name="f147" fmla="*/ f119 1 f84"/>
                    <a:gd name="f148" fmla="*/ f120 1 f85"/>
                    <a:gd name="f149" fmla="*/ f121 1 f84"/>
                    <a:gd name="f150" fmla="*/ f122 1 f85"/>
                    <a:gd name="f151" fmla="*/ f123 1 f84"/>
                    <a:gd name="f152" fmla="*/ f124 1 f85"/>
                    <a:gd name="f153" fmla="*/ f125 1 f84"/>
                    <a:gd name="f154" fmla="*/ f126 1 f85"/>
                    <a:gd name="f155" fmla="*/ f127 1 f84"/>
                    <a:gd name="f156" fmla="*/ f128 1 f85"/>
                    <a:gd name="f157" fmla="*/ f129 1 f84"/>
                    <a:gd name="f158" fmla="*/ f130 1 f85"/>
                    <a:gd name="f159" fmla="*/ f131 1 f84"/>
                    <a:gd name="f160" fmla="*/ f132 1 f85"/>
                    <a:gd name="f161" fmla="*/ f133 1 f84"/>
                    <a:gd name="f162" fmla="*/ f134 1 f85"/>
                    <a:gd name="f163" fmla="*/ f135 f75 1"/>
                    <a:gd name="f164" fmla="*/ f136 f75 1"/>
                    <a:gd name="f165" fmla="*/ f138 f76 1"/>
                    <a:gd name="f166" fmla="*/ f137 f76 1"/>
                    <a:gd name="f167" fmla="*/ f139 f75 1"/>
                    <a:gd name="f168" fmla="*/ f140 f76 1"/>
                    <a:gd name="f169" fmla="*/ f141 f75 1"/>
                    <a:gd name="f170" fmla="*/ f142 f76 1"/>
                    <a:gd name="f171" fmla="*/ f143 f75 1"/>
                    <a:gd name="f172" fmla="*/ f144 f76 1"/>
                    <a:gd name="f173" fmla="*/ f145 f75 1"/>
                    <a:gd name="f174" fmla="*/ f146 f76 1"/>
                    <a:gd name="f175" fmla="*/ f147 f75 1"/>
                    <a:gd name="f176" fmla="*/ f148 f76 1"/>
                    <a:gd name="f177" fmla="*/ f149 f75 1"/>
                    <a:gd name="f178" fmla="*/ f150 f76 1"/>
                    <a:gd name="f179" fmla="*/ f151 f75 1"/>
                    <a:gd name="f180" fmla="*/ f152 f76 1"/>
                    <a:gd name="f181" fmla="*/ f153 f75 1"/>
                    <a:gd name="f182" fmla="*/ f154 f76 1"/>
                    <a:gd name="f183" fmla="*/ f155 f75 1"/>
                    <a:gd name="f184" fmla="*/ f156 f76 1"/>
                    <a:gd name="f185" fmla="*/ f157 f75 1"/>
                    <a:gd name="f186" fmla="*/ f158 f76 1"/>
                    <a:gd name="f187" fmla="*/ f159 f75 1"/>
                    <a:gd name="f188" fmla="*/ f160 f76 1"/>
                    <a:gd name="f189" fmla="*/ f161 f75 1"/>
                    <a:gd name="f190" fmla="*/ f162 f7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10">
                      <a:pos x="f167" y="f168"/>
                    </a:cxn>
                    <a:cxn ang="f110">
                      <a:pos x="f169" y="f170"/>
                    </a:cxn>
                    <a:cxn ang="f110">
                      <a:pos x="f171" y="f172"/>
                    </a:cxn>
                    <a:cxn ang="f110">
                      <a:pos x="f173" y="f174"/>
                    </a:cxn>
                    <a:cxn ang="f110">
                      <a:pos x="f175" y="f176"/>
                    </a:cxn>
                    <a:cxn ang="f110">
                      <a:pos x="f175" y="f176"/>
                    </a:cxn>
                    <a:cxn ang="f110">
                      <a:pos x="f177" y="f178"/>
                    </a:cxn>
                    <a:cxn ang="f110">
                      <a:pos x="f167" y="f168"/>
                    </a:cxn>
                    <a:cxn ang="f110">
                      <a:pos x="f179" y="f180"/>
                    </a:cxn>
                    <a:cxn ang="f110">
                      <a:pos x="f181" y="f182"/>
                    </a:cxn>
                    <a:cxn ang="f110">
                      <a:pos x="f183" y="f184"/>
                    </a:cxn>
                    <a:cxn ang="f110">
                      <a:pos x="f185" y="f186"/>
                    </a:cxn>
                    <a:cxn ang="f110">
                      <a:pos x="f187" y="f188"/>
                    </a:cxn>
                    <a:cxn ang="f110">
                      <a:pos x="f187" y="f188"/>
                    </a:cxn>
                    <a:cxn ang="f110">
                      <a:pos x="f189" y="f190"/>
                    </a:cxn>
                    <a:cxn ang="f110">
                      <a:pos x="f179" y="f180"/>
                    </a:cxn>
                  </a:cxnLst>
                  <a:rect l="f163" t="f166" r="f164" b="f165"/>
                  <a:pathLst>
                    <a:path w="116321" h="116331">
                      <a:moveTo>
                        <a:pt x="f8" y="f7"/>
                      </a:moveTo>
                      <a:cubicBezTo>
                        <a:pt x="f9" y="f7"/>
                        <a:pt x="f10" y="f11"/>
                        <a:pt x="f12" y="f13"/>
                      </a:cubicBezTo>
                      <a:cubicBezTo>
                        <a:pt x="f14" y="f15"/>
                        <a:pt x="f16" y="f17"/>
                        <a:pt x="f18" y="f19"/>
                      </a:cubicBezTo>
                      <a:cubicBezTo>
                        <a:pt x="f20" y="f21"/>
                        <a:pt x="f22" y="f23"/>
                        <a:pt x="f24" y="f25"/>
                      </a:cubicBezTo>
                      <a:cubicBezTo>
                        <a:pt x="f26" y="f27"/>
                        <a:pt x="f28" y="f29"/>
                        <a:pt x="f30" y="f31"/>
                      </a:cubicBezTo>
                      <a:lnTo>
                        <a:pt x="f30" y="f31"/>
                      </a:lnTo>
                      <a:cubicBezTo>
                        <a:pt x="f32" y="f33"/>
                        <a:pt x="f34" y="f35"/>
                        <a:pt x="f36" y="f37"/>
                      </a:cubicBezTo>
                      <a:cubicBezTo>
                        <a:pt x="f38" y="f39"/>
                        <a:pt x="f40" y="f7"/>
                        <a:pt x="f8" y="f7"/>
                      </a:cubicBezTo>
                      <a:close/>
                      <a:moveTo>
                        <a:pt x="f41" y="f42"/>
                      </a:moveTo>
                      <a:cubicBezTo>
                        <a:pt x="f43" y="f42"/>
                        <a:pt x="f44" y="f45"/>
                        <a:pt x="f46" y="f47"/>
                      </a:cubicBezTo>
                      <a:cubicBezTo>
                        <a:pt x="f48" y="f29"/>
                        <a:pt x="f49" y="f50"/>
                        <a:pt x="f51" y="f52"/>
                      </a:cubicBezTo>
                      <a:cubicBezTo>
                        <a:pt x="f53" y="f54"/>
                        <a:pt x="f55" y="f56"/>
                        <a:pt x="f57" y="f58"/>
                      </a:cubicBezTo>
                      <a:cubicBezTo>
                        <a:pt x="f59" y="f60"/>
                        <a:pt x="f61" y="f62"/>
                        <a:pt x="f63" y="f64"/>
                      </a:cubicBezTo>
                      <a:lnTo>
                        <a:pt x="f63" y="f64"/>
                      </a:lnTo>
                      <a:cubicBezTo>
                        <a:pt x="f65" y="f66"/>
                        <a:pt x="f67" y="f68"/>
                        <a:pt x="f69" y="f70"/>
                      </a:cubicBezTo>
                      <a:cubicBezTo>
                        <a:pt x="f71" y="f72"/>
                        <a:pt x="f73" y="f42"/>
                        <a:pt x="f41" y="f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reeform: Shape 100">
                  <a:extLst>
                    <a:ext uri="{FF2B5EF4-FFF2-40B4-BE49-F238E27FC236}">
                      <a16:creationId xmlns:a16="http://schemas.microsoft.com/office/drawing/2014/main" id="{B05399F2-9085-EAD5-B29F-FEDB4E5D163F}"/>
                    </a:ext>
                  </a:extLst>
                </p:cNvPr>
                <p:cNvSpPr/>
                <p:nvPr/>
              </p:nvSpPr>
              <p:spPr>
                <a:xfrm>
                  <a:off x="4363434" y="5259372"/>
                  <a:ext cx="125665" cy="28990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325946"/>
                    <a:gd name="f7" fmla="val 621428"/>
                    <a:gd name="f8" fmla="val 264486"/>
                    <a:gd name="f9" fmla="val 621429"/>
                    <a:gd name="f10" fmla="val 262123"/>
                    <a:gd name="f11" fmla="val 260231"/>
                    <a:gd name="f12" fmla="val 620956"/>
                    <a:gd name="f13" fmla="val 258340"/>
                    <a:gd name="f14" fmla="val 619538"/>
                    <a:gd name="f15" fmla="val 180806"/>
                    <a:gd name="f16" fmla="val 572733"/>
                    <a:gd name="f17" fmla="val 175133"/>
                    <a:gd name="f18" fmla="val 569424"/>
                    <a:gd name="f19" fmla="val 173242"/>
                    <a:gd name="f20" fmla="val 561859"/>
                    <a:gd name="f21" fmla="val 177024"/>
                    <a:gd name="f22" fmla="val 556186"/>
                    <a:gd name="f23" fmla="val 197826"/>
                    <a:gd name="f24" fmla="val 521674"/>
                    <a:gd name="f25" fmla="val 164732"/>
                    <a:gd name="f26" fmla="val 501345"/>
                    <a:gd name="f27" fmla="val 161895"/>
                    <a:gd name="f28" fmla="val 499926"/>
                    <a:gd name="f29" fmla="val 160004"/>
                    <a:gd name="f30" fmla="val 497090"/>
                    <a:gd name="f31" fmla="val 159531"/>
                    <a:gd name="f32" fmla="val 493780"/>
                    <a:gd name="f33" fmla="val 158586"/>
                    <a:gd name="f34" fmla="val 490471"/>
                    <a:gd name="f35" fmla="val 159058"/>
                    <a:gd name="f36" fmla="val 487634"/>
                    <a:gd name="f37" fmla="val 160950"/>
                    <a:gd name="f38" fmla="val 484798"/>
                    <a:gd name="f39" fmla="val 179388"/>
                    <a:gd name="f40" fmla="val 454540"/>
                    <a:gd name="f41" fmla="val 145348"/>
                    <a:gd name="f42" fmla="val 433738"/>
                    <a:gd name="f43" fmla="val 139675"/>
                    <a:gd name="f44" fmla="val 430429"/>
                    <a:gd name="f45" fmla="val 137784"/>
                    <a:gd name="f46" fmla="val 422865"/>
                    <a:gd name="f47" fmla="val 141566"/>
                    <a:gd name="f48" fmla="val 417192"/>
                    <a:gd name="f49" fmla="val 167568"/>
                    <a:gd name="f50" fmla="val 374642"/>
                    <a:gd name="f51" fmla="val 128801"/>
                    <a:gd name="f52" fmla="val 351004"/>
                    <a:gd name="f53" fmla="val 125019"/>
                    <a:gd name="f54" fmla="val 349585"/>
                    <a:gd name="f55" fmla="val 122655"/>
                    <a:gd name="f56" fmla="val 347221"/>
                    <a:gd name="f57" fmla="val 122182"/>
                    <a:gd name="f58" fmla="val 343912"/>
                    <a:gd name="f59" fmla="val 112727"/>
                    <a:gd name="f60" fmla="val 304672"/>
                    <a:gd name="f61" fmla="val 58831"/>
                    <a:gd name="f62" fmla="val 289071"/>
                    <a:gd name="f63" fmla="val 18173"/>
                    <a:gd name="f64" fmla="val 246994"/>
                    <a:gd name="f65" fmla="val 4462"/>
                    <a:gd name="f66" fmla="val 192152"/>
                    <a:gd name="f67" fmla="val -15867"/>
                    <a:gd name="f68" fmla="val 108945"/>
                    <a:gd name="f69" fmla="val 35192"/>
                    <a:gd name="f70" fmla="val 24791"/>
                    <a:gd name="f71" fmla="val 118400"/>
                    <a:gd name="f72" fmla="val 201608"/>
                    <a:gd name="f73" fmla="val 285761"/>
                    <a:gd name="f74" fmla="val 306090"/>
                    <a:gd name="f75" fmla="val 319328"/>
                    <a:gd name="f76" fmla="val 172296"/>
                    <a:gd name="f77" fmla="val 302781"/>
                    <a:gd name="f78" fmla="val 229029"/>
                    <a:gd name="f79" fmla="val 262595"/>
                    <a:gd name="f80" fmla="val 267323"/>
                    <a:gd name="f81" fmla="val 325474"/>
                    <a:gd name="f82" fmla="val 524511"/>
                    <a:gd name="f83" fmla="val 326419"/>
                    <a:gd name="f84" fmla="val 527820"/>
                    <a:gd name="f85" fmla="val 325947"/>
                    <a:gd name="f86" fmla="val 530657"/>
                    <a:gd name="f87" fmla="val 324056"/>
                    <a:gd name="f88" fmla="val 533493"/>
                    <a:gd name="f89" fmla="val 273942"/>
                    <a:gd name="f90" fmla="val 615755"/>
                    <a:gd name="f91" fmla="val 272524"/>
                    <a:gd name="f92" fmla="val 618592"/>
                    <a:gd name="f93" fmla="val 269687"/>
                    <a:gd name="f94" fmla="val 620483"/>
                    <a:gd name="f95" fmla="val 266377"/>
                    <a:gd name="f96" fmla="val 265432"/>
                    <a:gd name="f97" fmla="val 203026"/>
                    <a:gd name="f98" fmla="val 558550"/>
                    <a:gd name="f99" fmla="val 593062"/>
                    <a:gd name="f100" fmla="val 301363"/>
                    <a:gd name="f101" fmla="val 525456"/>
                    <a:gd name="f102" fmla="val 238484"/>
                    <a:gd name="f103" fmla="val 267796"/>
                    <a:gd name="f104" fmla="val 236593"/>
                    <a:gd name="f105" fmla="val 263068"/>
                    <a:gd name="f106" fmla="val 238011"/>
                    <a:gd name="f107" fmla="val 257868"/>
                    <a:gd name="f108" fmla="val 241793"/>
                    <a:gd name="f109" fmla="val 254558"/>
                    <a:gd name="f110" fmla="val 279142"/>
                    <a:gd name="f111" fmla="val 221937"/>
                    <a:gd name="f112" fmla="val 294744"/>
                    <a:gd name="f113" fmla="val 171823"/>
                    <a:gd name="f114" fmla="val 282924"/>
                    <a:gd name="f115" fmla="val 124073"/>
                    <a:gd name="f116" fmla="val 265905"/>
                    <a:gd name="f117" fmla="val 53631"/>
                    <a:gd name="f118" fmla="val 194516"/>
                    <a:gd name="f119" fmla="val 10608"/>
                    <a:gd name="f120" fmla="val 27628"/>
                    <a:gd name="f121" fmla="val 44648"/>
                    <a:gd name="f122" fmla="val 10136"/>
                    <a:gd name="f123" fmla="val 116036"/>
                    <a:gd name="f124" fmla="val 186479"/>
                    <a:gd name="f125" fmla="val 39447"/>
                    <a:gd name="f126" fmla="val 234702"/>
                    <a:gd name="f127" fmla="val 76796"/>
                    <a:gd name="f128" fmla="val 271578"/>
                    <a:gd name="f129" fmla="val 283397"/>
                    <a:gd name="f130" fmla="val 129274"/>
                    <a:gd name="f131" fmla="val 284343"/>
                    <a:gd name="f132" fmla="val 132583"/>
                    <a:gd name="f133" fmla="val 287652"/>
                    <a:gd name="f134" fmla="val 134002"/>
                    <a:gd name="f135" fmla="val 292380"/>
                    <a:gd name="f136" fmla="val 143930"/>
                    <a:gd name="f137" fmla="val 333984"/>
                    <a:gd name="f138" fmla="val 188843"/>
                    <a:gd name="f139" fmla="val 361405"/>
                    <a:gd name="f140" fmla="val 364714"/>
                    <a:gd name="f141" fmla="val 196407"/>
                    <a:gd name="f142" fmla="val 372278"/>
                    <a:gd name="f143" fmla="val 192625"/>
                    <a:gd name="f144" fmla="val 377952"/>
                    <a:gd name="f145" fmla="val 166623"/>
                    <a:gd name="f146" fmla="val 420501"/>
                    <a:gd name="f147" fmla="val 200662"/>
                    <a:gd name="f148" fmla="val 441303"/>
                    <a:gd name="f149" fmla="val 206336"/>
                    <a:gd name="f150" fmla="val 444612"/>
                    <a:gd name="f151" fmla="val 208227"/>
                    <a:gd name="f152" fmla="val 452177"/>
                    <a:gd name="f153" fmla="val 204444"/>
                    <a:gd name="f154" fmla="val 457850"/>
                    <a:gd name="f155" fmla="val 186006"/>
                    <a:gd name="f156" fmla="val 488107"/>
                    <a:gd name="f157" fmla="val 219100"/>
                    <a:gd name="f158" fmla="val 508436"/>
                    <a:gd name="f159" fmla="val 224774"/>
                    <a:gd name="f160" fmla="val 511746"/>
                    <a:gd name="f161" fmla="val 226665"/>
                    <a:gd name="f162" fmla="val 519310"/>
                    <a:gd name="f163" fmla="val 222883"/>
                    <a:gd name="f164" fmla="val 524983"/>
                    <a:gd name="f165" fmla="+- 0 0 -90"/>
                    <a:gd name="f166" fmla="*/ f3 1 325946"/>
                    <a:gd name="f167" fmla="*/ f4 1 621428"/>
                    <a:gd name="f168" fmla="val f5"/>
                    <a:gd name="f169" fmla="val f6"/>
                    <a:gd name="f170" fmla="val f7"/>
                    <a:gd name="f171" fmla="*/ f165 f0 1"/>
                    <a:gd name="f172" fmla="+- f170 0 f168"/>
                    <a:gd name="f173" fmla="+- f169 0 f168"/>
                    <a:gd name="f174" fmla="*/ f171 1 f2"/>
                    <a:gd name="f175" fmla="*/ f173 1 325946"/>
                    <a:gd name="f176" fmla="*/ f172 1 621428"/>
                    <a:gd name="f177" fmla="*/ 264486 f173 1"/>
                    <a:gd name="f178" fmla="*/ 621429 f172 1"/>
                    <a:gd name="f179" fmla="*/ 258340 f173 1"/>
                    <a:gd name="f180" fmla="*/ 619538 f172 1"/>
                    <a:gd name="f181" fmla="*/ 180806 f173 1"/>
                    <a:gd name="f182" fmla="*/ 572733 f172 1"/>
                    <a:gd name="f183" fmla="*/ 177024 f173 1"/>
                    <a:gd name="f184" fmla="*/ 556186 f172 1"/>
                    <a:gd name="f185" fmla="*/ 197826 f173 1"/>
                    <a:gd name="f186" fmla="*/ 521674 f172 1"/>
                    <a:gd name="f187" fmla="*/ 164732 f173 1"/>
                    <a:gd name="f188" fmla="*/ 501345 f172 1"/>
                    <a:gd name="f189" fmla="*/ 159531 f173 1"/>
                    <a:gd name="f190" fmla="*/ 493780 f172 1"/>
                    <a:gd name="f191" fmla="*/ 160950 f173 1"/>
                    <a:gd name="f192" fmla="*/ 484798 f172 1"/>
                    <a:gd name="f193" fmla="*/ 179388 f173 1"/>
                    <a:gd name="f194" fmla="*/ 454540 f172 1"/>
                    <a:gd name="f195" fmla="*/ 145348 f173 1"/>
                    <a:gd name="f196" fmla="*/ 433738 f172 1"/>
                    <a:gd name="f197" fmla="*/ 141566 f173 1"/>
                    <a:gd name="f198" fmla="*/ 417192 f172 1"/>
                    <a:gd name="f199" fmla="*/ 167568 f173 1"/>
                    <a:gd name="f200" fmla="*/ 374642 f172 1"/>
                    <a:gd name="f201" fmla="*/ 128801 f173 1"/>
                    <a:gd name="f202" fmla="*/ 351004 f172 1"/>
                    <a:gd name="f203" fmla="*/ 122182 f173 1"/>
                    <a:gd name="f204" fmla="*/ 343912 f172 1"/>
                    <a:gd name="f205" fmla="*/ 112727 f173 1"/>
                    <a:gd name="f206" fmla="*/ 304672 f172 1"/>
                    <a:gd name="f207" fmla="*/ 4462 f173 1"/>
                    <a:gd name="f208" fmla="*/ 192152 f172 1"/>
                    <a:gd name="f209" fmla="*/ 118400 f173 1"/>
                    <a:gd name="f210" fmla="*/ 4462 f172 1"/>
                    <a:gd name="f211" fmla="*/ 306090 f173 1"/>
                    <a:gd name="f212" fmla="*/ 118400 f172 1"/>
                    <a:gd name="f213" fmla="*/ 262595 f173 1"/>
                    <a:gd name="f214" fmla="*/ 267323 f172 1"/>
                    <a:gd name="f215" fmla="*/ 325474 f173 1"/>
                    <a:gd name="f216" fmla="*/ 524511 f172 1"/>
                    <a:gd name="f217" fmla="*/ 324056 f173 1"/>
                    <a:gd name="f218" fmla="*/ 533493 f172 1"/>
                    <a:gd name="f219" fmla="*/ 273942 f173 1"/>
                    <a:gd name="f220" fmla="*/ 615755 f172 1"/>
                    <a:gd name="f221" fmla="*/ 266377 f173 1"/>
                    <a:gd name="f222" fmla="*/ 620956 f172 1"/>
                    <a:gd name="f223" fmla="*/ 203026 f173 1"/>
                    <a:gd name="f224" fmla="*/ 558550 f172 1"/>
                    <a:gd name="f225" fmla="*/ 260231 f173 1"/>
                    <a:gd name="f226" fmla="*/ 593062 f172 1"/>
                    <a:gd name="f227" fmla="*/ 301363 f173 1"/>
                    <a:gd name="f228" fmla="*/ 525456 f172 1"/>
                    <a:gd name="f229" fmla="*/ 238484 f173 1"/>
                    <a:gd name="f230" fmla="*/ 267796 f172 1"/>
                    <a:gd name="f231" fmla="*/ 241793 f173 1"/>
                    <a:gd name="f232" fmla="*/ 254558 f172 1"/>
                    <a:gd name="f233" fmla="*/ 282924 f173 1"/>
                    <a:gd name="f234" fmla="*/ 124073 f172 1"/>
                    <a:gd name="f235" fmla="*/ 124073 f173 1"/>
                    <a:gd name="f236" fmla="*/ 27628 f172 1"/>
                    <a:gd name="f237" fmla="*/ 27628 f173 1"/>
                    <a:gd name="f238" fmla="*/ 186479 f172 1"/>
                    <a:gd name="f239" fmla="*/ 125019 f173 1"/>
                    <a:gd name="f240" fmla="*/ 283397 f172 1"/>
                    <a:gd name="f241" fmla="*/ 134002 f173 1"/>
                    <a:gd name="f242" fmla="*/ 292380 f172 1"/>
                    <a:gd name="f243" fmla="*/ 143930 f173 1"/>
                    <a:gd name="f244" fmla="*/ 333984 f172 1"/>
                    <a:gd name="f245" fmla="*/ 188843 f173 1"/>
                    <a:gd name="f246" fmla="*/ 361405 f172 1"/>
                    <a:gd name="f247" fmla="*/ 192625 f173 1"/>
                    <a:gd name="f248" fmla="*/ 377952 f172 1"/>
                    <a:gd name="f249" fmla="*/ 166623 f173 1"/>
                    <a:gd name="f250" fmla="*/ 420501 f172 1"/>
                    <a:gd name="f251" fmla="*/ 200662 f173 1"/>
                    <a:gd name="f252" fmla="*/ 441303 f172 1"/>
                    <a:gd name="f253" fmla="*/ 204444 f173 1"/>
                    <a:gd name="f254" fmla="*/ 457850 f172 1"/>
                    <a:gd name="f255" fmla="*/ 186006 f173 1"/>
                    <a:gd name="f256" fmla="*/ 488107 f172 1"/>
                    <a:gd name="f257" fmla="*/ 219100 f173 1"/>
                    <a:gd name="f258" fmla="*/ 508436 f172 1"/>
                    <a:gd name="f259" fmla="*/ 222883 f173 1"/>
                    <a:gd name="f260" fmla="*/ 524983 f172 1"/>
                    <a:gd name="f261" fmla="+- f174 0 f1"/>
                    <a:gd name="f262" fmla="*/ f177 1 325946"/>
                    <a:gd name="f263" fmla="*/ f178 1 621428"/>
                    <a:gd name="f264" fmla="*/ f179 1 325946"/>
                    <a:gd name="f265" fmla="*/ f180 1 621428"/>
                    <a:gd name="f266" fmla="*/ f181 1 325946"/>
                    <a:gd name="f267" fmla="*/ f182 1 621428"/>
                    <a:gd name="f268" fmla="*/ f183 1 325946"/>
                    <a:gd name="f269" fmla="*/ f184 1 621428"/>
                    <a:gd name="f270" fmla="*/ f185 1 325946"/>
                    <a:gd name="f271" fmla="*/ f186 1 621428"/>
                    <a:gd name="f272" fmla="*/ f187 1 325946"/>
                    <a:gd name="f273" fmla="*/ f188 1 621428"/>
                    <a:gd name="f274" fmla="*/ f189 1 325946"/>
                    <a:gd name="f275" fmla="*/ f190 1 621428"/>
                    <a:gd name="f276" fmla="*/ f191 1 325946"/>
                    <a:gd name="f277" fmla="*/ f192 1 621428"/>
                    <a:gd name="f278" fmla="*/ f193 1 325946"/>
                    <a:gd name="f279" fmla="*/ f194 1 621428"/>
                    <a:gd name="f280" fmla="*/ f195 1 325946"/>
                    <a:gd name="f281" fmla="*/ f196 1 621428"/>
                    <a:gd name="f282" fmla="*/ f197 1 325946"/>
                    <a:gd name="f283" fmla="*/ f198 1 621428"/>
                    <a:gd name="f284" fmla="*/ f199 1 325946"/>
                    <a:gd name="f285" fmla="*/ f200 1 621428"/>
                    <a:gd name="f286" fmla="*/ f201 1 325946"/>
                    <a:gd name="f287" fmla="*/ f202 1 621428"/>
                    <a:gd name="f288" fmla="*/ f203 1 325946"/>
                    <a:gd name="f289" fmla="*/ f204 1 621428"/>
                    <a:gd name="f290" fmla="*/ f205 1 325946"/>
                    <a:gd name="f291" fmla="*/ f206 1 621428"/>
                    <a:gd name="f292" fmla="*/ f207 1 325946"/>
                    <a:gd name="f293" fmla="*/ f208 1 621428"/>
                    <a:gd name="f294" fmla="*/ f209 1 325946"/>
                    <a:gd name="f295" fmla="*/ f210 1 621428"/>
                    <a:gd name="f296" fmla="*/ f211 1 325946"/>
                    <a:gd name="f297" fmla="*/ f212 1 621428"/>
                    <a:gd name="f298" fmla="*/ f213 1 325946"/>
                    <a:gd name="f299" fmla="*/ f214 1 621428"/>
                    <a:gd name="f300" fmla="*/ f215 1 325946"/>
                    <a:gd name="f301" fmla="*/ f216 1 621428"/>
                    <a:gd name="f302" fmla="*/ f217 1 325946"/>
                    <a:gd name="f303" fmla="*/ f218 1 621428"/>
                    <a:gd name="f304" fmla="*/ f219 1 325946"/>
                    <a:gd name="f305" fmla="*/ f220 1 621428"/>
                    <a:gd name="f306" fmla="*/ f221 1 325946"/>
                    <a:gd name="f307" fmla="*/ f222 1 621428"/>
                    <a:gd name="f308" fmla="*/ f223 1 325946"/>
                    <a:gd name="f309" fmla="*/ f224 1 621428"/>
                    <a:gd name="f310" fmla="*/ f225 1 325946"/>
                    <a:gd name="f311" fmla="*/ f226 1 621428"/>
                    <a:gd name="f312" fmla="*/ f227 1 325946"/>
                    <a:gd name="f313" fmla="*/ f228 1 621428"/>
                    <a:gd name="f314" fmla="*/ f229 1 325946"/>
                    <a:gd name="f315" fmla="*/ f230 1 621428"/>
                    <a:gd name="f316" fmla="*/ f231 1 325946"/>
                    <a:gd name="f317" fmla="*/ f232 1 621428"/>
                    <a:gd name="f318" fmla="*/ f233 1 325946"/>
                    <a:gd name="f319" fmla="*/ f234 1 621428"/>
                    <a:gd name="f320" fmla="*/ f235 1 325946"/>
                    <a:gd name="f321" fmla="*/ f236 1 621428"/>
                    <a:gd name="f322" fmla="*/ f237 1 325946"/>
                    <a:gd name="f323" fmla="*/ f238 1 621428"/>
                    <a:gd name="f324" fmla="*/ f239 1 325946"/>
                    <a:gd name="f325" fmla="*/ f240 1 621428"/>
                    <a:gd name="f326" fmla="*/ f241 1 325946"/>
                    <a:gd name="f327" fmla="*/ f242 1 621428"/>
                    <a:gd name="f328" fmla="*/ f243 1 325946"/>
                    <a:gd name="f329" fmla="*/ f244 1 621428"/>
                    <a:gd name="f330" fmla="*/ f245 1 325946"/>
                    <a:gd name="f331" fmla="*/ f246 1 621428"/>
                    <a:gd name="f332" fmla="*/ f247 1 325946"/>
                    <a:gd name="f333" fmla="*/ f248 1 621428"/>
                    <a:gd name="f334" fmla="*/ f249 1 325946"/>
                    <a:gd name="f335" fmla="*/ f250 1 621428"/>
                    <a:gd name="f336" fmla="*/ f251 1 325946"/>
                    <a:gd name="f337" fmla="*/ f252 1 621428"/>
                    <a:gd name="f338" fmla="*/ f253 1 325946"/>
                    <a:gd name="f339" fmla="*/ f254 1 621428"/>
                    <a:gd name="f340" fmla="*/ f255 1 325946"/>
                    <a:gd name="f341" fmla="*/ f256 1 621428"/>
                    <a:gd name="f342" fmla="*/ f257 1 325946"/>
                    <a:gd name="f343" fmla="*/ f258 1 621428"/>
                    <a:gd name="f344" fmla="*/ f259 1 325946"/>
                    <a:gd name="f345" fmla="*/ f260 1 621428"/>
                    <a:gd name="f346" fmla="*/ f168 1 f175"/>
                    <a:gd name="f347" fmla="*/ f169 1 f175"/>
                    <a:gd name="f348" fmla="*/ f168 1 f176"/>
                    <a:gd name="f349" fmla="*/ f170 1 f176"/>
                    <a:gd name="f350" fmla="*/ f262 1 f175"/>
                    <a:gd name="f351" fmla="*/ f263 1 f176"/>
                    <a:gd name="f352" fmla="*/ f264 1 f175"/>
                    <a:gd name="f353" fmla="*/ f265 1 f176"/>
                    <a:gd name="f354" fmla="*/ f266 1 f175"/>
                    <a:gd name="f355" fmla="*/ f267 1 f176"/>
                    <a:gd name="f356" fmla="*/ f268 1 f175"/>
                    <a:gd name="f357" fmla="*/ f269 1 f176"/>
                    <a:gd name="f358" fmla="*/ f270 1 f175"/>
                    <a:gd name="f359" fmla="*/ f271 1 f176"/>
                    <a:gd name="f360" fmla="*/ f272 1 f175"/>
                    <a:gd name="f361" fmla="*/ f273 1 f176"/>
                    <a:gd name="f362" fmla="*/ f274 1 f175"/>
                    <a:gd name="f363" fmla="*/ f275 1 f176"/>
                    <a:gd name="f364" fmla="*/ f276 1 f175"/>
                    <a:gd name="f365" fmla="*/ f277 1 f176"/>
                    <a:gd name="f366" fmla="*/ f278 1 f175"/>
                    <a:gd name="f367" fmla="*/ f279 1 f176"/>
                    <a:gd name="f368" fmla="*/ f280 1 f175"/>
                    <a:gd name="f369" fmla="*/ f281 1 f176"/>
                    <a:gd name="f370" fmla="*/ f282 1 f175"/>
                    <a:gd name="f371" fmla="*/ f283 1 f176"/>
                    <a:gd name="f372" fmla="*/ f284 1 f175"/>
                    <a:gd name="f373" fmla="*/ f285 1 f176"/>
                    <a:gd name="f374" fmla="*/ f286 1 f175"/>
                    <a:gd name="f375" fmla="*/ f287 1 f176"/>
                    <a:gd name="f376" fmla="*/ f288 1 f175"/>
                    <a:gd name="f377" fmla="*/ f289 1 f176"/>
                    <a:gd name="f378" fmla="*/ f290 1 f175"/>
                    <a:gd name="f379" fmla="*/ f291 1 f176"/>
                    <a:gd name="f380" fmla="*/ f292 1 f175"/>
                    <a:gd name="f381" fmla="*/ f293 1 f176"/>
                    <a:gd name="f382" fmla="*/ f294 1 f175"/>
                    <a:gd name="f383" fmla="*/ f295 1 f176"/>
                    <a:gd name="f384" fmla="*/ f296 1 f175"/>
                    <a:gd name="f385" fmla="*/ f297 1 f176"/>
                    <a:gd name="f386" fmla="*/ f298 1 f175"/>
                    <a:gd name="f387" fmla="*/ f299 1 f176"/>
                    <a:gd name="f388" fmla="*/ f300 1 f175"/>
                    <a:gd name="f389" fmla="*/ f301 1 f176"/>
                    <a:gd name="f390" fmla="*/ f302 1 f175"/>
                    <a:gd name="f391" fmla="*/ f303 1 f176"/>
                    <a:gd name="f392" fmla="*/ f304 1 f175"/>
                    <a:gd name="f393" fmla="*/ f305 1 f176"/>
                    <a:gd name="f394" fmla="*/ f306 1 f175"/>
                    <a:gd name="f395" fmla="*/ f307 1 f176"/>
                    <a:gd name="f396" fmla="*/ f308 1 f175"/>
                    <a:gd name="f397" fmla="*/ f309 1 f176"/>
                    <a:gd name="f398" fmla="*/ f310 1 f175"/>
                    <a:gd name="f399" fmla="*/ f311 1 f176"/>
                    <a:gd name="f400" fmla="*/ f312 1 f175"/>
                    <a:gd name="f401" fmla="*/ f313 1 f176"/>
                    <a:gd name="f402" fmla="*/ f314 1 f175"/>
                    <a:gd name="f403" fmla="*/ f315 1 f176"/>
                    <a:gd name="f404" fmla="*/ f316 1 f175"/>
                    <a:gd name="f405" fmla="*/ f317 1 f176"/>
                    <a:gd name="f406" fmla="*/ f318 1 f175"/>
                    <a:gd name="f407" fmla="*/ f319 1 f176"/>
                    <a:gd name="f408" fmla="*/ f320 1 f175"/>
                    <a:gd name="f409" fmla="*/ f321 1 f176"/>
                    <a:gd name="f410" fmla="*/ f322 1 f175"/>
                    <a:gd name="f411" fmla="*/ f323 1 f176"/>
                    <a:gd name="f412" fmla="*/ f324 1 f175"/>
                    <a:gd name="f413" fmla="*/ f325 1 f176"/>
                    <a:gd name="f414" fmla="*/ f326 1 f175"/>
                    <a:gd name="f415" fmla="*/ f327 1 f176"/>
                    <a:gd name="f416" fmla="*/ f328 1 f175"/>
                    <a:gd name="f417" fmla="*/ f329 1 f176"/>
                    <a:gd name="f418" fmla="*/ f330 1 f175"/>
                    <a:gd name="f419" fmla="*/ f331 1 f176"/>
                    <a:gd name="f420" fmla="*/ f332 1 f175"/>
                    <a:gd name="f421" fmla="*/ f333 1 f176"/>
                    <a:gd name="f422" fmla="*/ f334 1 f175"/>
                    <a:gd name="f423" fmla="*/ f335 1 f176"/>
                    <a:gd name="f424" fmla="*/ f336 1 f175"/>
                    <a:gd name="f425" fmla="*/ f337 1 f176"/>
                    <a:gd name="f426" fmla="*/ f338 1 f175"/>
                    <a:gd name="f427" fmla="*/ f339 1 f176"/>
                    <a:gd name="f428" fmla="*/ f340 1 f175"/>
                    <a:gd name="f429" fmla="*/ f341 1 f176"/>
                    <a:gd name="f430" fmla="*/ f342 1 f175"/>
                    <a:gd name="f431" fmla="*/ f343 1 f176"/>
                    <a:gd name="f432" fmla="*/ f344 1 f175"/>
                    <a:gd name="f433" fmla="*/ f345 1 f176"/>
                    <a:gd name="f434" fmla="*/ f346 f166 1"/>
                    <a:gd name="f435" fmla="*/ f347 f166 1"/>
                    <a:gd name="f436" fmla="*/ f349 f167 1"/>
                    <a:gd name="f437" fmla="*/ f348 f167 1"/>
                    <a:gd name="f438" fmla="*/ f350 f166 1"/>
                    <a:gd name="f439" fmla="*/ f351 f167 1"/>
                    <a:gd name="f440" fmla="*/ f352 f166 1"/>
                    <a:gd name="f441" fmla="*/ f353 f167 1"/>
                    <a:gd name="f442" fmla="*/ f354 f166 1"/>
                    <a:gd name="f443" fmla="*/ f355 f167 1"/>
                    <a:gd name="f444" fmla="*/ f356 f166 1"/>
                    <a:gd name="f445" fmla="*/ f357 f167 1"/>
                    <a:gd name="f446" fmla="*/ f358 f166 1"/>
                    <a:gd name="f447" fmla="*/ f359 f167 1"/>
                    <a:gd name="f448" fmla="*/ f360 f166 1"/>
                    <a:gd name="f449" fmla="*/ f361 f167 1"/>
                    <a:gd name="f450" fmla="*/ f362 f166 1"/>
                    <a:gd name="f451" fmla="*/ f363 f167 1"/>
                    <a:gd name="f452" fmla="*/ f364 f166 1"/>
                    <a:gd name="f453" fmla="*/ f365 f167 1"/>
                    <a:gd name="f454" fmla="*/ f366 f166 1"/>
                    <a:gd name="f455" fmla="*/ f367 f167 1"/>
                    <a:gd name="f456" fmla="*/ f368 f166 1"/>
                    <a:gd name="f457" fmla="*/ f369 f167 1"/>
                    <a:gd name="f458" fmla="*/ f370 f166 1"/>
                    <a:gd name="f459" fmla="*/ f371 f167 1"/>
                    <a:gd name="f460" fmla="*/ f372 f166 1"/>
                    <a:gd name="f461" fmla="*/ f373 f167 1"/>
                    <a:gd name="f462" fmla="*/ f374 f166 1"/>
                    <a:gd name="f463" fmla="*/ f375 f167 1"/>
                    <a:gd name="f464" fmla="*/ f376 f166 1"/>
                    <a:gd name="f465" fmla="*/ f377 f167 1"/>
                    <a:gd name="f466" fmla="*/ f378 f166 1"/>
                    <a:gd name="f467" fmla="*/ f379 f167 1"/>
                    <a:gd name="f468" fmla="*/ f380 f166 1"/>
                    <a:gd name="f469" fmla="*/ f381 f167 1"/>
                    <a:gd name="f470" fmla="*/ f382 f166 1"/>
                    <a:gd name="f471" fmla="*/ f383 f167 1"/>
                    <a:gd name="f472" fmla="*/ f384 f166 1"/>
                    <a:gd name="f473" fmla="*/ f385 f167 1"/>
                    <a:gd name="f474" fmla="*/ f386 f166 1"/>
                    <a:gd name="f475" fmla="*/ f387 f167 1"/>
                    <a:gd name="f476" fmla="*/ f388 f166 1"/>
                    <a:gd name="f477" fmla="*/ f389 f167 1"/>
                    <a:gd name="f478" fmla="*/ f390 f166 1"/>
                    <a:gd name="f479" fmla="*/ f391 f167 1"/>
                    <a:gd name="f480" fmla="*/ f392 f166 1"/>
                    <a:gd name="f481" fmla="*/ f393 f167 1"/>
                    <a:gd name="f482" fmla="*/ f394 f166 1"/>
                    <a:gd name="f483" fmla="*/ f395 f167 1"/>
                    <a:gd name="f484" fmla="*/ f396 f166 1"/>
                    <a:gd name="f485" fmla="*/ f397 f167 1"/>
                    <a:gd name="f486" fmla="*/ f398 f166 1"/>
                    <a:gd name="f487" fmla="*/ f399 f167 1"/>
                    <a:gd name="f488" fmla="*/ f400 f166 1"/>
                    <a:gd name="f489" fmla="*/ f401 f167 1"/>
                    <a:gd name="f490" fmla="*/ f402 f166 1"/>
                    <a:gd name="f491" fmla="*/ f403 f167 1"/>
                    <a:gd name="f492" fmla="*/ f404 f166 1"/>
                    <a:gd name="f493" fmla="*/ f405 f167 1"/>
                    <a:gd name="f494" fmla="*/ f406 f166 1"/>
                    <a:gd name="f495" fmla="*/ f407 f167 1"/>
                    <a:gd name="f496" fmla="*/ f408 f166 1"/>
                    <a:gd name="f497" fmla="*/ f409 f167 1"/>
                    <a:gd name="f498" fmla="*/ f410 f166 1"/>
                    <a:gd name="f499" fmla="*/ f411 f167 1"/>
                    <a:gd name="f500" fmla="*/ f412 f166 1"/>
                    <a:gd name="f501" fmla="*/ f413 f167 1"/>
                    <a:gd name="f502" fmla="*/ f414 f166 1"/>
                    <a:gd name="f503" fmla="*/ f415 f167 1"/>
                    <a:gd name="f504" fmla="*/ f416 f166 1"/>
                    <a:gd name="f505" fmla="*/ f417 f167 1"/>
                    <a:gd name="f506" fmla="*/ f418 f166 1"/>
                    <a:gd name="f507" fmla="*/ f419 f167 1"/>
                    <a:gd name="f508" fmla="*/ f420 f166 1"/>
                    <a:gd name="f509" fmla="*/ f421 f167 1"/>
                    <a:gd name="f510" fmla="*/ f422 f166 1"/>
                    <a:gd name="f511" fmla="*/ f423 f167 1"/>
                    <a:gd name="f512" fmla="*/ f424 f166 1"/>
                    <a:gd name="f513" fmla="*/ f425 f167 1"/>
                    <a:gd name="f514" fmla="*/ f426 f166 1"/>
                    <a:gd name="f515" fmla="*/ f427 f167 1"/>
                    <a:gd name="f516" fmla="*/ f428 f166 1"/>
                    <a:gd name="f517" fmla="*/ f429 f167 1"/>
                    <a:gd name="f518" fmla="*/ f430 f166 1"/>
                    <a:gd name="f519" fmla="*/ f431 f167 1"/>
                    <a:gd name="f520" fmla="*/ f432 f166 1"/>
                    <a:gd name="f521" fmla="*/ f433 f16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61">
                      <a:pos x="f438" y="f439"/>
                    </a:cxn>
                    <a:cxn ang="f261">
                      <a:pos x="f440" y="f441"/>
                    </a:cxn>
                    <a:cxn ang="f261">
                      <a:pos x="f442" y="f443"/>
                    </a:cxn>
                    <a:cxn ang="f261">
                      <a:pos x="f444" y="f445"/>
                    </a:cxn>
                    <a:cxn ang="f261">
                      <a:pos x="f446" y="f447"/>
                    </a:cxn>
                    <a:cxn ang="f261">
                      <a:pos x="f448" y="f449"/>
                    </a:cxn>
                    <a:cxn ang="f261">
                      <a:pos x="f450" y="f451"/>
                    </a:cxn>
                    <a:cxn ang="f261">
                      <a:pos x="f452" y="f453"/>
                    </a:cxn>
                    <a:cxn ang="f261">
                      <a:pos x="f454" y="f455"/>
                    </a:cxn>
                    <a:cxn ang="f261">
                      <a:pos x="f456" y="f457"/>
                    </a:cxn>
                    <a:cxn ang="f261">
                      <a:pos x="f458" y="f459"/>
                    </a:cxn>
                    <a:cxn ang="f261">
                      <a:pos x="f460" y="f461"/>
                    </a:cxn>
                    <a:cxn ang="f261">
                      <a:pos x="f462" y="f463"/>
                    </a:cxn>
                    <a:cxn ang="f261">
                      <a:pos x="f464" y="f465"/>
                    </a:cxn>
                    <a:cxn ang="f261">
                      <a:pos x="f466" y="f467"/>
                    </a:cxn>
                    <a:cxn ang="f261">
                      <a:pos x="f468" y="f469"/>
                    </a:cxn>
                    <a:cxn ang="f261">
                      <a:pos x="f470" y="f471"/>
                    </a:cxn>
                    <a:cxn ang="f261">
                      <a:pos x="f472" y="f473"/>
                    </a:cxn>
                    <a:cxn ang="f261">
                      <a:pos x="f472" y="f473"/>
                    </a:cxn>
                    <a:cxn ang="f261">
                      <a:pos x="f474" y="f475"/>
                    </a:cxn>
                    <a:cxn ang="f261">
                      <a:pos x="f476" y="f477"/>
                    </a:cxn>
                    <a:cxn ang="f261">
                      <a:pos x="f478" y="f479"/>
                    </a:cxn>
                    <a:cxn ang="f261">
                      <a:pos x="f480" y="f481"/>
                    </a:cxn>
                    <a:cxn ang="f261">
                      <a:pos x="f482" y="f483"/>
                    </a:cxn>
                    <a:cxn ang="f261">
                      <a:pos x="f438" y="f439"/>
                    </a:cxn>
                    <a:cxn ang="f261">
                      <a:pos x="f484" y="f485"/>
                    </a:cxn>
                    <a:cxn ang="f261">
                      <a:pos x="f486" y="f487"/>
                    </a:cxn>
                    <a:cxn ang="f261">
                      <a:pos x="f488" y="f489"/>
                    </a:cxn>
                    <a:cxn ang="f261">
                      <a:pos x="f490" y="f491"/>
                    </a:cxn>
                    <a:cxn ang="f261">
                      <a:pos x="f492" y="f493"/>
                    </a:cxn>
                    <a:cxn ang="f261">
                      <a:pos x="f494" y="f495"/>
                    </a:cxn>
                    <a:cxn ang="f261">
                      <a:pos x="f494" y="f495"/>
                    </a:cxn>
                    <a:cxn ang="f261">
                      <a:pos x="f496" y="f497"/>
                    </a:cxn>
                    <a:cxn ang="f261">
                      <a:pos x="f498" y="f499"/>
                    </a:cxn>
                    <a:cxn ang="f261">
                      <a:pos x="f500" y="f501"/>
                    </a:cxn>
                    <a:cxn ang="f261">
                      <a:pos x="f502" y="f503"/>
                    </a:cxn>
                    <a:cxn ang="f261">
                      <a:pos x="f504" y="f505"/>
                    </a:cxn>
                    <a:cxn ang="f261">
                      <a:pos x="f506" y="f507"/>
                    </a:cxn>
                    <a:cxn ang="f261">
                      <a:pos x="f508" y="f509"/>
                    </a:cxn>
                    <a:cxn ang="f261">
                      <a:pos x="f510" y="f511"/>
                    </a:cxn>
                    <a:cxn ang="f261">
                      <a:pos x="f512" y="f513"/>
                    </a:cxn>
                    <a:cxn ang="f261">
                      <a:pos x="f514" y="f515"/>
                    </a:cxn>
                    <a:cxn ang="f261">
                      <a:pos x="f516" y="f517"/>
                    </a:cxn>
                    <a:cxn ang="f261">
                      <a:pos x="f518" y="f519"/>
                    </a:cxn>
                    <a:cxn ang="f261">
                      <a:pos x="f520" y="f521"/>
                    </a:cxn>
                    <a:cxn ang="f261">
                      <a:pos x="f484" y="f485"/>
                    </a:cxn>
                  </a:cxnLst>
                  <a:rect l="f434" t="f437" r="f435" b="f436"/>
                  <a:pathLst>
                    <a:path w="325946" h="621428">
                      <a:moveTo>
                        <a:pt x="f8" y="f9"/>
                      </a:moveTo>
                      <a:cubicBezTo>
                        <a:pt x="f10" y="f9"/>
                        <a:pt x="f11" y="f12"/>
                        <a:pt x="f13" y="f14"/>
                      </a:cubicBezTo>
                      <a:lnTo>
                        <a:pt x="f15" y="f16"/>
                      </a:lnTo>
                      <a:cubicBezTo>
                        <a:pt x="f17" y="f18"/>
                        <a:pt x="f19" y="f20"/>
                        <a:pt x="f21" y="f22"/>
                      </a:cubicBezTo>
                      <a:lnTo>
                        <a:pt x="f23" y="f24"/>
                      </a:lnTo>
                      <a:lnTo>
                        <a:pt x="f25" y="f26"/>
                      </a:lnTo>
                      <a:cubicBezTo>
                        <a:pt x="f27" y="f28"/>
                        <a:pt x="f29" y="f30"/>
                        <a:pt x="f31" y="f32"/>
                      </a:cubicBezTo>
                      <a:cubicBezTo>
                        <a:pt x="f33" y="f34"/>
                        <a:pt x="f35" y="f36"/>
                        <a:pt x="f37" y="f38"/>
                      </a:cubicBezTo>
                      <a:lnTo>
                        <a:pt x="f39" y="f40"/>
                      </a:lnTo>
                      <a:lnTo>
                        <a:pt x="f41" y="f42"/>
                      </a:lnTo>
                      <a:cubicBezTo>
                        <a:pt x="f43" y="f44"/>
                        <a:pt x="f45" y="f46"/>
                        <a:pt x="f47" y="f48"/>
                      </a:cubicBezTo>
                      <a:lnTo>
                        <a:pt x="f49" y="f50"/>
                      </a:lnTo>
                      <a:lnTo>
                        <a:pt x="f51" y="f52"/>
                      </a:lnTo>
                      <a:cubicBezTo>
                        <a:pt x="f53" y="f54"/>
                        <a:pt x="f55" y="f56"/>
                        <a:pt x="f57" y="f58"/>
                      </a:cubicBezTo>
                      <a:lnTo>
                        <a:pt x="f59" y="f60"/>
                      </a:lnTo>
                      <a:cubicBezTo>
                        <a:pt x="f61" y="f62"/>
                        <a:pt x="f63" y="f64"/>
                        <a:pt x="f65" y="f66"/>
                      </a:cubicBezTo>
                      <a:cubicBezTo>
                        <a:pt x="f67" y="f68"/>
                        <a:pt x="f69" y="f70"/>
                        <a:pt x="f71" y="f65"/>
                      </a:cubicBezTo>
                      <a:cubicBezTo>
                        <a:pt x="f72" y="f67"/>
                        <a:pt x="f73" y="f69"/>
                        <a:pt x="f74" y="f71"/>
                      </a:cubicBezTo>
                      <a:lnTo>
                        <a:pt x="f74" y="f71"/>
                      </a:lnTo>
                      <a:cubicBezTo>
                        <a:pt x="f75" y="f76"/>
                        <a:pt x="f77" y="f78"/>
                        <a:pt x="f79" y="f80"/>
                      </a:cubicBezTo>
                      <a:lnTo>
                        <a:pt x="f81" y="f82"/>
                      </a:lnTo>
                      <a:cubicBezTo>
                        <a:pt x="f83" y="f84"/>
                        <a:pt x="f85" y="f86"/>
                        <a:pt x="f87" y="f88"/>
                      </a:cubicBezTo>
                      <a:lnTo>
                        <a:pt x="f89" y="f90"/>
                      </a:lnTo>
                      <a:cubicBezTo>
                        <a:pt x="f91" y="f92"/>
                        <a:pt x="f93" y="f94"/>
                        <a:pt x="f95" y="f12"/>
                      </a:cubicBezTo>
                      <a:cubicBezTo>
                        <a:pt x="f95" y="f9"/>
                        <a:pt x="f96" y="f9"/>
                        <a:pt x="f8" y="f9"/>
                      </a:cubicBezTo>
                      <a:close/>
                      <a:moveTo>
                        <a:pt x="f97" y="f98"/>
                      </a:moveTo>
                      <a:lnTo>
                        <a:pt x="f11" y="f99"/>
                      </a:lnTo>
                      <a:lnTo>
                        <a:pt x="f100" y="f101"/>
                      </a:lnTo>
                      <a:lnTo>
                        <a:pt x="f102" y="f103"/>
                      </a:lnTo>
                      <a:cubicBezTo>
                        <a:pt x="f104" y="f105"/>
                        <a:pt x="f106" y="f107"/>
                        <a:pt x="f108" y="f109"/>
                      </a:cubicBezTo>
                      <a:cubicBezTo>
                        <a:pt x="f110" y="f111"/>
                        <a:pt x="f112" y="f113"/>
                        <a:pt x="f114" y="f115"/>
                      </a:cubicBezTo>
                      <a:lnTo>
                        <a:pt x="f114" y="f115"/>
                      </a:lnTo>
                      <a:cubicBezTo>
                        <a:pt x="f116" y="f117"/>
                        <a:pt x="f118" y="f119"/>
                        <a:pt x="f115" y="f120"/>
                      </a:cubicBezTo>
                      <a:cubicBezTo>
                        <a:pt x="f117" y="f121"/>
                        <a:pt x="f122" y="f123"/>
                        <a:pt x="f120" y="f124"/>
                      </a:cubicBezTo>
                      <a:cubicBezTo>
                        <a:pt x="f125" y="f126"/>
                        <a:pt x="f127" y="f128"/>
                        <a:pt x="f53" y="f129"/>
                      </a:cubicBezTo>
                      <a:cubicBezTo>
                        <a:pt x="f130" y="f131"/>
                        <a:pt x="f132" y="f133"/>
                        <a:pt x="f134" y="f135"/>
                      </a:cubicBezTo>
                      <a:lnTo>
                        <a:pt x="f136" y="f137"/>
                      </a:lnTo>
                      <a:lnTo>
                        <a:pt x="f138" y="f139"/>
                      </a:lnTo>
                      <a:cubicBezTo>
                        <a:pt x="f118" y="f140"/>
                        <a:pt x="f141" y="f142"/>
                        <a:pt x="f143" y="f144"/>
                      </a:cubicBezTo>
                      <a:lnTo>
                        <a:pt x="f145" y="f146"/>
                      </a:lnTo>
                      <a:lnTo>
                        <a:pt x="f147" y="f148"/>
                      </a:lnTo>
                      <a:cubicBezTo>
                        <a:pt x="f149" y="f150"/>
                        <a:pt x="f151" y="f152"/>
                        <a:pt x="f153" y="f154"/>
                      </a:cubicBezTo>
                      <a:lnTo>
                        <a:pt x="f155" y="f156"/>
                      </a:lnTo>
                      <a:lnTo>
                        <a:pt x="f157" y="f158"/>
                      </a:lnTo>
                      <a:cubicBezTo>
                        <a:pt x="f159" y="f160"/>
                        <a:pt x="f161" y="f162"/>
                        <a:pt x="f163" y="f164"/>
                      </a:cubicBezTo>
                      <a:lnTo>
                        <a:pt x="f97" y="f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5" name="Freeform: Shape 101">
                <a:extLst>
                  <a:ext uri="{FF2B5EF4-FFF2-40B4-BE49-F238E27FC236}">
                    <a16:creationId xmlns:a16="http://schemas.microsoft.com/office/drawing/2014/main" id="{7601539E-82C2-B023-E5BC-0FF819ED9D58}"/>
                  </a:ext>
                </a:extLst>
              </p:cNvPr>
              <p:cNvSpPr/>
              <p:nvPr/>
            </p:nvSpPr>
            <p:spPr>
              <a:xfrm>
                <a:off x="4301109" y="5269111"/>
                <a:ext cx="94411" cy="280821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44874"/>
                  <a:gd name="f7" fmla="val 601968"/>
                  <a:gd name="f8" fmla="val 49327"/>
                  <a:gd name="f9" fmla="val 601969"/>
                  <a:gd name="f10" fmla="val 44599"/>
                  <a:gd name="f11" fmla="val 40344"/>
                  <a:gd name="f12" fmla="val 599605"/>
                  <a:gd name="f13" fmla="val 38453"/>
                  <a:gd name="f14" fmla="val 594877"/>
                  <a:gd name="f15" fmla="val 1104"/>
                  <a:gd name="f16" fmla="val 512615"/>
                  <a:gd name="f17" fmla="val -1733"/>
                  <a:gd name="f18" fmla="val 506469"/>
                  <a:gd name="f19" fmla="val 499377"/>
                  <a:gd name="f20" fmla="val 7250"/>
                  <a:gd name="f21" fmla="val 497014"/>
                  <a:gd name="f22" fmla="val 44126"/>
                  <a:gd name="f23" fmla="val 480467"/>
                  <a:gd name="f24" fmla="val 28052"/>
                  <a:gd name="f25" fmla="val 444536"/>
                  <a:gd name="f26" fmla="val 25215"/>
                  <a:gd name="f27" fmla="val 438390"/>
                  <a:gd name="f28" fmla="val 431298"/>
                  <a:gd name="f29" fmla="val 34198"/>
                  <a:gd name="f30" fmla="val 428935"/>
                  <a:gd name="f31" fmla="val 66346"/>
                  <a:gd name="f32" fmla="val 414279"/>
                  <a:gd name="f33" fmla="val 49799"/>
                  <a:gd name="f34" fmla="val 377875"/>
                  <a:gd name="f35" fmla="val 48381"/>
                  <a:gd name="f36" fmla="val 375039"/>
                  <a:gd name="f37" fmla="val 371729"/>
                  <a:gd name="f38" fmla="val 368893"/>
                  <a:gd name="f39" fmla="val 50272"/>
                  <a:gd name="f40" fmla="val 366056"/>
                  <a:gd name="f41" fmla="val 52636"/>
                  <a:gd name="f42" fmla="val 363692"/>
                  <a:gd name="f43" fmla="val 55473"/>
                  <a:gd name="f44" fmla="val 362274"/>
                  <a:gd name="f45" fmla="val 100859"/>
                  <a:gd name="f46" fmla="val 341472"/>
                  <a:gd name="f47" fmla="val 81948"/>
                  <a:gd name="f48" fmla="val 299868"/>
                  <a:gd name="f49" fmla="val 81002"/>
                  <a:gd name="f50" fmla="val 296559"/>
                  <a:gd name="f51" fmla="val 293249"/>
                  <a:gd name="f52" fmla="val 290413"/>
                  <a:gd name="f53" fmla="val 96131"/>
                  <a:gd name="f54" fmla="val 252591"/>
                  <a:gd name="f55" fmla="val 60673"/>
                  <a:gd name="f56" fmla="val 209569"/>
                  <a:gd name="f57" fmla="val 50745"/>
                  <a:gd name="f58" fmla="val 151418"/>
                  <a:gd name="f59" fmla="val 70128"/>
                  <a:gd name="f60" fmla="val 98940"/>
                  <a:gd name="f61" fmla="val 89512"/>
                  <a:gd name="f62" fmla="val 47408"/>
                  <a:gd name="f63" fmla="val 135371"/>
                  <a:gd name="f64" fmla="val 9587"/>
                  <a:gd name="f65" fmla="val 190212"/>
                  <a:gd name="f66" fmla="val 131"/>
                  <a:gd name="f67" fmla="val 196831"/>
                  <a:gd name="f68" fmla="val -814"/>
                  <a:gd name="f69" fmla="val 202977"/>
                  <a:gd name="f70" fmla="val 3441"/>
                  <a:gd name="f71" fmla="val 203923"/>
                  <a:gd name="f72" fmla="val 10059"/>
                  <a:gd name="f73" fmla="val 204868"/>
                  <a:gd name="f74" fmla="val 16678"/>
                  <a:gd name="f75" fmla="val 200613"/>
                  <a:gd name="f76" fmla="val 22824"/>
                  <a:gd name="f77" fmla="val 193994"/>
                  <a:gd name="f78" fmla="val 23770"/>
                  <a:gd name="f79" fmla="val 147663"/>
                  <a:gd name="f80" fmla="val 31334"/>
                  <a:gd name="f81" fmla="val 108896"/>
                  <a:gd name="f82" fmla="val 63482"/>
                  <a:gd name="f83" fmla="val 92821"/>
                  <a:gd name="f84" fmla="val 106977"/>
                  <a:gd name="f85" fmla="val 75329"/>
                  <a:gd name="f86" fmla="val 153782"/>
                  <a:gd name="f87" fmla="val 85257"/>
                  <a:gd name="f88" fmla="val 205314"/>
                  <a:gd name="f89" fmla="val 118824"/>
                  <a:gd name="f90" fmla="val 242190"/>
                  <a:gd name="f91" fmla="val 121661"/>
                  <a:gd name="f92" fmla="val 245499"/>
                  <a:gd name="f93" fmla="val 122606"/>
                  <a:gd name="f94" fmla="val 250227"/>
                  <a:gd name="f95" fmla="val 121188"/>
                  <a:gd name="f96" fmla="val 254482"/>
                  <a:gd name="f97" fmla="val 106059"/>
                  <a:gd name="f98" fmla="val 294195"/>
                  <a:gd name="f99" fmla="val 127807"/>
                  <a:gd name="f100" fmla="val 341945"/>
                  <a:gd name="f101" fmla="val 129225"/>
                  <a:gd name="f102" fmla="val 344781"/>
                  <a:gd name="f103" fmla="val 348091"/>
                  <a:gd name="f104" fmla="val 128279"/>
                  <a:gd name="f105" fmla="val 350927"/>
                  <a:gd name="f106" fmla="val 127334"/>
                  <a:gd name="f107" fmla="val 353764"/>
                  <a:gd name="f108" fmla="val 124970"/>
                  <a:gd name="f109" fmla="val 356128"/>
                  <a:gd name="f110" fmla="val 122133"/>
                  <a:gd name="f111" fmla="val 357546"/>
                  <a:gd name="f112" fmla="val 76274"/>
                  <a:gd name="f113" fmla="val 378348"/>
                  <a:gd name="f114" fmla="val 414751"/>
                  <a:gd name="f115" fmla="val 94240"/>
                  <a:gd name="f116" fmla="val 417588"/>
                  <a:gd name="f117" fmla="val 420897"/>
                  <a:gd name="f118" fmla="val 93294"/>
                  <a:gd name="f119" fmla="val 423734"/>
                  <a:gd name="f120" fmla="val 92349"/>
                  <a:gd name="f121" fmla="val 426571"/>
                  <a:gd name="f122" fmla="val 89985"/>
                  <a:gd name="f123" fmla="val 87148"/>
                  <a:gd name="f124" fmla="val 430353"/>
                  <a:gd name="f125" fmla="val 55000"/>
                  <a:gd name="f126" fmla="val 445009"/>
                  <a:gd name="f127" fmla="val 71074"/>
                  <a:gd name="f128" fmla="val 73911"/>
                  <a:gd name="f129" fmla="val 486613"/>
                  <a:gd name="f130" fmla="val 493704"/>
                  <a:gd name="f131" fmla="val 64928"/>
                  <a:gd name="f132" fmla="val 496068"/>
                  <a:gd name="f133" fmla="val 573603"/>
                  <a:gd name="f134" fmla="val 540981"/>
                  <a:gd name="f135" fmla="val 221888"/>
                  <a:gd name="f136" fmla="val 291358"/>
                  <a:gd name="f137" fmla="val 224252"/>
                  <a:gd name="f138" fmla="val 285212"/>
                  <a:gd name="f139" fmla="val 230871"/>
                  <a:gd name="f140" fmla="val 281903"/>
                  <a:gd name="f141" fmla="val 237017"/>
                  <a:gd name="f142" fmla="val 284267"/>
                  <a:gd name="f143" fmla="val 243163"/>
                  <a:gd name="f144" fmla="val 286630"/>
                  <a:gd name="f145" fmla="val 246472"/>
                  <a:gd name="f146" fmla="val 244108"/>
                  <a:gd name="f147" fmla="val 299395"/>
                  <a:gd name="f148" fmla="val 148608"/>
                  <a:gd name="f149" fmla="val 553746"/>
                  <a:gd name="f150" fmla="val 147190"/>
                  <a:gd name="f151" fmla="val 557528"/>
                  <a:gd name="f152" fmla="val 144826"/>
                  <a:gd name="f153" fmla="val 559892"/>
                  <a:gd name="f154" fmla="val 141990"/>
                  <a:gd name="f155" fmla="val 561310"/>
                  <a:gd name="f156" fmla="val 54527"/>
                  <a:gd name="f157" fmla="val 600550"/>
                  <a:gd name="f158" fmla="val 601496"/>
                  <a:gd name="f159" fmla="val 51218"/>
                  <a:gd name="f160" fmla="+- 0 0 -90"/>
                  <a:gd name="f161" fmla="*/ f3 1 244874"/>
                  <a:gd name="f162" fmla="*/ f4 1 601968"/>
                  <a:gd name="f163" fmla="val f5"/>
                  <a:gd name="f164" fmla="val f6"/>
                  <a:gd name="f165" fmla="val f7"/>
                  <a:gd name="f166" fmla="*/ f160 f0 1"/>
                  <a:gd name="f167" fmla="+- f165 0 f163"/>
                  <a:gd name="f168" fmla="+- f164 0 f163"/>
                  <a:gd name="f169" fmla="*/ f166 1 f2"/>
                  <a:gd name="f170" fmla="*/ f168 1 244874"/>
                  <a:gd name="f171" fmla="*/ f167 1 601968"/>
                  <a:gd name="f172" fmla="*/ 49327 f168 1"/>
                  <a:gd name="f173" fmla="*/ 601969 f167 1"/>
                  <a:gd name="f174" fmla="*/ 38453 f168 1"/>
                  <a:gd name="f175" fmla="*/ 594877 f167 1"/>
                  <a:gd name="f176" fmla="*/ 1104 f168 1"/>
                  <a:gd name="f177" fmla="*/ 512615 f167 1"/>
                  <a:gd name="f178" fmla="*/ 7250 f168 1"/>
                  <a:gd name="f179" fmla="*/ 497014 f167 1"/>
                  <a:gd name="f180" fmla="*/ 44126 f168 1"/>
                  <a:gd name="f181" fmla="*/ 480467 f167 1"/>
                  <a:gd name="f182" fmla="*/ 28052 f168 1"/>
                  <a:gd name="f183" fmla="*/ 444536 f167 1"/>
                  <a:gd name="f184" fmla="*/ 34198 f168 1"/>
                  <a:gd name="f185" fmla="*/ 428935 f167 1"/>
                  <a:gd name="f186" fmla="*/ 66346 f168 1"/>
                  <a:gd name="f187" fmla="*/ 414279 f167 1"/>
                  <a:gd name="f188" fmla="*/ 49799 f168 1"/>
                  <a:gd name="f189" fmla="*/ 377875 f167 1"/>
                  <a:gd name="f190" fmla="*/ 368893 f167 1"/>
                  <a:gd name="f191" fmla="*/ 55473 f168 1"/>
                  <a:gd name="f192" fmla="*/ 362274 f167 1"/>
                  <a:gd name="f193" fmla="*/ 100859 f168 1"/>
                  <a:gd name="f194" fmla="*/ 341472 f167 1"/>
                  <a:gd name="f195" fmla="*/ 81948 f168 1"/>
                  <a:gd name="f196" fmla="*/ 299868 f167 1"/>
                  <a:gd name="f197" fmla="*/ 290413 f167 1"/>
                  <a:gd name="f198" fmla="*/ 96131 f168 1"/>
                  <a:gd name="f199" fmla="*/ 252591 f167 1"/>
                  <a:gd name="f200" fmla="*/ 70128 f168 1"/>
                  <a:gd name="f201" fmla="*/ 98940 f167 1"/>
                  <a:gd name="f202" fmla="*/ 190212 f168 1"/>
                  <a:gd name="f203" fmla="*/ 131 f167 1"/>
                  <a:gd name="f204" fmla="*/ 203923 f168 1"/>
                  <a:gd name="f205" fmla="*/ 10059 f167 1"/>
                  <a:gd name="f206" fmla="*/ 193994 f168 1"/>
                  <a:gd name="f207" fmla="*/ 23770 f167 1"/>
                  <a:gd name="f208" fmla="*/ 92821 f168 1"/>
                  <a:gd name="f209" fmla="*/ 106977 f167 1"/>
                  <a:gd name="f210" fmla="*/ 118824 f168 1"/>
                  <a:gd name="f211" fmla="*/ 242190 f167 1"/>
                  <a:gd name="f212" fmla="*/ 121188 f168 1"/>
                  <a:gd name="f213" fmla="*/ 254482 f167 1"/>
                  <a:gd name="f214" fmla="*/ 106059 f168 1"/>
                  <a:gd name="f215" fmla="*/ 294195 f167 1"/>
                  <a:gd name="f216" fmla="*/ 127807 f168 1"/>
                  <a:gd name="f217" fmla="*/ 341945 f167 1"/>
                  <a:gd name="f218" fmla="*/ 128279 f168 1"/>
                  <a:gd name="f219" fmla="*/ 350927 f167 1"/>
                  <a:gd name="f220" fmla="*/ 122133 f168 1"/>
                  <a:gd name="f221" fmla="*/ 357546 f167 1"/>
                  <a:gd name="f222" fmla="*/ 76274 f168 1"/>
                  <a:gd name="f223" fmla="*/ 378348 f167 1"/>
                  <a:gd name="f224" fmla="*/ 414751 f167 1"/>
                  <a:gd name="f225" fmla="*/ 93294 f168 1"/>
                  <a:gd name="f226" fmla="*/ 423734 f167 1"/>
                  <a:gd name="f227" fmla="*/ 87148 f168 1"/>
                  <a:gd name="f228" fmla="*/ 430353 f167 1"/>
                  <a:gd name="f229" fmla="*/ 55000 f168 1"/>
                  <a:gd name="f230" fmla="*/ 445009 f167 1"/>
                  <a:gd name="f231" fmla="*/ 71074 f168 1"/>
                  <a:gd name="f232" fmla="*/ 64928 f168 1"/>
                  <a:gd name="f233" fmla="*/ 496068 f167 1"/>
                  <a:gd name="f234" fmla="*/ 573603 f167 1"/>
                  <a:gd name="f235" fmla="*/ 540981 f167 1"/>
                  <a:gd name="f236" fmla="*/ 221888 f168 1"/>
                  <a:gd name="f237" fmla="*/ 291358 f167 1"/>
                  <a:gd name="f238" fmla="*/ 237017 f168 1"/>
                  <a:gd name="f239" fmla="*/ 284267 f167 1"/>
                  <a:gd name="f240" fmla="*/ 244108 f168 1"/>
                  <a:gd name="f241" fmla="*/ 299395 f167 1"/>
                  <a:gd name="f242" fmla="*/ 148608 f168 1"/>
                  <a:gd name="f243" fmla="*/ 553746 f167 1"/>
                  <a:gd name="f244" fmla="*/ 141990 f168 1"/>
                  <a:gd name="f245" fmla="*/ 561310 f167 1"/>
                  <a:gd name="f246" fmla="*/ 54527 f168 1"/>
                  <a:gd name="f247" fmla="*/ 600550 f167 1"/>
                  <a:gd name="f248" fmla="+- f169 0 f1"/>
                  <a:gd name="f249" fmla="*/ f172 1 244874"/>
                  <a:gd name="f250" fmla="*/ f173 1 601968"/>
                  <a:gd name="f251" fmla="*/ f174 1 244874"/>
                  <a:gd name="f252" fmla="*/ f175 1 601968"/>
                  <a:gd name="f253" fmla="*/ f176 1 244874"/>
                  <a:gd name="f254" fmla="*/ f177 1 601968"/>
                  <a:gd name="f255" fmla="*/ f178 1 244874"/>
                  <a:gd name="f256" fmla="*/ f179 1 601968"/>
                  <a:gd name="f257" fmla="*/ f180 1 244874"/>
                  <a:gd name="f258" fmla="*/ f181 1 601968"/>
                  <a:gd name="f259" fmla="*/ f182 1 244874"/>
                  <a:gd name="f260" fmla="*/ f183 1 601968"/>
                  <a:gd name="f261" fmla="*/ f184 1 244874"/>
                  <a:gd name="f262" fmla="*/ f185 1 601968"/>
                  <a:gd name="f263" fmla="*/ f186 1 244874"/>
                  <a:gd name="f264" fmla="*/ f187 1 601968"/>
                  <a:gd name="f265" fmla="*/ f188 1 244874"/>
                  <a:gd name="f266" fmla="*/ f189 1 601968"/>
                  <a:gd name="f267" fmla="*/ f190 1 601968"/>
                  <a:gd name="f268" fmla="*/ f191 1 244874"/>
                  <a:gd name="f269" fmla="*/ f192 1 601968"/>
                  <a:gd name="f270" fmla="*/ f193 1 244874"/>
                  <a:gd name="f271" fmla="*/ f194 1 601968"/>
                  <a:gd name="f272" fmla="*/ f195 1 244874"/>
                  <a:gd name="f273" fmla="*/ f196 1 601968"/>
                  <a:gd name="f274" fmla="*/ f197 1 601968"/>
                  <a:gd name="f275" fmla="*/ f198 1 244874"/>
                  <a:gd name="f276" fmla="*/ f199 1 601968"/>
                  <a:gd name="f277" fmla="*/ f200 1 244874"/>
                  <a:gd name="f278" fmla="*/ f201 1 601968"/>
                  <a:gd name="f279" fmla="*/ f202 1 244874"/>
                  <a:gd name="f280" fmla="*/ f203 1 601968"/>
                  <a:gd name="f281" fmla="*/ f204 1 244874"/>
                  <a:gd name="f282" fmla="*/ f205 1 601968"/>
                  <a:gd name="f283" fmla="*/ f206 1 244874"/>
                  <a:gd name="f284" fmla="*/ f207 1 601968"/>
                  <a:gd name="f285" fmla="*/ f208 1 244874"/>
                  <a:gd name="f286" fmla="*/ f209 1 601968"/>
                  <a:gd name="f287" fmla="*/ f210 1 244874"/>
                  <a:gd name="f288" fmla="*/ f211 1 601968"/>
                  <a:gd name="f289" fmla="*/ f212 1 244874"/>
                  <a:gd name="f290" fmla="*/ f213 1 601968"/>
                  <a:gd name="f291" fmla="*/ f214 1 244874"/>
                  <a:gd name="f292" fmla="*/ f215 1 601968"/>
                  <a:gd name="f293" fmla="*/ f216 1 244874"/>
                  <a:gd name="f294" fmla="*/ f217 1 601968"/>
                  <a:gd name="f295" fmla="*/ f218 1 244874"/>
                  <a:gd name="f296" fmla="*/ f219 1 601968"/>
                  <a:gd name="f297" fmla="*/ f220 1 244874"/>
                  <a:gd name="f298" fmla="*/ f221 1 601968"/>
                  <a:gd name="f299" fmla="*/ f222 1 244874"/>
                  <a:gd name="f300" fmla="*/ f223 1 601968"/>
                  <a:gd name="f301" fmla="*/ f224 1 601968"/>
                  <a:gd name="f302" fmla="*/ f225 1 244874"/>
                  <a:gd name="f303" fmla="*/ f226 1 601968"/>
                  <a:gd name="f304" fmla="*/ f227 1 244874"/>
                  <a:gd name="f305" fmla="*/ f228 1 601968"/>
                  <a:gd name="f306" fmla="*/ f229 1 244874"/>
                  <a:gd name="f307" fmla="*/ f230 1 601968"/>
                  <a:gd name="f308" fmla="*/ f231 1 244874"/>
                  <a:gd name="f309" fmla="*/ f232 1 244874"/>
                  <a:gd name="f310" fmla="*/ f233 1 601968"/>
                  <a:gd name="f311" fmla="*/ f234 1 601968"/>
                  <a:gd name="f312" fmla="*/ f235 1 601968"/>
                  <a:gd name="f313" fmla="*/ f236 1 244874"/>
                  <a:gd name="f314" fmla="*/ f237 1 601968"/>
                  <a:gd name="f315" fmla="*/ f238 1 244874"/>
                  <a:gd name="f316" fmla="*/ f239 1 601968"/>
                  <a:gd name="f317" fmla="*/ f240 1 244874"/>
                  <a:gd name="f318" fmla="*/ f241 1 601968"/>
                  <a:gd name="f319" fmla="*/ f242 1 244874"/>
                  <a:gd name="f320" fmla="*/ f243 1 601968"/>
                  <a:gd name="f321" fmla="*/ f244 1 244874"/>
                  <a:gd name="f322" fmla="*/ f245 1 601968"/>
                  <a:gd name="f323" fmla="*/ f246 1 244874"/>
                  <a:gd name="f324" fmla="*/ f247 1 601968"/>
                  <a:gd name="f325" fmla="*/ f163 1 f170"/>
                  <a:gd name="f326" fmla="*/ f164 1 f170"/>
                  <a:gd name="f327" fmla="*/ f163 1 f171"/>
                  <a:gd name="f328" fmla="*/ f165 1 f171"/>
                  <a:gd name="f329" fmla="*/ f249 1 f170"/>
                  <a:gd name="f330" fmla="*/ f250 1 f171"/>
                  <a:gd name="f331" fmla="*/ f251 1 f170"/>
                  <a:gd name="f332" fmla="*/ f252 1 f171"/>
                  <a:gd name="f333" fmla="*/ f253 1 f170"/>
                  <a:gd name="f334" fmla="*/ f254 1 f171"/>
                  <a:gd name="f335" fmla="*/ f255 1 f170"/>
                  <a:gd name="f336" fmla="*/ f256 1 f171"/>
                  <a:gd name="f337" fmla="*/ f257 1 f170"/>
                  <a:gd name="f338" fmla="*/ f258 1 f171"/>
                  <a:gd name="f339" fmla="*/ f259 1 f170"/>
                  <a:gd name="f340" fmla="*/ f260 1 f171"/>
                  <a:gd name="f341" fmla="*/ f261 1 f170"/>
                  <a:gd name="f342" fmla="*/ f262 1 f171"/>
                  <a:gd name="f343" fmla="*/ f263 1 f170"/>
                  <a:gd name="f344" fmla="*/ f264 1 f171"/>
                  <a:gd name="f345" fmla="*/ f265 1 f170"/>
                  <a:gd name="f346" fmla="*/ f266 1 f171"/>
                  <a:gd name="f347" fmla="*/ f267 1 f171"/>
                  <a:gd name="f348" fmla="*/ f268 1 f170"/>
                  <a:gd name="f349" fmla="*/ f269 1 f171"/>
                  <a:gd name="f350" fmla="*/ f270 1 f170"/>
                  <a:gd name="f351" fmla="*/ f271 1 f171"/>
                  <a:gd name="f352" fmla="*/ f272 1 f170"/>
                  <a:gd name="f353" fmla="*/ f273 1 f171"/>
                  <a:gd name="f354" fmla="*/ f274 1 f171"/>
                  <a:gd name="f355" fmla="*/ f275 1 f170"/>
                  <a:gd name="f356" fmla="*/ f276 1 f171"/>
                  <a:gd name="f357" fmla="*/ f277 1 f170"/>
                  <a:gd name="f358" fmla="*/ f278 1 f171"/>
                  <a:gd name="f359" fmla="*/ f279 1 f170"/>
                  <a:gd name="f360" fmla="*/ f280 1 f171"/>
                  <a:gd name="f361" fmla="*/ f281 1 f170"/>
                  <a:gd name="f362" fmla="*/ f282 1 f171"/>
                  <a:gd name="f363" fmla="*/ f283 1 f170"/>
                  <a:gd name="f364" fmla="*/ f284 1 f171"/>
                  <a:gd name="f365" fmla="*/ f285 1 f170"/>
                  <a:gd name="f366" fmla="*/ f286 1 f171"/>
                  <a:gd name="f367" fmla="*/ f287 1 f170"/>
                  <a:gd name="f368" fmla="*/ f288 1 f171"/>
                  <a:gd name="f369" fmla="*/ f289 1 f170"/>
                  <a:gd name="f370" fmla="*/ f290 1 f171"/>
                  <a:gd name="f371" fmla="*/ f291 1 f170"/>
                  <a:gd name="f372" fmla="*/ f292 1 f171"/>
                  <a:gd name="f373" fmla="*/ f293 1 f170"/>
                  <a:gd name="f374" fmla="*/ f294 1 f171"/>
                  <a:gd name="f375" fmla="*/ f295 1 f170"/>
                  <a:gd name="f376" fmla="*/ f296 1 f171"/>
                  <a:gd name="f377" fmla="*/ f297 1 f170"/>
                  <a:gd name="f378" fmla="*/ f298 1 f171"/>
                  <a:gd name="f379" fmla="*/ f299 1 f170"/>
                  <a:gd name="f380" fmla="*/ f300 1 f171"/>
                  <a:gd name="f381" fmla="*/ f301 1 f171"/>
                  <a:gd name="f382" fmla="*/ f302 1 f170"/>
                  <a:gd name="f383" fmla="*/ f303 1 f171"/>
                  <a:gd name="f384" fmla="*/ f304 1 f170"/>
                  <a:gd name="f385" fmla="*/ f305 1 f171"/>
                  <a:gd name="f386" fmla="*/ f306 1 f170"/>
                  <a:gd name="f387" fmla="*/ f307 1 f171"/>
                  <a:gd name="f388" fmla="*/ f308 1 f170"/>
                  <a:gd name="f389" fmla="*/ f309 1 f170"/>
                  <a:gd name="f390" fmla="*/ f310 1 f171"/>
                  <a:gd name="f391" fmla="*/ f311 1 f171"/>
                  <a:gd name="f392" fmla="*/ f312 1 f171"/>
                  <a:gd name="f393" fmla="*/ f313 1 f170"/>
                  <a:gd name="f394" fmla="*/ f314 1 f171"/>
                  <a:gd name="f395" fmla="*/ f315 1 f170"/>
                  <a:gd name="f396" fmla="*/ f316 1 f171"/>
                  <a:gd name="f397" fmla="*/ f317 1 f170"/>
                  <a:gd name="f398" fmla="*/ f318 1 f171"/>
                  <a:gd name="f399" fmla="*/ f319 1 f170"/>
                  <a:gd name="f400" fmla="*/ f320 1 f171"/>
                  <a:gd name="f401" fmla="*/ f321 1 f170"/>
                  <a:gd name="f402" fmla="*/ f322 1 f171"/>
                  <a:gd name="f403" fmla="*/ f323 1 f170"/>
                  <a:gd name="f404" fmla="*/ f324 1 f171"/>
                  <a:gd name="f405" fmla="*/ f325 f161 1"/>
                  <a:gd name="f406" fmla="*/ f326 f161 1"/>
                  <a:gd name="f407" fmla="*/ f328 f162 1"/>
                  <a:gd name="f408" fmla="*/ f327 f162 1"/>
                  <a:gd name="f409" fmla="*/ f329 f161 1"/>
                  <a:gd name="f410" fmla="*/ f330 f162 1"/>
                  <a:gd name="f411" fmla="*/ f331 f161 1"/>
                  <a:gd name="f412" fmla="*/ f332 f162 1"/>
                  <a:gd name="f413" fmla="*/ f333 f161 1"/>
                  <a:gd name="f414" fmla="*/ f334 f162 1"/>
                  <a:gd name="f415" fmla="*/ f335 f161 1"/>
                  <a:gd name="f416" fmla="*/ f336 f162 1"/>
                  <a:gd name="f417" fmla="*/ f337 f161 1"/>
                  <a:gd name="f418" fmla="*/ f338 f162 1"/>
                  <a:gd name="f419" fmla="*/ f339 f161 1"/>
                  <a:gd name="f420" fmla="*/ f340 f162 1"/>
                  <a:gd name="f421" fmla="*/ f341 f161 1"/>
                  <a:gd name="f422" fmla="*/ f342 f162 1"/>
                  <a:gd name="f423" fmla="*/ f343 f161 1"/>
                  <a:gd name="f424" fmla="*/ f344 f162 1"/>
                  <a:gd name="f425" fmla="*/ f345 f161 1"/>
                  <a:gd name="f426" fmla="*/ f346 f162 1"/>
                  <a:gd name="f427" fmla="*/ f347 f162 1"/>
                  <a:gd name="f428" fmla="*/ f348 f161 1"/>
                  <a:gd name="f429" fmla="*/ f349 f162 1"/>
                  <a:gd name="f430" fmla="*/ f350 f161 1"/>
                  <a:gd name="f431" fmla="*/ f351 f162 1"/>
                  <a:gd name="f432" fmla="*/ f352 f161 1"/>
                  <a:gd name="f433" fmla="*/ f353 f162 1"/>
                  <a:gd name="f434" fmla="*/ f354 f162 1"/>
                  <a:gd name="f435" fmla="*/ f355 f161 1"/>
                  <a:gd name="f436" fmla="*/ f356 f162 1"/>
                  <a:gd name="f437" fmla="*/ f357 f161 1"/>
                  <a:gd name="f438" fmla="*/ f358 f162 1"/>
                  <a:gd name="f439" fmla="*/ f359 f161 1"/>
                  <a:gd name="f440" fmla="*/ f360 f162 1"/>
                  <a:gd name="f441" fmla="*/ f361 f161 1"/>
                  <a:gd name="f442" fmla="*/ f362 f162 1"/>
                  <a:gd name="f443" fmla="*/ f363 f161 1"/>
                  <a:gd name="f444" fmla="*/ f364 f162 1"/>
                  <a:gd name="f445" fmla="*/ f365 f161 1"/>
                  <a:gd name="f446" fmla="*/ f366 f162 1"/>
                  <a:gd name="f447" fmla="*/ f367 f161 1"/>
                  <a:gd name="f448" fmla="*/ f368 f162 1"/>
                  <a:gd name="f449" fmla="*/ f369 f161 1"/>
                  <a:gd name="f450" fmla="*/ f370 f162 1"/>
                  <a:gd name="f451" fmla="*/ f371 f161 1"/>
                  <a:gd name="f452" fmla="*/ f372 f162 1"/>
                  <a:gd name="f453" fmla="*/ f373 f161 1"/>
                  <a:gd name="f454" fmla="*/ f374 f162 1"/>
                  <a:gd name="f455" fmla="*/ f375 f161 1"/>
                  <a:gd name="f456" fmla="*/ f376 f162 1"/>
                  <a:gd name="f457" fmla="*/ f377 f161 1"/>
                  <a:gd name="f458" fmla="*/ f378 f162 1"/>
                  <a:gd name="f459" fmla="*/ f379 f161 1"/>
                  <a:gd name="f460" fmla="*/ f380 f162 1"/>
                  <a:gd name="f461" fmla="*/ f381 f162 1"/>
                  <a:gd name="f462" fmla="*/ f382 f161 1"/>
                  <a:gd name="f463" fmla="*/ f383 f162 1"/>
                  <a:gd name="f464" fmla="*/ f384 f161 1"/>
                  <a:gd name="f465" fmla="*/ f385 f162 1"/>
                  <a:gd name="f466" fmla="*/ f386 f161 1"/>
                  <a:gd name="f467" fmla="*/ f387 f162 1"/>
                  <a:gd name="f468" fmla="*/ f388 f161 1"/>
                  <a:gd name="f469" fmla="*/ f389 f161 1"/>
                  <a:gd name="f470" fmla="*/ f390 f162 1"/>
                  <a:gd name="f471" fmla="*/ f391 f162 1"/>
                  <a:gd name="f472" fmla="*/ f392 f162 1"/>
                  <a:gd name="f473" fmla="*/ f393 f161 1"/>
                  <a:gd name="f474" fmla="*/ f394 f162 1"/>
                  <a:gd name="f475" fmla="*/ f395 f161 1"/>
                  <a:gd name="f476" fmla="*/ f396 f162 1"/>
                  <a:gd name="f477" fmla="*/ f397 f161 1"/>
                  <a:gd name="f478" fmla="*/ f398 f162 1"/>
                  <a:gd name="f479" fmla="*/ f399 f161 1"/>
                  <a:gd name="f480" fmla="*/ f400 f162 1"/>
                  <a:gd name="f481" fmla="*/ f401 f161 1"/>
                  <a:gd name="f482" fmla="*/ f402 f162 1"/>
                  <a:gd name="f483" fmla="*/ f403 f161 1"/>
                  <a:gd name="f484" fmla="*/ f404 f16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8">
                    <a:pos x="f409" y="f410"/>
                  </a:cxn>
                  <a:cxn ang="f248">
                    <a:pos x="f411" y="f412"/>
                  </a:cxn>
                  <a:cxn ang="f248">
                    <a:pos x="f413" y="f414"/>
                  </a:cxn>
                  <a:cxn ang="f248">
                    <a:pos x="f415" y="f416"/>
                  </a:cxn>
                  <a:cxn ang="f248">
                    <a:pos x="f417" y="f418"/>
                  </a:cxn>
                  <a:cxn ang="f248">
                    <a:pos x="f419" y="f420"/>
                  </a:cxn>
                  <a:cxn ang="f248">
                    <a:pos x="f421" y="f422"/>
                  </a:cxn>
                  <a:cxn ang="f248">
                    <a:pos x="f423" y="f424"/>
                  </a:cxn>
                  <a:cxn ang="f248">
                    <a:pos x="f425" y="f426"/>
                  </a:cxn>
                  <a:cxn ang="f248">
                    <a:pos x="f409" y="f427"/>
                  </a:cxn>
                  <a:cxn ang="f248">
                    <a:pos x="f428" y="f429"/>
                  </a:cxn>
                  <a:cxn ang="f248">
                    <a:pos x="f430" y="f431"/>
                  </a:cxn>
                  <a:cxn ang="f248">
                    <a:pos x="f432" y="f433"/>
                  </a:cxn>
                  <a:cxn ang="f248">
                    <a:pos x="f432" y="f434"/>
                  </a:cxn>
                  <a:cxn ang="f248">
                    <a:pos x="f435" y="f436"/>
                  </a:cxn>
                  <a:cxn ang="f248">
                    <a:pos x="f437" y="f438"/>
                  </a:cxn>
                  <a:cxn ang="f248">
                    <a:pos x="f439" y="f440"/>
                  </a:cxn>
                  <a:cxn ang="f248">
                    <a:pos x="f441" y="f442"/>
                  </a:cxn>
                  <a:cxn ang="f248">
                    <a:pos x="f443" y="f444"/>
                  </a:cxn>
                  <a:cxn ang="f248">
                    <a:pos x="f445" y="f446"/>
                  </a:cxn>
                  <a:cxn ang="f248">
                    <a:pos x="f447" y="f448"/>
                  </a:cxn>
                  <a:cxn ang="f248">
                    <a:pos x="f449" y="f450"/>
                  </a:cxn>
                  <a:cxn ang="f248">
                    <a:pos x="f451" y="f452"/>
                  </a:cxn>
                  <a:cxn ang="f248">
                    <a:pos x="f453" y="f454"/>
                  </a:cxn>
                  <a:cxn ang="f248">
                    <a:pos x="f455" y="f456"/>
                  </a:cxn>
                  <a:cxn ang="f248">
                    <a:pos x="f457" y="f458"/>
                  </a:cxn>
                  <a:cxn ang="f248">
                    <a:pos x="f459" y="f460"/>
                  </a:cxn>
                  <a:cxn ang="f248">
                    <a:pos x="f445" y="f461"/>
                  </a:cxn>
                  <a:cxn ang="f248">
                    <a:pos x="f462" y="f463"/>
                  </a:cxn>
                  <a:cxn ang="f248">
                    <a:pos x="f464" y="f465"/>
                  </a:cxn>
                  <a:cxn ang="f248">
                    <a:pos x="f466" y="f467"/>
                  </a:cxn>
                  <a:cxn ang="f248">
                    <a:pos x="f468" y="f418"/>
                  </a:cxn>
                  <a:cxn ang="f248">
                    <a:pos x="f469" y="f470"/>
                  </a:cxn>
                  <a:cxn ang="f248">
                    <a:pos x="f419" y="f414"/>
                  </a:cxn>
                  <a:cxn ang="f248">
                    <a:pos x="f428" y="f471"/>
                  </a:cxn>
                  <a:cxn ang="f248">
                    <a:pos x="f453" y="f472"/>
                  </a:cxn>
                  <a:cxn ang="f248">
                    <a:pos x="f473" y="f474"/>
                  </a:cxn>
                  <a:cxn ang="f248">
                    <a:pos x="f475" y="f476"/>
                  </a:cxn>
                  <a:cxn ang="f248">
                    <a:pos x="f477" y="f478"/>
                  </a:cxn>
                  <a:cxn ang="f248">
                    <a:pos x="f479" y="f480"/>
                  </a:cxn>
                  <a:cxn ang="f248">
                    <a:pos x="f481" y="f482"/>
                  </a:cxn>
                  <a:cxn ang="f248">
                    <a:pos x="f483" y="f484"/>
                  </a:cxn>
                  <a:cxn ang="f248">
                    <a:pos x="f409" y="f410"/>
                  </a:cxn>
                </a:cxnLst>
                <a:rect l="f405" t="f408" r="f406" b="f407"/>
                <a:pathLst>
                  <a:path w="244874" h="601968">
                    <a:moveTo>
                      <a:pt x="f8" y="f9"/>
                    </a:moveTo>
                    <a:cubicBezTo>
                      <a:pt x="f10" y="f9"/>
                      <a:pt x="f11" y="f12"/>
                      <a:pt x="f13" y="f14"/>
                    </a:cubicBezTo>
                    <a:lnTo>
                      <a:pt x="f15" y="f16"/>
                    </a:lnTo>
                    <a:cubicBezTo>
                      <a:pt x="f17" y="f18"/>
                      <a:pt x="f15" y="f19"/>
                      <a:pt x="f20" y="f21"/>
                    </a:cubicBezTo>
                    <a:lnTo>
                      <a:pt x="f22" y="f23"/>
                    </a:lnTo>
                    <a:lnTo>
                      <a:pt x="f24" y="f25"/>
                    </a:lnTo>
                    <a:cubicBezTo>
                      <a:pt x="f26" y="f27"/>
                      <a:pt x="f24" y="f28"/>
                      <a:pt x="f29" y="f30"/>
                    </a:cubicBezTo>
                    <a:lnTo>
                      <a:pt x="f31" y="f32"/>
                    </a:lnTo>
                    <a:lnTo>
                      <a:pt x="f33" y="f34"/>
                    </a:lnTo>
                    <a:cubicBezTo>
                      <a:pt x="f35" y="f36"/>
                      <a:pt x="f35" y="f37"/>
                      <a:pt x="f8" y="f38"/>
                    </a:cubicBezTo>
                    <a:cubicBezTo>
                      <a:pt x="f39" y="f40"/>
                      <a:pt x="f41" y="f42"/>
                      <a:pt x="f43" y="f44"/>
                    </a:cubicBezTo>
                    <a:lnTo>
                      <a:pt x="f45" y="f46"/>
                    </a:lnTo>
                    <a:lnTo>
                      <a:pt x="f47" y="f48"/>
                    </a:lnTo>
                    <a:cubicBezTo>
                      <a:pt x="f49" y="f50"/>
                      <a:pt x="f49" y="f51"/>
                      <a:pt x="f47" y="f52"/>
                    </a:cubicBezTo>
                    <a:lnTo>
                      <a:pt x="f53" y="f54"/>
                    </a:lnTo>
                    <a:cubicBezTo>
                      <a:pt x="f55" y="f56"/>
                      <a:pt x="f57" y="f58"/>
                      <a:pt x="f59" y="f60"/>
                    </a:cubicBezTo>
                    <a:cubicBezTo>
                      <a:pt x="f61" y="f62"/>
                      <a:pt x="f63" y="f64"/>
                      <a:pt x="f65" y="f66"/>
                    </a:cubicBezTo>
                    <a:cubicBezTo>
                      <a:pt x="f67" y="f68"/>
                      <a:pt x="f69" y="f70"/>
                      <a:pt x="f71" y="f72"/>
                    </a:cubicBezTo>
                    <a:cubicBezTo>
                      <a:pt x="f73" y="f74"/>
                      <a:pt x="f75" y="f76"/>
                      <a:pt x="f77" y="f78"/>
                    </a:cubicBezTo>
                    <a:cubicBezTo>
                      <a:pt x="f79" y="f80"/>
                      <a:pt x="f81" y="f82"/>
                      <a:pt x="f83" y="f84"/>
                    </a:cubicBezTo>
                    <a:cubicBezTo>
                      <a:pt x="f85" y="f86"/>
                      <a:pt x="f87" y="f88"/>
                      <a:pt x="f89" y="f90"/>
                    </a:cubicBezTo>
                    <a:cubicBezTo>
                      <a:pt x="f91" y="f92"/>
                      <a:pt x="f93" y="f94"/>
                      <a:pt x="f95" y="f96"/>
                    </a:cubicBezTo>
                    <a:lnTo>
                      <a:pt x="f97" y="f98"/>
                    </a:lnTo>
                    <a:lnTo>
                      <a:pt x="f99" y="f100"/>
                    </a:lnTo>
                    <a:cubicBezTo>
                      <a:pt x="f101" y="f102"/>
                      <a:pt x="f101" y="f103"/>
                      <a:pt x="f104" y="f105"/>
                    </a:cubicBezTo>
                    <a:cubicBezTo>
                      <a:pt x="f106" y="f107"/>
                      <a:pt x="f108" y="f109"/>
                      <a:pt x="f110" y="f111"/>
                    </a:cubicBezTo>
                    <a:lnTo>
                      <a:pt x="f112" y="f113"/>
                    </a:lnTo>
                    <a:lnTo>
                      <a:pt x="f83" y="f114"/>
                    </a:lnTo>
                    <a:cubicBezTo>
                      <a:pt x="f115" y="f116"/>
                      <a:pt x="f115" y="f117"/>
                      <a:pt x="f118" y="f119"/>
                    </a:cubicBezTo>
                    <a:cubicBezTo>
                      <a:pt x="f120" y="f121"/>
                      <a:pt x="f122" y="f30"/>
                      <a:pt x="f123" y="f124"/>
                    </a:cubicBezTo>
                    <a:lnTo>
                      <a:pt x="f125" y="f126"/>
                    </a:lnTo>
                    <a:lnTo>
                      <a:pt x="f127" y="f23"/>
                    </a:lnTo>
                    <a:cubicBezTo>
                      <a:pt x="f128" y="f129"/>
                      <a:pt x="f127" y="f130"/>
                      <a:pt x="f131" y="f132"/>
                    </a:cubicBezTo>
                    <a:lnTo>
                      <a:pt x="f24" y="f16"/>
                    </a:lnTo>
                    <a:lnTo>
                      <a:pt x="f43" y="f133"/>
                    </a:lnTo>
                    <a:lnTo>
                      <a:pt x="f99" y="f134"/>
                    </a:lnTo>
                    <a:lnTo>
                      <a:pt x="f135" y="f136"/>
                    </a:lnTo>
                    <a:cubicBezTo>
                      <a:pt x="f137" y="f138"/>
                      <a:pt x="f139" y="f140"/>
                      <a:pt x="f141" y="f142"/>
                    </a:cubicBezTo>
                    <a:cubicBezTo>
                      <a:pt x="f143" y="f144"/>
                      <a:pt x="f145" y="f51"/>
                      <a:pt x="f146" y="f147"/>
                    </a:cubicBezTo>
                    <a:lnTo>
                      <a:pt x="f148" y="f149"/>
                    </a:lnTo>
                    <a:cubicBezTo>
                      <a:pt x="f150" y="f151"/>
                      <a:pt x="f152" y="f153"/>
                      <a:pt x="f154" y="f155"/>
                    </a:cubicBezTo>
                    <a:lnTo>
                      <a:pt x="f156" y="f157"/>
                    </a:lnTo>
                    <a:cubicBezTo>
                      <a:pt x="f41" y="f158"/>
                      <a:pt x="f159" y="f9"/>
                      <a:pt x="f8" y="f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102">
                <a:extLst>
                  <a:ext uri="{FF2B5EF4-FFF2-40B4-BE49-F238E27FC236}">
                    <a16:creationId xmlns:a16="http://schemas.microsoft.com/office/drawing/2014/main" id="{CC066A8C-77FA-6FC1-665D-34FB1F66CBAB}"/>
                  </a:ext>
                </a:extLst>
              </p:cNvPr>
              <p:cNvSpPr/>
              <p:nvPr/>
            </p:nvSpPr>
            <p:spPr>
              <a:xfrm>
                <a:off x="4324508" y="5163305"/>
                <a:ext cx="131783" cy="15526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41813"/>
                  <a:gd name="f7" fmla="val 332830"/>
                  <a:gd name="f8" fmla="val 222202"/>
                  <a:gd name="f9" fmla="val 332831"/>
                  <a:gd name="f10" fmla="val 217475"/>
                  <a:gd name="f11" fmla="val 212747"/>
                  <a:gd name="f12" fmla="val 329521"/>
                  <a:gd name="f13" fmla="val 210856"/>
                  <a:gd name="f14" fmla="val 324794"/>
                  <a:gd name="f15" fmla="val 208965"/>
                  <a:gd name="f16" fmla="val 318648"/>
                  <a:gd name="f17" fmla="val 212274"/>
                  <a:gd name="f18" fmla="val 312029"/>
                  <a:gd name="f19" fmla="val 218420"/>
                  <a:gd name="f20" fmla="val 309665"/>
                  <a:gd name="f21" fmla="val 277989"/>
                  <a:gd name="f22" fmla="val 289336"/>
                  <a:gd name="f23" fmla="val 317702"/>
                  <a:gd name="f24" fmla="val 233549"/>
                  <a:gd name="f25" fmla="val 170670"/>
                  <a:gd name="f26" fmla="val 89827"/>
                  <a:gd name="f27" fmla="val 251987"/>
                  <a:gd name="f28" fmla="val 23639"/>
                  <a:gd name="f29" fmla="val 171143"/>
                  <a:gd name="f30" fmla="val 90299"/>
                  <a:gd name="f31" fmla="val 24111"/>
                  <a:gd name="f32" fmla="val 196200"/>
                  <a:gd name="f33" fmla="val 30730"/>
                  <a:gd name="f34" fmla="val 221730"/>
                  <a:gd name="f35" fmla="val 43495"/>
                  <a:gd name="f36" fmla="val 243950"/>
                  <a:gd name="f37" fmla="val 46804"/>
                  <a:gd name="f38" fmla="val 249623"/>
                  <a:gd name="f39" fmla="val 44913"/>
                  <a:gd name="f40" fmla="val 256715"/>
                  <a:gd name="f41" fmla="val 39240"/>
                  <a:gd name="f42" fmla="val 260024"/>
                  <a:gd name="f43" fmla="val 33567"/>
                  <a:gd name="f44" fmla="val 263334"/>
                  <a:gd name="f45" fmla="val 26002"/>
                  <a:gd name="f46" fmla="val 261442"/>
                  <a:gd name="f47" fmla="val 22693"/>
                  <a:gd name="f48" fmla="val 255769"/>
                  <a:gd name="f49" fmla="val 8037"/>
                  <a:gd name="f50" fmla="val 230240"/>
                  <a:gd name="f51" fmla="val 200455"/>
                  <a:gd name="f52" fmla="val 76589"/>
                  <a:gd name="f53" fmla="val 265697"/>
                  <a:gd name="f54" fmla="val 243477"/>
                  <a:gd name="f55" fmla="val 295482"/>
                  <a:gd name="f56" fmla="val 308720"/>
                  <a:gd name="f57" fmla="val 226457"/>
                  <a:gd name="f58" fmla="val 332358"/>
                  <a:gd name="f59" fmla="val 225039"/>
                  <a:gd name="f60" fmla="val 223621"/>
                  <a:gd name="f61" fmla="+- 0 0 -90"/>
                  <a:gd name="f62" fmla="*/ f3 1 341813"/>
                  <a:gd name="f63" fmla="*/ f4 1 332830"/>
                  <a:gd name="f64" fmla="val f5"/>
                  <a:gd name="f65" fmla="val f6"/>
                  <a:gd name="f66" fmla="val f7"/>
                  <a:gd name="f67" fmla="*/ f61 f0 1"/>
                  <a:gd name="f68" fmla="+- f66 0 f64"/>
                  <a:gd name="f69" fmla="+- f65 0 f64"/>
                  <a:gd name="f70" fmla="*/ f67 1 f2"/>
                  <a:gd name="f71" fmla="*/ f69 1 341813"/>
                  <a:gd name="f72" fmla="*/ f68 1 332830"/>
                  <a:gd name="f73" fmla="*/ 222202 f69 1"/>
                  <a:gd name="f74" fmla="*/ 332831 f68 1"/>
                  <a:gd name="f75" fmla="*/ 210856 f69 1"/>
                  <a:gd name="f76" fmla="*/ 324794 f68 1"/>
                  <a:gd name="f77" fmla="*/ 218420 f69 1"/>
                  <a:gd name="f78" fmla="*/ 309665 f68 1"/>
                  <a:gd name="f79" fmla="*/ 317702 f69 1"/>
                  <a:gd name="f80" fmla="*/ 170670 f68 1"/>
                  <a:gd name="f81" fmla="*/ 171143 f69 1"/>
                  <a:gd name="f82" fmla="*/ 23639 f68 1"/>
                  <a:gd name="f83" fmla="*/ 24111 f69 1"/>
                  <a:gd name="f84" fmla="*/ 43495 f69 1"/>
                  <a:gd name="f85" fmla="*/ 243950 f68 1"/>
                  <a:gd name="f86" fmla="*/ 39240 f69 1"/>
                  <a:gd name="f87" fmla="*/ 260024 f68 1"/>
                  <a:gd name="f88" fmla="*/ 22693 f69 1"/>
                  <a:gd name="f89" fmla="*/ 255769 f68 1"/>
                  <a:gd name="f90" fmla="*/ 0 f69 1"/>
                  <a:gd name="f91" fmla="*/ 0 f68 1"/>
                  <a:gd name="f92" fmla="*/ 341813 f69 1"/>
                  <a:gd name="f93" fmla="*/ 226457 f69 1"/>
                  <a:gd name="f94" fmla="*/ 332358 f68 1"/>
                  <a:gd name="f95" fmla="+- f70 0 f1"/>
                  <a:gd name="f96" fmla="*/ f73 1 341813"/>
                  <a:gd name="f97" fmla="*/ f74 1 332830"/>
                  <a:gd name="f98" fmla="*/ f75 1 341813"/>
                  <a:gd name="f99" fmla="*/ f76 1 332830"/>
                  <a:gd name="f100" fmla="*/ f77 1 341813"/>
                  <a:gd name="f101" fmla="*/ f78 1 332830"/>
                  <a:gd name="f102" fmla="*/ f79 1 341813"/>
                  <a:gd name="f103" fmla="*/ f80 1 332830"/>
                  <a:gd name="f104" fmla="*/ f81 1 341813"/>
                  <a:gd name="f105" fmla="*/ f82 1 332830"/>
                  <a:gd name="f106" fmla="*/ f83 1 341813"/>
                  <a:gd name="f107" fmla="*/ f84 1 341813"/>
                  <a:gd name="f108" fmla="*/ f85 1 332830"/>
                  <a:gd name="f109" fmla="*/ f86 1 341813"/>
                  <a:gd name="f110" fmla="*/ f87 1 332830"/>
                  <a:gd name="f111" fmla="*/ f88 1 341813"/>
                  <a:gd name="f112" fmla="*/ f89 1 332830"/>
                  <a:gd name="f113" fmla="*/ f90 1 341813"/>
                  <a:gd name="f114" fmla="*/ f91 1 332830"/>
                  <a:gd name="f115" fmla="*/ f92 1 341813"/>
                  <a:gd name="f116" fmla="*/ f93 1 341813"/>
                  <a:gd name="f117" fmla="*/ f94 1 332830"/>
                  <a:gd name="f118" fmla="*/ f64 1 f71"/>
                  <a:gd name="f119" fmla="*/ f65 1 f71"/>
                  <a:gd name="f120" fmla="*/ f64 1 f72"/>
                  <a:gd name="f121" fmla="*/ f66 1 f72"/>
                  <a:gd name="f122" fmla="*/ f96 1 f71"/>
                  <a:gd name="f123" fmla="*/ f97 1 f72"/>
                  <a:gd name="f124" fmla="*/ f98 1 f71"/>
                  <a:gd name="f125" fmla="*/ f99 1 f72"/>
                  <a:gd name="f126" fmla="*/ f100 1 f71"/>
                  <a:gd name="f127" fmla="*/ f101 1 f72"/>
                  <a:gd name="f128" fmla="*/ f102 1 f71"/>
                  <a:gd name="f129" fmla="*/ f103 1 f72"/>
                  <a:gd name="f130" fmla="*/ f104 1 f71"/>
                  <a:gd name="f131" fmla="*/ f105 1 f72"/>
                  <a:gd name="f132" fmla="*/ f106 1 f71"/>
                  <a:gd name="f133" fmla="*/ f107 1 f71"/>
                  <a:gd name="f134" fmla="*/ f108 1 f72"/>
                  <a:gd name="f135" fmla="*/ f109 1 f71"/>
                  <a:gd name="f136" fmla="*/ f110 1 f72"/>
                  <a:gd name="f137" fmla="*/ f111 1 f71"/>
                  <a:gd name="f138" fmla="*/ f112 1 f72"/>
                  <a:gd name="f139" fmla="*/ f113 1 f71"/>
                  <a:gd name="f140" fmla="*/ f114 1 f72"/>
                  <a:gd name="f141" fmla="*/ f115 1 f71"/>
                  <a:gd name="f142" fmla="*/ f116 1 f71"/>
                  <a:gd name="f143" fmla="*/ f117 1 f72"/>
                  <a:gd name="f144" fmla="*/ f118 f62 1"/>
                  <a:gd name="f145" fmla="*/ f119 f62 1"/>
                  <a:gd name="f146" fmla="*/ f121 f63 1"/>
                  <a:gd name="f147" fmla="*/ f120 f63 1"/>
                  <a:gd name="f148" fmla="*/ f122 f62 1"/>
                  <a:gd name="f149" fmla="*/ f123 f63 1"/>
                  <a:gd name="f150" fmla="*/ f124 f62 1"/>
                  <a:gd name="f151" fmla="*/ f125 f63 1"/>
                  <a:gd name="f152" fmla="*/ f126 f62 1"/>
                  <a:gd name="f153" fmla="*/ f127 f63 1"/>
                  <a:gd name="f154" fmla="*/ f128 f62 1"/>
                  <a:gd name="f155" fmla="*/ f129 f63 1"/>
                  <a:gd name="f156" fmla="*/ f130 f62 1"/>
                  <a:gd name="f157" fmla="*/ f131 f63 1"/>
                  <a:gd name="f158" fmla="*/ f132 f62 1"/>
                  <a:gd name="f159" fmla="*/ f133 f62 1"/>
                  <a:gd name="f160" fmla="*/ f134 f63 1"/>
                  <a:gd name="f161" fmla="*/ f135 f62 1"/>
                  <a:gd name="f162" fmla="*/ f136 f63 1"/>
                  <a:gd name="f163" fmla="*/ f137 f62 1"/>
                  <a:gd name="f164" fmla="*/ f138 f63 1"/>
                  <a:gd name="f165" fmla="*/ f139 f62 1"/>
                  <a:gd name="f166" fmla="*/ f140 f63 1"/>
                  <a:gd name="f167" fmla="*/ f141 f62 1"/>
                  <a:gd name="f168" fmla="*/ f142 f62 1"/>
                  <a:gd name="f169" fmla="*/ f143 f6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95">
                    <a:pos x="f148" y="f149"/>
                  </a:cxn>
                  <a:cxn ang="f95">
                    <a:pos x="f150" y="f151"/>
                  </a:cxn>
                  <a:cxn ang="f95">
                    <a:pos x="f152" y="f153"/>
                  </a:cxn>
                  <a:cxn ang="f95">
                    <a:pos x="f154" y="f155"/>
                  </a:cxn>
                  <a:cxn ang="f95">
                    <a:pos x="f156" y="f157"/>
                  </a:cxn>
                  <a:cxn ang="f95">
                    <a:pos x="f158" y="f155"/>
                  </a:cxn>
                  <a:cxn ang="f95">
                    <a:pos x="f159" y="f160"/>
                  </a:cxn>
                  <a:cxn ang="f95">
                    <a:pos x="f161" y="f162"/>
                  </a:cxn>
                  <a:cxn ang="f95">
                    <a:pos x="f163" y="f164"/>
                  </a:cxn>
                  <a:cxn ang="f95">
                    <a:pos x="f165" y="f155"/>
                  </a:cxn>
                  <a:cxn ang="f95">
                    <a:pos x="f156" y="f166"/>
                  </a:cxn>
                  <a:cxn ang="f95">
                    <a:pos x="f167" y="f155"/>
                  </a:cxn>
                  <a:cxn ang="f95">
                    <a:pos x="f168" y="f169"/>
                  </a:cxn>
                  <a:cxn ang="f95">
                    <a:pos x="f148" y="f149"/>
                  </a:cxn>
                </a:cxnLst>
                <a:rect l="f144" t="f147" r="f145" b="f146"/>
                <a:pathLst>
                  <a:path w="341813" h="332830">
                    <a:moveTo>
                      <a:pt x="f8" y="f9"/>
                    </a:moveTo>
                    <a:cubicBezTo>
                      <a:pt x="f10" y="f9"/>
                      <a:pt x="f11" y="f12"/>
                      <a:pt x="f13" y="f14"/>
                    </a:cubicBezTo>
                    <a:cubicBezTo>
                      <a:pt x="f15" y="f16"/>
                      <a:pt x="f17" y="f18"/>
                      <a:pt x="f19" y="f20"/>
                    </a:cubicBezTo>
                    <a:cubicBezTo>
                      <a:pt x="f21" y="f22"/>
                      <a:pt x="f23" y="f24"/>
                      <a:pt x="f23" y="f25"/>
                    </a:cubicBezTo>
                    <a:cubicBezTo>
                      <a:pt x="f23" y="f26"/>
                      <a:pt x="f27" y="f28"/>
                      <a:pt x="f29" y="f28"/>
                    </a:cubicBezTo>
                    <a:cubicBezTo>
                      <a:pt x="f30" y="f28"/>
                      <a:pt x="f31" y="f26"/>
                      <a:pt x="f31" y="f25"/>
                    </a:cubicBezTo>
                    <a:cubicBezTo>
                      <a:pt x="f31" y="f32"/>
                      <a:pt x="f33" y="f34"/>
                      <a:pt x="f35" y="f36"/>
                    </a:cubicBezTo>
                    <a:cubicBezTo>
                      <a:pt x="f37" y="f38"/>
                      <a:pt x="f39" y="f40"/>
                      <a:pt x="f41" y="f42"/>
                    </a:cubicBezTo>
                    <a:cubicBezTo>
                      <a:pt x="f43" y="f44"/>
                      <a:pt x="f45" y="f46"/>
                      <a:pt x="f47" y="f48"/>
                    </a:cubicBezTo>
                    <a:cubicBezTo>
                      <a:pt x="f49" y="f50"/>
                      <a:pt x="f5" y="f51"/>
                      <a:pt x="f5" y="f25"/>
                    </a:cubicBezTo>
                    <a:cubicBezTo>
                      <a:pt x="f5" y="f52"/>
                      <a:pt x="f52" y="f5"/>
                      <a:pt x="f29" y="f5"/>
                    </a:cubicBezTo>
                    <a:cubicBezTo>
                      <a:pt x="f53" y="f5"/>
                      <a:pt x="f6" y="f52"/>
                      <a:pt x="f6" y="f25"/>
                    </a:cubicBezTo>
                    <a:cubicBezTo>
                      <a:pt x="f6" y="f54"/>
                      <a:pt x="f55" y="f56"/>
                      <a:pt x="f57" y="f58"/>
                    </a:cubicBezTo>
                    <a:cubicBezTo>
                      <a:pt x="f59" y="f9"/>
                      <a:pt x="f60" y="f9"/>
                      <a:pt x="f8" y="f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3" name="Picture 92">
            <a:extLst>
              <a:ext uri="{FF2B5EF4-FFF2-40B4-BE49-F238E27FC236}">
                <a16:creationId xmlns:a16="http://schemas.microsoft.com/office/drawing/2014/main" id="{DE6284B3-EACC-7CC7-2003-F14D542D6ED6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11870242" y="6539072"/>
            <a:ext cx="222949" cy="222949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519C2063-A5B1-1B8E-6F28-9CBAF3B984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743382" y="1634924"/>
            <a:ext cx="1485900" cy="285750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73B9469E-B99A-ED56-1FE3-7F8C9027206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55270" y="5614026"/>
            <a:ext cx="1485900" cy="285750"/>
          </a:xfrm>
          <a:prstGeom prst="rect">
            <a:avLst/>
          </a:prstGeom>
        </p:spPr>
      </p:pic>
      <p:pic>
        <p:nvPicPr>
          <p:cNvPr id="96" name="Graphic 95">
            <a:extLst>
              <a:ext uri="{FF2B5EF4-FFF2-40B4-BE49-F238E27FC236}">
                <a16:creationId xmlns:a16="http://schemas.microsoft.com/office/drawing/2014/main" id="{32E09BFC-8D14-0272-F294-FD93F132685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836289" y="5970519"/>
            <a:ext cx="1485900" cy="28575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25A0006F-6ED8-4DDE-84C3-1BA446CC455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 rot="19249886">
            <a:off x="4165905" y="1373409"/>
            <a:ext cx="490552" cy="73227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1BEAB95-730A-3CFC-366A-0B3668977BF3}"/>
              </a:ext>
            </a:extLst>
          </p:cNvPr>
          <p:cNvGrpSpPr/>
          <p:nvPr/>
        </p:nvGrpSpPr>
        <p:grpSpPr>
          <a:xfrm>
            <a:off x="8834095" y="2035737"/>
            <a:ext cx="635599" cy="635599"/>
            <a:chOff x="8834095" y="2035737"/>
            <a:chExt cx="635599" cy="63559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905AC11-70E2-A996-F1EE-C56A234810EA}"/>
                </a:ext>
              </a:extLst>
            </p:cNvPr>
            <p:cNvSpPr/>
            <p:nvPr/>
          </p:nvSpPr>
          <p:spPr>
            <a:xfrm>
              <a:off x="8834095" y="2035737"/>
              <a:ext cx="635599" cy="635599"/>
            </a:xfrm>
            <a:prstGeom prst="ellipse">
              <a:avLst/>
            </a:prstGeom>
            <a:solidFill>
              <a:srgbClr val="C02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Graphic 3">
              <a:extLst>
                <a:ext uri="{FF2B5EF4-FFF2-40B4-BE49-F238E27FC236}">
                  <a16:creationId xmlns:a16="http://schemas.microsoft.com/office/drawing/2014/main" id="{A18492A6-568F-949B-1F76-13DF3C32E259}"/>
                </a:ext>
              </a:extLst>
            </p:cNvPr>
            <p:cNvSpPr/>
            <p:nvPr/>
          </p:nvSpPr>
          <p:spPr>
            <a:xfrm>
              <a:off x="9030393" y="2152650"/>
              <a:ext cx="246957" cy="396914"/>
            </a:xfrm>
            <a:custGeom>
              <a:avLst/>
              <a:gdLst>
                <a:gd name="connsiteX0" fmla="*/ 562533 w 1340316"/>
                <a:gd name="connsiteY0" fmla="*/ 820484 h 2154174"/>
                <a:gd name="connsiteX1" fmla="*/ 639971 w 1340316"/>
                <a:gd name="connsiteY1" fmla="*/ 1901095 h 2154174"/>
                <a:gd name="connsiteX2" fmla="*/ 639780 w 1340316"/>
                <a:gd name="connsiteY2" fmla="*/ 1901762 h 2154174"/>
                <a:gd name="connsiteX3" fmla="*/ 442994 w 1340316"/>
                <a:gd name="connsiteY3" fmla="*/ 2122837 h 2154174"/>
                <a:gd name="connsiteX4" fmla="*/ 432707 w 1340316"/>
                <a:gd name="connsiteY4" fmla="*/ 1764697 h 2154174"/>
                <a:gd name="connsiteX5" fmla="*/ 88854 w 1340316"/>
                <a:gd name="connsiteY5" fmla="*/ 1243965 h 2154174"/>
                <a:gd name="connsiteX6" fmla="*/ 229539 w 1340316"/>
                <a:gd name="connsiteY6" fmla="*/ 273272 h 2154174"/>
                <a:gd name="connsiteX7" fmla="*/ 229729 w 1340316"/>
                <a:gd name="connsiteY7" fmla="*/ 272987 h 2154174"/>
                <a:gd name="connsiteX8" fmla="*/ 581487 w 1340316"/>
                <a:gd name="connsiteY8" fmla="*/ 0 h 2154174"/>
                <a:gd name="connsiteX9" fmla="*/ 1326438 w 1340316"/>
                <a:gd name="connsiteY9" fmla="*/ 1285685 h 2154174"/>
                <a:gd name="connsiteX10" fmla="*/ 1229568 w 1340316"/>
                <a:gd name="connsiteY10" fmla="*/ 1828991 h 2154174"/>
                <a:gd name="connsiteX11" fmla="*/ 825042 w 1340316"/>
                <a:gd name="connsiteY11" fmla="*/ 2134267 h 2154174"/>
                <a:gd name="connsiteX12" fmla="*/ 776274 w 1340316"/>
                <a:gd name="connsiteY12" fmla="*/ 2154174 h 2154174"/>
                <a:gd name="connsiteX13" fmla="*/ 773988 w 1340316"/>
                <a:gd name="connsiteY13" fmla="*/ 2147030 h 2154174"/>
                <a:gd name="connsiteX14" fmla="*/ 965345 w 1340316"/>
                <a:gd name="connsiteY14" fmla="*/ 1566005 h 2154174"/>
                <a:gd name="connsiteX15" fmla="*/ 562533 w 1340316"/>
                <a:gd name="connsiteY15" fmla="*/ 820388 h 215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0316" h="2154174">
                  <a:moveTo>
                    <a:pt x="562533" y="820484"/>
                  </a:moveTo>
                  <a:cubicBezTo>
                    <a:pt x="121525" y="1161098"/>
                    <a:pt x="771892" y="1521905"/>
                    <a:pt x="639971" y="1901095"/>
                  </a:cubicBezTo>
                  <a:cubicBezTo>
                    <a:pt x="639971" y="1901285"/>
                    <a:pt x="639780" y="1901571"/>
                    <a:pt x="639780" y="1901762"/>
                  </a:cubicBezTo>
                  <a:cubicBezTo>
                    <a:pt x="608253" y="1990820"/>
                    <a:pt x="527195" y="2076450"/>
                    <a:pt x="442994" y="2122837"/>
                  </a:cubicBezTo>
                  <a:cubicBezTo>
                    <a:pt x="486714" y="2000441"/>
                    <a:pt x="473188" y="1888426"/>
                    <a:pt x="432707" y="1764697"/>
                  </a:cubicBezTo>
                  <a:cubicBezTo>
                    <a:pt x="366222" y="1561433"/>
                    <a:pt x="180104" y="1434656"/>
                    <a:pt x="88854" y="1243965"/>
                  </a:cubicBezTo>
                  <a:cubicBezTo>
                    <a:pt x="-71356" y="908971"/>
                    <a:pt x="-9253" y="550926"/>
                    <a:pt x="229539" y="273272"/>
                  </a:cubicBezTo>
                  <a:lnTo>
                    <a:pt x="229729" y="272987"/>
                  </a:lnTo>
                  <a:cubicBezTo>
                    <a:pt x="326979" y="160020"/>
                    <a:pt x="449947" y="69628"/>
                    <a:pt x="581487" y="0"/>
                  </a:cubicBezTo>
                  <a:cubicBezTo>
                    <a:pt x="475474" y="568928"/>
                    <a:pt x="1232807" y="758190"/>
                    <a:pt x="1326438" y="1285685"/>
                  </a:cubicBezTo>
                  <a:cubicBezTo>
                    <a:pt x="1359870" y="1474280"/>
                    <a:pt x="1334915" y="1666113"/>
                    <a:pt x="1229568" y="1828991"/>
                  </a:cubicBezTo>
                  <a:cubicBezTo>
                    <a:pt x="1134033" y="1976533"/>
                    <a:pt x="985919" y="2071116"/>
                    <a:pt x="825042" y="2134267"/>
                  </a:cubicBezTo>
                  <a:cubicBezTo>
                    <a:pt x="808754" y="2140649"/>
                    <a:pt x="792657" y="2148078"/>
                    <a:pt x="776274" y="2154174"/>
                  </a:cubicBezTo>
                  <a:lnTo>
                    <a:pt x="773988" y="2147030"/>
                  </a:lnTo>
                  <a:cubicBezTo>
                    <a:pt x="944199" y="2010823"/>
                    <a:pt x="1008874" y="1776794"/>
                    <a:pt x="965345" y="1566005"/>
                  </a:cubicBezTo>
                  <a:cubicBezTo>
                    <a:pt x="907528" y="1286066"/>
                    <a:pt x="528814" y="1127760"/>
                    <a:pt x="562533" y="820388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639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A4FCA531-149B-BED1-596A-10C76B0D8890}"/>
              </a:ext>
            </a:extLst>
          </p:cNvPr>
          <p:cNvSpPr/>
          <p:nvPr/>
        </p:nvSpPr>
        <p:spPr>
          <a:xfrm flipH="1">
            <a:off x="0" y="0"/>
            <a:ext cx="5992453" cy="6858000"/>
          </a:xfrm>
          <a:prstGeom prst="rect">
            <a:avLst/>
          </a:prstGeom>
          <a:solidFill>
            <a:srgbClr val="FF9710"/>
          </a:solidFill>
          <a:ln>
            <a:noFill/>
          </a:ln>
          <a:effectLst>
            <a:outerShdw blurRad="279400" dist="76200" algn="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9E56507-AEF1-4A4A-B182-B758FD8C5D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5"/>
          <a:stretch/>
        </p:blipFill>
        <p:spPr>
          <a:xfrm>
            <a:off x="10647189" y="5939611"/>
            <a:ext cx="860248" cy="42868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85A16E9-AF46-EF4D-AE74-E6489D73B2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0422"/>
          <a:stretch/>
        </p:blipFill>
        <p:spPr>
          <a:xfrm>
            <a:off x="10609203" y="4751437"/>
            <a:ext cx="666268" cy="501620"/>
          </a:xfrm>
          <a:prstGeom prst="rect">
            <a:avLst/>
          </a:prstGeom>
        </p:spPr>
      </p:pic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F795B1D-32EA-D34A-D0DA-D890E9C35170}"/>
              </a:ext>
            </a:extLst>
          </p:cNvPr>
          <p:cNvGrpSpPr/>
          <p:nvPr/>
        </p:nvGrpSpPr>
        <p:grpSpPr>
          <a:xfrm>
            <a:off x="10647189" y="5276559"/>
            <a:ext cx="1458281" cy="380104"/>
            <a:chOff x="11077953" y="5478737"/>
            <a:chExt cx="1458281" cy="380104"/>
          </a:xfrm>
        </p:grpSpPr>
        <p:sp>
          <p:nvSpPr>
            <p:cNvPr id="28" name="ZoneTexte 8">
              <a:extLst>
                <a:ext uri="{FF2B5EF4-FFF2-40B4-BE49-F238E27FC236}">
                  <a16:creationId xmlns:a16="http://schemas.microsoft.com/office/drawing/2014/main" id="{E8F34D3F-F6B7-498E-B0E1-3E755572E1EA}"/>
                </a:ext>
              </a:extLst>
            </p:cNvPr>
            <p:cNvSpPr txBox="1"/>
            <p:nvPr/>
          </p:nvSpPr>
          <p:spPr>
            <a:xfrm>
              <a:off x="11401933" y="5478737"/>
              <a:ext cx="1134301" cy="3801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marR="0" lvl="0" indent="0" fontAlgn="auto">
                <a:lnSpc>
                  <a:spcPct val="8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Made </a:t>
              </a:r>
              <a:br>
                <a: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</a:br>
              <a:r>
                <a: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in Spain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754052F-FDAA-4E3D-A2CE-CDBB41DC7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77953" y="5479313"/>
              <a:ext cx="363068" cy="363068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</p:pic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279D569F-5250-A08E-9F2C-A316BCCA6A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870242" y="6539072"/>
            <a:ext cx="222949" cy="222949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D1573938-DFE7-8719-6296-9F48DBBB2A57}"/>
              </a:ext>
            </a:extLst>
          </p:cNvPr>
          <p:cNvGrpSpPr/>
          <p:nvPr/>
        </p:nvGrpSpPr>
        <p:grpSpPr>
          <a:xfrm flipH="1">
            <a:off x="3286679" y="2122380"/>
            <a:ext cx="770328" cy="741310"/>
            <a:chOff x="494016" y="1394439"/>
            <a:chExt cx="1221669" cy="1175649"/>
          </a:xfrm>
          <a:solidFill>
            <a:schemeClr val="bg2">
              <a:alpha val="40000"/>
            </a:schemeClr>
          </a:solidFill>
        </p:grpSpPr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EC21FD30-22B4-BC0D-B26B-7E5EE1F3E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7697285">
              <a:off x="783360" y="1361168"/>
              <a:ext cx="899053" cy="965596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29186650-6312-64CA-76B4-BD2753375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5336766">
              <a:off x="517682" y="1906920"/>
              <a:ext cx="639502" cy="686834"/>
            </a:xfrm>
            <a:prstGeom prst="rect">
              <a:avLst/>
            </a:prstGeom>
          </p:spPr>
        </p:pic>
      </p:grpSp>
      <p:pic>
        <p:nvPicPr>
          <p:cNvPr id="43" name="Graphic 42">
            <a:extLst>
              <a:ext uri="{FF2B5EF4-FFF2-40B4-BE49-F238E27FC236}">
                <a16:creationId xmlns:a16="http://schemas.microsoft.com/office/drawing/2014/main" id="{15BF2902-E7F8-25A7-7BE7-66A853D3B47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5480" b="24997"/>
          <a:stretch/>
        </p:blipFill>
        <p:spPr>
          <a:xfrm>
            <a:off x="10914" y="3695700"/>
            <a:ext cx="4196515" cy="3186969"/>
          </a:xfrm>
          <a:prstGeom prst="rect">
            <a:avLst/>
          </a:prstGeom>
        </p:spPr>
      </p:pic>
      <p:pic>
        <p:nvPicPr>
          <p:cNvPr id="42" name="Picture 41" descr="A picture containing text, lighter, black, dark&#10;&#10;Description automatically generated">
            <a:extLst>
              <a:ext uri="{FF2B5EF4-FFF2-40B4-BE49-F238E27FC236}">
                <a16:creationId xmlns:a16="http://schemas.microsoft.com/office/drawing/2014/main" id="{326CBFC3-F370-9953-AF67-38E06791EF0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7346"/>
          <a:stretch/>
        </p:blipFill>
        <p:spPr>
          <a:xfrm>
            <a:off x="7445" y="2290823"/>
            <a:ext cx="4676460" cy="4567177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F43C1E0B-99B4-03EC-CDF6-449B00F57DCD}"/>
              </a:ext>
            </a:extLst>
          </p:cNvPr>
          <p:cNvGrpSpPr/>
          <p:nvPr/>
        </p:nvGrpSpPr>
        <p:grpSpPr>
          <a:xfrm>
            <a:off x="364887" y="275503"/>
            <a:ext cx="5333454" cy="2060035"/>
            <a:chOff x="266698" y="419770"/>
            <a:chExt cx="5027672" cy="2060035"/>
          </a:xfrm>
        </p:grpSpPr>
        <p:sp>
          <p:nvSpPr>
            <p:cNvPr id="31" name="Title 4">
              <a:extLst>
                <a:ext uri="{FF2B5EF4-FFF2-40B4-BE49-F238E27FC236}">
                  <a16:creationId xmlns:a16="http://schemas.microsoft.com/office/drawing/2014/main" id="{7508FBFC-5356-4E2B-8FF9-EAB28FF015B0}"/>
                </a:ext>
              </a:extLst>
            </p:cNvPr>
            <p:cNvSpPr txBox="1">
              <a:spLocks/>
            </p:cNvSpPr>
            <p:nvPr/>
          </p:nvSpPr>
          <p:spPr>
            <a:xfrm>
              <a:off x="394684" y="748830"/>
              <a:ext cx="4899686" cy="17309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1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k-UA" sz="4000" b="1" dirty="0">
                  <a:solidFill>
                    <a:srgbClr val="FEFFFE"/>
                  </a:solidFill>
                  <a:latin typeface="Ink Free" panose="03080402000500000000" pitchFamily="66" charset="0"/>
                </a:rPr>
                <a:t>НОВА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Ink Free" panose="03080402000500000000" pitchFamily="66" charset="0"/>
                <a:ea typeface="+mj-ea"/>
                <a:cs typeface="+mj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1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EFFFE"/>
                  </a:solidFill>
                  <a:effectLst/>
                  <a:uLnTx/>
                  <a:uFillTx/>
                  <a:latin typeface="Lato" panose="020F0502020204030203" pitchFamily="34" charset="77"/>
                  <a:ea typeface="+mj-ea"/>
                  <a:cs typeface="+mj-cs"/>
                </a:rPr>
                <a:t>BIC EZ REACH</a:t>
              </a:r>
            </a:p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1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k-UA" sz="3200" b="1" dirty="0">
                  <a:solidFill>
                    <a:srgbClr val="FEFFFE"/>
                  </a:solidFill>
                  <a:latin typeface="Ink Free" panose="03080402000500000000" pitchFamily="66" charset="0"/>
                </a:rPr>
                <a:t>Ключові характеристики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Ink Free" panose="03080402000500000000" pitchFamily="66" charset="0"/>
                <a:ea typeface="+mj-ea"/>
                <a:cs typeface="+mj-cs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44EFC1A-DC31-7A9A-A890-AC54A1C8E5E0}"/>
                </a:ext>
              </a:extLst>
            </p:cNvPr>
            <p:cNvGrpSpPr/>
            <p:nvPr/>
          </p:nvGrpSpPr>
          <p:grpSpPr>
            <a:xfrm>
              <a:off x="266698" y="419770"/>
              <a:ext cx="4946490" cy="1698070"/>
              <a:chOff x="0" y="381670"/>
              <a:chExt cx="5213188" cy="1698070"/>
            </a:xfrm>
            <a:solidFill>
              <a:schemeClr val="bg1"/>
            </a:solidFill>
          </p:grpSpPr>
          <p:pic>
            <p:nvPicPr>
              <p:cNvPr id="49" name="Graphic 48">
                <a:extLst>
                  <a:ext uri="{FF2B5EF4-FFF2-40B4-BE49-F238E27FC236}">
                    <a16:creationId xmlns:a16="http://schemas.microsoft.com/office/drawing/2014/main" id="{967C0995-FC93-D79F-A34B-01212179DC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0" y="381670"/>
                <a:ext cx="5213188" cy="244233"/>
              </a:xfrm>
              <a:prstGeom prst="rect">
                <a:avLst/>
              </a:prstGeom>
            </p:spPr>
          </p:pic>
          <p:pic>
            <p:nvPicPr>
              <p:cNvPr id="50" name="Graphic 49">
                <a:extLst>
                  <a:ext uri="{FF2B5EF4-FFF2-40B4-BE49-F238E27FC236}">
                    <a16:creationId xmlns:a16="http://schemas.microsoft.com/office/drawing/2014/main" id="{26DA6EAF-9413-5272-9F5B-02BB9BECFA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0" y="1835507"/>
                <a:ext cx="5213188" cy="244233"/>
              </a:xfrm>
              <a:prstGeom prst="rect">
                <a:avLst/>
              </a:prstGeom>
            </p:spPr>
          </p:pic>
        </p:grp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5598D5AE-8E76-50CE-807E-F538619FE49A}"/>
              </a:ext>
            </a:extLst>
          </p:cNvPr>
          <p:cNvGrpSpPr/>
          <p:nvPr/>
        </p:nvGrpSpPr>
        <p:grpSpPr>
          <a:xfrm>
            <a:off x="6380217" y="5109936"/>
            <a:ext cx="1073888" cy="1073887"/>
            <a:chOff x="5665165" y="4989841"/>
            <a:chExt cx="1073888" cy="1073887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51535E6-A81E-6570-8B09-C3B4927A8B76}"/>
                </a:ext>
              </a:extLst>
            </p:cNvPr>
            <p:cNvSpPr/>
            <p:nvPr/>
          </p:nvSpPr>
          <p:spPr>
            <a:xfrm>
              <a:off x="5705166" y="5029843"/>
              <a:ext cx="977444" cy="9774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54EF47F-AECE-5200-18B8-7D514F64CB4D}"/>
                </a:ext>
              </a:extLst>
            </p:cNvPr>
            <p:cNvGrpSpPr/>
            <p:nvPr/>
          </p:nvGrpSpPr>
          <p:grpSpPr>
            <a:xfrm>
              <a:off x="5665165" y="4989841"/>
              <a:ext cx="1073888" cy="1073887"/>
              <a:chOff x="9067797" y="3152776"/>
              <a:chExt cx="1298575" cy="1298575"/>
            </a:xfrm>
          </p:grpSpPr>
          <p:sp>
            <p:nvSpPr>
              <p:cNvPr id="71" name="Freeform 12">
                <a:extLst>
                  <a:ext uri="{FF2B5EF4-FFF2-40B4-BE49-F238E27FC236}">
                    <a16:creationId xmlns:a16="http://schemas.microsoft.com/office/drawing/2014/main" id="{D4660930-ABD6-7286-17D1-6564360F45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067797" y="3152776"/>
                <a:ext cx="1298575" cy="1298575"/>
              </a:xfrm>
              <a:custGeom>
                <a:avLst/>
                <a:gdLst>
                  <a:gd name="T0" fmla="*/ 956 w 1916"/>
                  <a:gd name="T1" fmla="*/ 355 h 1915"/>
                  <a:gd name="T2" fmla="*/ 956 w 1916"/>
                  <a:gd name="T3" fmla="*/ 355 h 1915"/>
                  <a:gd name="T4" fmla="*/ 531 w 1916"/>
                  <a:gd name="T5" fmla="*/ 532 h 1915"/>
                  <a:gd name="T6" fmla="*/ 355 w 1916"/>
                  <a:gd name="T7" fmla="*/ 959 h 1915"/>
                  <a:gd name="T8" fmla="*/ 957 w 1916"/>
                  <a:gd name="T9" fmla="*/ 1560 h 1915"/>
                  <a:gd name="T10" fmla="*/ 1560 w 1916"/>
                  <a:gd name="T11" fmla="*/ 956 h 1915"/>
                  <a:gd name="T12" fmla="*/ 957 w 1916"/>
                  <a:gd name="T13" fmla="*/ 355 h 1915"/>
                  <a:gd name="T14" fmla="*/ 957 w 1916"/>
                  <a:gd name="T15" fmla="*/ 341 h 1915"/>
                  <a:gd name="T16" fmla="*/ 956 w 1916"/>
                  <a:gd name="T17" fmla="*/ 355 h 1915"/>
                  <a:gd name="T18" fmla="*/ 957 w 1916"/>
                  <a:gd name="T19" fmla="*/ 1915 h 1915"/>
                  <a:gd name="T20" fmla="*/ 957 w 1916"/>
                  <a:gd name="T21" fmla="*/ 1915 h 1915"/>
                  <a:gd name="T22" fmla="*/ 0 w 1916"/>
                  <a:gd name="T23" fmla="*/ 959 h 1915"/>
                  <a:gd name="T24" fmla="*/ 280 w 1916"/>
                  <a:gd name="T25" fmla="*/ 282 h 1915"/>
                  <a:gd name="T26" fmla="*/ 956 w 1916"/>
                  <a:gd name="T27" fmla="*/ 0 h 1915"/>
                  <a:gd name="T28" fmla="*/ 957 w 1916"/>
                  <a:gd name="T29" fmla="*/ 0 h 1915"/>
                  <a:gd name="T30" fmla="*/ 1915 w 1916"/>
                  <a:gd name="T31" fmla="*/ 956 h 1915"/>
                  <a:gd name="T32" fmla="*/ 959 w 1916"/>
                  <a:gd name="T33" fmla="*/ 1915 h 1915"/>
                  <a:gd name="T34" fmla="*/ 957 w 1916"/>
                  <a:gd name="T35" fmla="*/ 1915 h 1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16" h="1915">
                    <a:moveTo>
                      <a:pt x="956" y="355"/>
                    </a:moveTo>
                    <a:lnTo>
                      <a:pt x="956" y="355"/>
                    </a:lnTo>
                    <a:cubicBezTo>
                      <a:pt x="796" y="355"/>
                      <a:pt x="645" y="418"/>
                      <a:pt x="531" y="532"/>
                    </a:cubicBezTo>
                    <a:cubicBezTo>
                      <a:pt x="417" y="647"/>
                      <a:pt x="355" y="798"/>
                      <a:pt x="355" y="959"/>
                    </a:cubicBezTo>
                    <a:cubicBezTo>
                      <a:pt x="355" y="1290"/>
                      <a:pt x="626" y="1560"/>
                      <a:pt x="957" y="1560"/>
                    </a:cubicBezTo>
                    <a:cubicBezTo>
                      <a:pt x="1291" y="1560"/>
                      <a:pt x="1561" y="1289"/>
                      <a:pt x="1560" y="956"/>
                    </a:cubicBezTo>
                    <a:cubicBezTo>
                      <a:pt x="1559" y="625"/>
                      <a:pt x="1289" y="355"/>
                      <a:pt x="957" y="355"/>
                    </a:cubicBezTo>
                    <a:lnTo>
                      <a:pt x="957" y="341"/>
                    </a:lnTo>
                    <a:lnTo>
                      <a:pt x="956" y="355"/>
                    </a:lnTo>
                    <a:close/>
                    <a:moveTo>
                      <a:pt x="957" y="1915"/>
                    </a:moveTo>
                    <a:lnTo>
                      <a:pt x="957" y="1915"/>
                    </a:lnTo>
                    <a:cubicBezTo>
                      <a:pt x="430" y="1915"/>
                      <a:pt x="1" y="1486"/>
                      <a:pt x="0" y="959"/>
                    </a:cubicBezTo>
                    <a:cubicBezTo>
                      <a:pt x="0" y="704"/>
                      <a:pt x="99" y="463"/>
                      <a:pt x="280" y="282"/>
                    </a:cubicBezTo>
                    <a:cubicBezTo>
                      <a:pt x="460" y="101"/>
                      <a:pt x="701" y="1"/>
                      <a:pt x="956" y="0"/>
                    </a:cubicBezTo>
                    <a:lnTo>
                      <a:pt x="957" y="0"/>
                    </a:lnTo>
                    <a:cubicBezTo>
                      <a:pt x="1484" y="0"/>
                      <a:pt x="1914" y="429"/>
                      <a:pt x="1915" y="956"/>
                    </a:cubicBezTo>
                    <a:cubicBezTo>
                      <a:pt x="1916" y="1484"/>
                      <a:pt x="1487" y="1914"/>
                      <a:pt x="959" y="1915"/>
                    </a:cubicBezTo>
                    <a:lnTo>
                      <a:pt x="957" y="1915"/>
                    </a:lnTo>
                    <a:close/>
                  </a:path>
                </a:pathLst>
              </a:custGeom>
              <a:solidFill>
                <a:srgbClr val="93191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Freeform 14">
                <a:extLst>
                  <a:ext uri="{FF2B5EF4-FFF2-40B4-BE49-F238E27FC236}">
                    <a16:creationId xmlns:a16="http://schemas.microsoft.com/office/drawing/2014/main" id="{FB867D0C-D33B-C4E7-2147-9883E123C3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6076" y="3336926"/>
                <a:ext cx="158750" cy="161925"/>
              </a:xfrm>
              <a:custGeom>
                <a:avLst/>
                <a:gdLst>
                  <a:gd name="T0" fmla="*/ 26 w 235"/>
                  <a:gd name="T1" fmla="*/ 165 h 240"/>
                  <a:gd name="T2" fmla="*/ 26 w 235"/>
                  <a:gd name="T3" fmla="*/ 165 h 240"/>
                  <a:gd name="T4" fmla="*/ 0 w 235"/>
                  <a:gd name="T5" fmla="*/ 136 h 240"/>
                  <a:gd name="T6" fmla="*/ 152 w 235"/>
                  <a:gd name="T7" fmla="*/ 0 h 240"/>
                  <a:gd name="T8" fmla="*/ 177 w 235"/>
                  <a:gd name="T9" fmla="*/ 28 h 240"/>
                  <a:gd name="T10" fmla="*/ 122 w 235"/>
                  <a:gd name="T11" fmla="*/ 78 h 240"/>
                  <a:gd name="T12" fmla="*/ 235 w 235"/>
                  <a:gd name="T13" fmla="*/ 204 h 240"/>
                  <a:gd name="T14" fmla="*/ 194 w 235"/>
                  <a:gd name="T15" fmla="*/ 240 h 240"/>
                  <a:gd name="T16" fmla="*/ 81 w 235"/>
                  <a:gd name="T17" fmla="*/ 115 h 240"/>
                  <a:gd name="T18" fmla="*/ 26 w 235"/>
                  <a:gd name="T19" fmla="*/ 165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5" h="240">
                    <a:moveTo>
                      <a:pt x="26" y="165"/>
                    </a:moveTo>
                    <a:lnTo>
                      <a:pt x="26" y="165"/>
                    </a:lnTo>
                    <a:lnTo>
                      <a:pt x="0" y="136"/>
                    </a:lnTo>
                    <a:lnTo>
                      <a:pt x="152" y="0"/>
                    </a:lnTo>
                    <a:lnTo>
                      <a:pt x="177" y="28"/>
                    </a:lnTo>
                    <a:lnTo>
                      <a:pt x="122" y="78"/>
                    </a:lnTo>
                    <a:lnTo>
                      <a:pt x="235" y="204"/>
                    </a:lnTo>
                    <a:lnTo>
                      <a:pt x="194" y="240"/>
                    </a:lnTo>
                    <a:lnTo>
                      <a:pt x="81" y="115"/>
                    </a:lnTo>
                    <a:lnTo>
                      <a:pt x="26" y="165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Freeform 15">
                <a:extLst>
                  <a:ext uri="{FF2B5EF4-FFF2-40B4-BE49-F238E27FC236}">
                    <a16:creationId xmlns:a16="http://schemas.microsoft.com/office/drawing/2014/main" id="{8F04D843-C96C-7F54-96AF-F55260AA2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2126" y="3252788"/>
                <a:ext cx="176213" cy="182563"/>
              </a:xfrm>
              <a:custGeom>
                <a:avLst/>
                <a:gdLst>
                  <a:gd name="T0" fmla="*/ 167 w 260"/>
                  <a:gd name="T1" fmla="*/ 0 h 268"/>
                  <a:gd name="T2" fmla="*/ 167 w 260"/>
                  <a:gd name="T3" fmla="*/ 0 h 268"/>
                  <a:gd name="T4" fmla="*/ 184 w 260"/>
                  <a:gd name="T5" fmla="*/ 35 h 268"/>
                  <a:gd name="T6" fmla="*/ 66 w 260"/>
                  <a:gd name="T7" fmla="*/ 92 h 268"/>
                  <a:gd name="T8" fmla="*/ 85 w 260"/>
                  <a:gd name="T9" fmla="*/ 132 h 268"/>
                  <a:gd name="T10" fmla="*/ 193 w 260"/>
                  <a:gd name="T11" fmla="*/ 79 h 268"/>
                  <a:gd name="T12" fmla="*/ 209 w 260"/>
                  <a:gd name="T13" fmla="*/ 111 h 268"/>
                  <a:gd name="T14" fmla="*/ 101 w 260"/>
                  <a:gd name="T15" fmla="*/ 164 h 268"/>
                  <a:gd name="T16" fmla="*/ 123 w 260"/>
                  <a:gd name="T17" fmla="*/ 209 h 268"/>
                  <a:gd name="T18" fmla="*/ 243 w 260"/>
                  <a:gd name="T19" fmla="*/ 151 h 268"/>
                  <a:gd name="T20" fmla="*/ 260 w 260"/>
                  <a:gd name="T21" fmla="*/ 185 h 268"/>
                  <a:gd name="T22" fmla="*/ 91 w 260"/>
                  <a:gd name="T23" fmla="*/ 268 h 268"/>
                  <a:gd name="T24" fmla="*/ 0 w 260"/>
                  <a:gd name="T25" fmla="*/ 82 h 268"/>
                  <a:gd name="T26" fmla="*/ 167 w 260"/>
                  <a:gd name="T27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0" h="268">
                    <a:moveTo>
                      <a:pt x="167" y="0"/>
                    </a:moveTo>
                    <a:lnTo>
                      <a:pt x="167" y="0"/>
                    </a:lnTo>
                    <a:lnTo>
                      <a:pt x="184" y="35"/>
                    </a:lnTo>
                    <a:lnTo>
                      <a:pt x="66" y="92"/>
                    </a:lnTo>
                    <a:lnTo>
                      <a:pt x="85" y="132"/>
                    </a:lnTo>
                    <a:lnTo>
                      <a:pt x="193" y="79"/>
                    </a:lnTo>
                    <a:lnTo>
                      <a:pt x="209" y="111"/>
                    </a:lnTo>
                    <a:lnTo>
                      <a:pt x="101" y="164"/>
                    </a:lnTo>
                    <a:lnTo>
                      <a:pt x="123" y="209"/>
                    </a:lnTo>
                    <a:lnTo>
                      <a:pt x="243" y="151"/>
                    </a:lnTo>
                    <a:lnTo>
                      <a:pt x="260" y="185"/>
                    </a:lnTo>
                    <a:lnTo>
                      <a:pt x="91" y="268"/>
                    </a:lnTo>
                    <a:lnTo>
                      <a:pt x="0" y="8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Freeform 16">
                <a:extLst>
                  <a:ext uri="{FF2B5EF4-FFF2-40B4-BE49-F238E27FC236}">
                    <a16:creationId xmlns:a16="http://schemas.microsoft.com/office/drawing/2014/main" id="{ED056957-6A98-48C9-432F-AC19CC25EC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3576" y="3221038"/>
                <a:ext cx="146050" cy="147638"/>
              </a:xfrm>
              <a:custGeom>
                <a:avLst/>
                <a:gdLst>
                  <a:gd name="T0" fmla="*/ 66 w 216"/>
                  <a:gd name="T1" fmla="*/ 168 h 218"/>
                  <a:gd name="T2" fmla="*/ 66 w 216"/>
                  <a:gd name="T3" fmla="*/ 168 h 218"/>
                  <a:gd name="T4" fmla="*/ 80 w 216"/>
                  <a:gd name="T5" fmla="*/ 178 h 218"/>
                  <a:gd name="T6" fmla="*/ 98 w 216"/>
                  <a:gd name="T7" fmla="*/ 182 h 218"/>
                  <a:gd name="T8" fmla="*/ 119 w 216"/>
                  <a:gd name="T9" fmla="*/ 180 h 218"/>
                  <a:gd name="T10" fmla="*/ 135 w 216"/>
                  <a:gd name="T11" fmla="*/ 177 h 218"/>
                  <a:gd name="T12" fmla="*/ 149 w 216"/>
                  <a:gd name="T13" fmla="*/ 170 h 218"/>
                  <a:gd name="T14" fmla="*/ 160 w 216"/>
                  <a:gd name="T15" fmla="*/ 161 h 218"/>
                  <a:gd name="T16" fmla="*/ 163 w 216"/>
                  <a:gd name="T17" fmla="*/ 147 h 218"/>
                  <a:gd name="T18" fmla="*/ 154 w 216"/>
                  <a:gd name="T19" fmla="*/ 135 h 218"/>
                  <a:gd name="T20" fmla="*/ 136 w 216"/>
                  <a:gd name="T21" fmla="*/ 129 h 218"/>
                  <a:gd name="T22" fmla="*/ 112 w 216"/>
                  <a:gd name="T23" fmla="*/ 127 h 218"/>
                  <a:gd name="T24" fmla="*/ 84 w 216"/>
                  <a:gd name="T25" fmla="*/ 125 h 218"/>
                  <a:gd name="T26" fmla="*/ 56 w 216"/>
                  <a:gd name="T27" fmla="*/ 123 h 218"/>
                  <a:gd name="T28" fmla="*/ 31 w 216"/>
                  <a:gd name="T29" fmla="*/ 116 h 218"/>
                  <a:gd name="T30" fmla="*/ 12 w 216"/>
                  <a:gd name="T31" fmla="*/ 102 h 218"/>
                  <a:gd name="T32" fmla="*/ 2 w 216"/>
                  <a:gd name="T33" fmla="*/ 80 h 218"/>
                  <a:gd name="T34" fmla="*/ 5 w 216"/>
                  <a:gd name="T35" fmla="*/ 51 h 218"/>
                  <a:gd name="T36" fmla="*/ 23 w 216"/>
                  <a:gd name="T37" fmla="*/ 28 h 218"/>
                  <a:gd name="T38" fmla="*/ 51 w 216"/>
                  <a:gd name="T39" fmla="*/ 12 h 218"/>
                  <a:gd name="T40" fmla="*/ 83 w 216"/>
                  <a:gd name="T41" fmla="*/ 3 h 218"/>
                  <a:gd name="T42" fmla="*/ 120 w 216"/>
                  <a:gd name="T43" fmla="*/ 0 h 218"/>
                  <a:gd name="T44" fmla="*/ 154 w 216"/>
                  <a:gd name="T45" fmla="*/ 6 h 218"/>
                  <a:gd name="T46" fmla="*/ 179 w 216"/>
                  <a:gd name="T47" fmla="*/ 23 h 218"/>
                  <a:gd name="T48" fmla="*/ 192 w 216"/>
                  <a:gd name="T49" fmla="*/ 52 h 218"/>
                  <a:gd name="T50" fmla="*/ 140 w 216"/>
                  <a:gd name="T51" fmla="*/ 61 h 218"/>
                  <a:gd name="T52" fmla="*/ 133 w 216"/>
                  <a:gd name="T53" fmla="*/ 46 h 218"/>
                  <a:gd name="T54" fmla="*/ 121 w 216"/>
                  <a:gd name="T55" fmla="*/ 39 h 218"/>
                  <a:gd name="T56" fmla="*/ 105 w 216"/>
                  <a:gd name="T57" fmla="*/ 36 h 218"/>
                  <a:gd name="T58" fmla="*/ 86 w 216"/>
                  <a:gd name="T59" fmla="*/ 38 h 218"/>
                  <a:gd name="T60" fmla="*/ 74 w 216"/>
                  <a:gd name="T61" fmla="*/ 41 h 218"/>
                  <a:gd name="T62" fmla="*/ 62 w 216"/>
                  <a:gd name="T63" fmla="*/ 47 h 218"/>
                  <a:gd name="T64" fmla="*/ 55 w 216"/>
                  <a:gd name="T65" fmla="*/ 56 h 218"/>
                  <a:gd name="T66" fmla="*/ 53 w 216"/>
                  <a:gd name="T67" fmla="*/ 67 h 218"/>
                  <a:gd name="T68" fmla="*/ 57 w 216"/>
                  <a:gd name="T69" fmla="*/ 76 h 218"/>
                  <a:gd name="T70" fmla="*/ 69 w 216"/>
                  <a:gd name="T71" fmla="*/ 81 h 218"/>
                  <a:gd name="T72" fmla="*/ 93 w 216"/>
                  <a:gd name="T73" fmla="*/ 84 h 218"/>
                  <a:gd name="T74" fmla="*/ 131 w 216"/>
                  <a:gd name="T75" fmla="*/ 86 h 218"/>
                  <a:gd name="T76" fmla="*/ 151 w 216"/>
                  <a:gd name="T77" fmla="*/ 87 h 218"/>
                  <a:gd name="T78" fmla="*/ 177 w 216"/>
                  <a:gd name="T79" fmla="*/ 92 h 218"/>
                  <a:gd name="T80" fmla="*/ 201 w 216"/>
                  <a:gd name="T81" fmla="*/ 107 h 218"/>
                  <a:gd name="T82" fmla="*/ 214 w 216"/>
                  <a:gd name="T83" fmla="*/ 133 h 218"/>
                  <a:gd name="T84" fmla="*/ 212 w 216"/>
                  <a:gd name="T85" fmla="*/ 160 h 218"/>
                  <a:gd name="T86" fmla="*/ 196 w 216"/>
                  <a:gd name="T87" fmla="*/ 184 h 218"/>
                  <a:gd name="T88" fmla="*/ 166 w 216"/>
                  <a:gd name="T89" fmla="*/ 203 h 218"/>
                  <a:gd name="T90" fmla="*/ 123 w 216"/>
                  <a:gd name="T91" fmla="*/ 215 h 218"/>
                  <a:gd name="T92" fmla="*/ 83 w 216"/>
                  <a:gd name="T93" fmla="*/ 218 h 218"/>
                  <a:gd name="T94" fmla="*/ 47 w 216"/>
                  <a:gd name="T95" fmla="*/ 210 h 218"/>
                  <a:gd name="T96" fmla="*/ 20 w 216"/>
                  <a:gd name="T97" fmla="*/ 192 h 218"/>
                  <a:gd name="T98" fmla="*/ 7 w 216"/>
                  <a:gd name="T99" fmla="*/ 160 h 218"/>
                  <a:gd name="T100" fmla="*/ 59 w 216"/>
                  <a:gd name="T101" fmla="*/ 152 h 218"/>
                  <a:gd name="T102" fmla="*/ 66 w 216"/>
                  <a:gd name="T103" fmla="*/ 16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6" h="218">
                    <a:moveTo>
                      <a:pt x="66" y="168"/>
                    </a:moveTo>
                    <a:lnTo>
                      <a:pt x="66" y="168"/>
                    </a:lnTo>
                    <a:cubicBezTo>
                      <a:pt x="70" y="173"/>
                      <a:pt x="74" y="176"/>
                      <a:pt x="80" y="178"/>
                    </a:cubicBezTo>
                    <a:cubicBezTo>
                      <a:pt x="85" y="180"/>
                      <a:pt x="91" y="181"/>
                      <a:pt x="98" y="182"/>
                    </a:cubicBezTo>
                    <a:cubicBezTo>
                      <a:pt x="105" y="182"/>
                      <a:pt x="112" y="182"/>
                      <a:pt x="119" y="180"/>
                    </a:cubicBezTo>
                    <a:cubicBezTo>
                      <a:pt x="124" y="180"/>
                      <a:pt x="129" y="178"/>
                      <a:pt x="135" y="177"/>
                    </a:cubicBezTo>
                    <a:cubicBezTo>
                      <a:pt x="140" y="175"/>
                      <a:pt x="145" y="173"/>
                      <a:pt x="149" y="170"/>
                    </a:cubicBezTo>
                    <a:cubicBezTo>
                      <a:pt x="154" y="168"/>
                      <a:pt x="157" y="164"/>
                      <a:pt x="160" y="161"/>
                    </a:cubicBezTo>
                    <a:cubicBezTo>
                      <a:pt x="163" y="157"/>
                      <a:pt x="164" y="152"/>
                      <a:pt x="163" y="147"/>
                    </a:cubicBezTo>
                    <a:cubicBezTo>
                      <a:pt x="162" y="142"/>
                      <a:pt x="159" y="137"/>
                      <a:pt x="154" y="135"/>
                    </a:cubicBezTo>
                    <a:cubicBezTo>
                      <a:pt x="149" y="132"/>
                      <a:pt x="143" y="130"/>
                      <a:pt x="136" y="129"/>
                    </a:cubicBezTo>
                    <a:cubicBezTo>
                      <a:pt x="129" y="128"/>
                      <a:pt x="121" y="127"/>
                      <a:pt x="112" y="127"/>
                    </a:cubicBezTo>
                    <a:cubicBezTo>
                      <a:pt x="103" y="126"/>
                      <a:pt x="94" y="126"/>
                      <a:pt x="84" y="125"/>
                    </a:cubicBezTo>
                    <a:cubicBezTo>
                      <a:pt x="75" y="125"/>
                      <a:pt x="66" y="124"/>
                      <a:pt x="56" y="123"/>
                    </a:cubicBezTo>
                    <a:cubicBezTo>
                      <a:pt x="47" y="122"/>
                      <a:pt x="39" y="119"/>
                      <a:pt x="31" y="116"/>
                    </a:cubicBezTo>
                    <a:cubicBezTo>
                      <a:pt x="24" y="113"/>
                      <a:pt x="17" y="108"/>
                      <a:pt x="12" y="102"/>
                    </a:cubicBezTo>
                    <a:cubicBezTo>
                      <a:pt x="7" y="96"/>
                      <a:pt x="3" y="89"/>
                      <a:pt x="2" y="80"/>
                    </a:cubicBezTo>
                    <a:cubicBezTo>
                      <a:pt x="0" y="69"/>
                      <a:pt x="1" y="59"/>
                      <a:pt x="5" y="51"/>
                    </a:cubicBezTo>
                    <a:cubicBezTo>
                      <a:pt x="9" y="42"/>
                      <a:pt x="15" y="35"/>
                      <a:pt x="23" y="28"/>
                    </a:cubicBezTo>
                    <a:cubicBezTo>
                      <a:pt x="31" y="21"/>
                      <a:pt x="40" y="16"/>
                      <a:pt x="51" y="12"/>
                    </a:cubicBezTo>
                    <a:cubicBezTo>
                      <a:pt x="61" y="7"/>
                      <a:pt x="72" y="4"/>
                      <a:pt x="83" y="3"/>
                    </a:cubicBezTo>
                    <a:cubicBezTo>
                      <a:pt x="96" y="0"/>
                      <a:pt x="108" y="0"/>
                      <a:pt x="120" y="0"/>
                    </a:cubicBezTo>
                    <a:cubicBezTo>
                      <a:pt x="133" y="0"/>
                      <a:pt x="144" y="3"/>
                      <a:pt x="154" y="6"/>
                    </a:cubicBezTo>
                    <a:cubicBezTo>
                      <a:pt x="164" y="10"/>
                      <a:pt x="172" y="16"/>
                      <a:pt x="179" y="23"/>
                    </a:cubicBezTo>
                    <a:cubicBezTo>
                      <a:pt x="186" y="30"/>
                      <a:pt x="190" y="40"/>
                      <a:pt x="192" y="52"/>
                    </a:cubicBezTo>
                    <a:lnTo>
                      <a:pt x="140" y="61"/>
                    </a:lnTo>
                    <a:cubicBezTo>
                      <a:pt x="138" y="55"/>
                      <a:pt x="136" y="50"/>
                      <a:pt x="133" y="46"/>
                    </a:cubicBezTo>
                    <a:cubicBezTo>
                      <a:pt x="129" y="43"/>
                      <a:pt x="125" y="40"/>
                      <a:pt x="121" y="39"/>
                    </a:cubicBezTo>
                    <a:cubicBezTo>
                      <a:pt x="116" y="37"/>
                      <a:pt x="111" y="36"/>
                      <a:pt x="105" y="36"/>
                    </a:cubicBezTo>
                    <a:cubicBezTo>
                      <a:pt x="99" y="36"/>
                      <a:pt x="93" y="37"/>
                      <a:pt x="86" y="38"/>
                    </a:cubicBezTo>
                    <a:cubicBezTo>
                      <a:pt x="82" y="39"/>
                      <a:pt x="78" y="40"/>
                      <a:pt x="74" y="41"/>
                    </a:cubicBezTo>
                    <a:cubicBezTo>
                      <a:pt x="69" y="43"/>
                      <a:pt x="66" y="45"/>
                      <a:pt x="62" y="47"/>
                    </a:cubicBezTo>
                    <a:cubicBezTo>
                      <a:pt x="59" y="50"/>
                      <a:pt x="57" y="52"/>
                      <a:pt x="55" y="56"/>
                    </a:cubicBezTo>
                    <a:cubicBezTo>
                      <a:pt x="53" y="59"/>
                      <a:pt x="52" y="63"/>
                      <a:pt x="53" y="67"/>
                    </a:cubicBezTo>
                    <a:cubicBezTo>
                      <a:pt x="54" y="71"/>
                      <a:pt x="55" y="74"/>
                      <a:pt x="57" y="76"/>
                    </a:cubicBezTo>
                    <a:cubicBezTo>
                      <a:pt x="60" y="79"/>
                      <a:pt x="64" y="80"/>
                      <a:pt x="69" y="81"/>
                    </a:cubicBezTo>
                    <a:cubicBezTo>
                      <a:pt x="75" y="83"/>
                      <a:pt x="83" y="84"/>
                      <a:pt x="93" y="84"/>
                    </a:cubicBezTo>
                    <a:cubicBezTo>
                      <a:pt x="103" y="85"/>
                      <a:pt x="116" y="85"/>
                      <a:pt x="131" y="86"/>
                    </a:cubicBezTo>
                    <a:cubicBezTo>
                      <a:pt x="136" y="86"/>
                      <a:pt x="143" y="86"/>
                      <a:pt x="151" y="87"/>
                    </a:cubicBezTo>
                    <a:cubicBezTo>
                      <a:pt x="160" y="87"/>
                      <a:pt x="168" y="89"/>
                      <a:pt x="177" y="92"/>
                    </a:cubicBezTo>
                    <a:cubicBezTo>
                      <a:pt x="186" y="95"/>
                      <a:pt x="193" y="100"/>
                      <a:pt x="201" y="107"/>
                    </a:cubicBezTo>
                    <a:cubicBezTo>
                      <a:pt x="208" y="113"/>
                      <a:pt x="212" y="122"/>
                      <a:pt x="214" y="133"/>
                    </a:cubicBezTo>
                    <a:cubicBezTo>
                      <a:pt x="216" y="143"/>
                      <a:pt x="215" y="152"/>
                      <a:pt x="212" y="160"/>
                    </a:cubicBezTo>
                    <a:cubicBezTo>
                      <a:pt x="209" y="169"/>
                      <a:pt x="203" y="177"/>
                      <a:pt x="196" y="184"/>
                    </a:cubicBezTo>
                    <a:cubicBezTo>
                      <a:pt x="188" y="192"/>
                      <a:pt x="178" y="198"/>
                      <a:pt x="166" y="203"/>
                    </a:cubicBezTo>
                    <a:cubicBezTo>
                      <a:pt x="154" y="209"/>
                      <a:pt x="140" y="213"/>
                      <a:pt x="123" y="215"/>
                    </a:cubicBezTo>
                    <a:cubicBezTo>
                      <a:pt x="109" y="218"/>
                      <a:pt x="96" y="218"/>
                      <a:pt x="83" y="218"/>
                    </a:cubicBezTo>
                    <a:cubicBezTo>
                      <a:pt x="70" y="217"/>
                      <a:pt x="58" y="215"/>
                      <a:pt x="47" y="210"/>
                    </a:cubicBezTo>
                    <a:cubicBezTo>
                      <a:pt x="36" y="206"/>
                      <a:pt x="27" y="200"/>
                      <a:pt x="20" y="192"/>
                    </a:cubicBezTo>
                    <a:cubicBezTo>
                      <a:pt x="13" y="183"/>
                      <a:pt x="8" y="173"/>
                      <a:pt x="7" y="160"/>
                    </a:cubicBezTo>
                    <a:lnTo>
                      <a:pt x="59" y="152"/>
                    </a:lnTo>
                    <a:cubicBezTo>
                      <a:pt x="60" y="159"/>
                      <a:pt x="62" y="164"/>
                      <a:pt x="66" y="168"/>
                    </a:cubicBez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Freeform 17">
                <a:extLst>
                  <a:ext uri="{FF2B5EF4-FFF2-40B4-BE49-F238E27FC236}">
                    <a16:creationId xmlns:a16="http://schemas.microsoft.com/office/drawing/2014/main" id="{D6D204EC-A544-6C32-A848-2D28A2C6C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0263" y="3213101"/>
                <a:ext cx="139700" cy="149225"/>
              </a:xfrm>
              <a:custGeom>
                <a:avLst/>
                <a:gdLst>
                  <a:gd name="T0" fmla="*/ 0 w 207"/>
                  <a:gd name="T1" fmla="*/ 38 h 220"/>
                  <a:gd name="T2" fmla="*/ 0 w 207"/>
                  <a:gd name="T3" fmla="*/ 38 h 220"/>
                  <a:gd name="T4" fmla="*/ 5 w 207"/>
                  <a:gd name="T5" fmla="*/ 0 h 220"/>
                  <a:gd name="T6" fmla="*/ 207 w 207"/>
                  <a:gd name="T7" fmla="*/ 23 h 220"/>
                  <a:gd name="T8" fmla="*/ 203 w 207"/>
                  <a:gd name="T9" fmla="*/ 61 h 220"/>
                  <a:gd name="T10" fmla="*/ 129 w 207"/>
                  <a:gd name="T11" fmla="*/ 52 h 220"/>
                  <a:gd name="T12" fmla="*/ 109 w 207"/>
                  <a:gd name="T13" fmla="*/ 220 h 220"/>
                  <a:gd name="T14" fmla="*/ 55 w 207"/>
                  <a:gd name="T15" fmla="*/ 214 h 220"/>
                  <a:gd name="T16" fmla="*/ 74 w 207"/>
                  <a:gd name="T17" fmla="*/ 46 h 220"/>
                  <a:gd name="T18" fmla="*/ 0 w 207"/>
                  <a:gd name="T19" fmla="*/ 3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7" h="220">
                    <a:moveTo>
                      <a:pt x="0" y="38"/>
                    </a:moveTo>
                    <a:lnTo>
                      <a:pt x="0" y="38"/>
                    </a:lnTo>
                    <a:lnTo>
                      <a:pt x="5" y="0"/>
                    </a:lnTo>
                    <a:lnTo>
                      <a:pt x="207" y="23"/>
                    </a:lnTo>
                    <a:lnTo>
                      <a:pt x="203" y="61"/>
                    </a:lnTo>
                    <a:lnTo>
                      <a:pt x="129" y="52"/>
                    </a:lnTo>
                    <a:lnTo>
                      <a:pt x="109" y="220"/>
                    </a:lnTo>
                    <a:lnTo>
                      <a:pt x="55" y="214"/>
                    </a:lnTo>
                    <a:lnTo>
                      <a:pt x="74" y="46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Freeform 18">
                <a:extLst>
                  <a:ext uri="{FF2B5EF4-FFF2-40B4-BE49-F238E27FC236}">
                    <a16:creationId xmlns:a16="http://schemas.microsoft.com/office/drawing/2014/main" id="{449959A7-79AE-D791-902D-39529DBCA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788" y="3243263"/>
                <a:ext cx="169863" cy="179388"/>
              </a:xfrm>
              <a:custGeom>
                <a:avLst/>
                <a:gdLst>
                  <a:gd name="T0" fmla="*/ 251 w 251"/>
                  <a:gd name="T1" fmla="*/ 72 h 264"/>
                  <a:gd name="T2" fmla="*/ 251 w 251"/>
                  <a:gd name="T3" fmla="*/ 72 h 264"/>
                  <a:gd name="T4" fmla="*/ 236 w 251"/>
                  <a:gd name="T5" fmla="*/ 107 h 264"/>
                  <a:gd name="T6" fmla="*/ 115 w 251"/>
                  <a:gd name="T7" fmla="*/ 56 h 264"/>
                  <a:gd name="T8" fmla="*/ 98 w 251"/>
                  <a:gd name="T9" fmla="*/ 97 h 264"/>
                  <a:gd name="T10" fmla="*/ 209 w 251"/>
                  <a:gd name="T11" fmla="*/ 144 h 264"/>
                  <a:gd name="T12" fmla="*/ 196 w 251"/>
                  <a:gd name="T13" fmla="*/ 176 h 264"/>
                  <a:gd name="T14" fmla="*/ 85 w 251"/>
                  <a:gd name="T15" fmla="*/ 130 h 264"/>
                  <a:gd name="T16" fmla="*/ 65 w 251"/>
                  <a:gd name="T17" fmla="*/ 177 h 264"/>
                  <a:gd name="T18" fmla="*/ 189 w 251"/>
                  <a:gd name="T19" fmla="*/ 228 h 264"/>
                  <a:gd name="T20" fmla="*/ 174 w 251"/>
                  <a:gd name="T21" fmla="*/ 264 h 264"/>
                  <a:gd name="T22" fmla="*/ 0 w 251"/>
                  <a:gd name="T23" fmla="*/ 191 h 264"/>
                  <a:gd name="T24" fmla="*/ 80 w 251"/>
                  <a:gd name="T25" fmla="*/ 0 h 264"/>
                  <a:gd name="T26" fmla="*/ 251 w 251"/>
                  <a:gd name="T27" fmla="*/ 7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1" h="264">
                    <a:moveTo>
                      <a:pt x="251" y="72"/>
                    </a:moveTo>
                    <a:lnTo>
                      <a:pt x="251" y="72"/>
                    </a:lnTo>
                    <a:lnTo>
                      <a:pt x="236" y="107"/>
                    </a:lnTo>
                    <a:lnTo>
                      <a:pt x="115" y="56"/>
                    </a:lnTo>
                    <a:lnTo>
                      <a:pt x="98" y="97"/>
                    </a:lnTo>
                    <a:lnTo>
                      <a:pt x="209" y="144"/>
                    </a:lnTo>
                    <a:lnTo>
                      <a:pt x="196" y="176"/>
                    </a:lnTo>
                    <a:lnTo>
                      <a:pt x="85" y="130"/>
                    </a:lnTo>
                    <a:lnTo>
                      <a:pt x="65" y="177"/>
                    </a:lnTo>
                    <a:lnTo>
                      <a:pt x="189" y="228"/>
                    </a:lnTo>
                    <a:lnTo>
                      <a:pt x="174" y="264"/>
                    </a:lnTo>
                    <a:lnTo>
                      <a:pt x="0" y="191"/>
                    </a:lnTo>
                    <a:lnTo>
                      <a:pt x="80" y="0"/>
                    </a:lnTo>
                    <a:lnTo>
                      <a:pt x="251" y="72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Freeform 19">
                <a:extLst>
                  <a:ext uri="{FF2B5EF4-FFF2-40B4-BE49-F238E27FC236}">
                    <a16:creationId xmlns:a16="http://schemas.microsoft.com/office/drawing/2014/main" id="{E9DB3777-06BF-E20A-5CED-598CDE0798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90138" y="3324226"/>
                <a:ext cx="177800" cy="176213"/>
              </a:xfrm>
              <a:custGeom>
                <a:avLst/>
                <a:gdLst>
                  <a:gd name="T0" fmla="*/ 103 w 263"/>
                  <a:gd name="T1" fmla="*/ 196 h 260"/>
                  <a:gd name="T2" fmla="*/ 103 w 263"/>
                  <a:gd name="T3" fmla="*/ 196 h 260"/>
                  <a:gd name="T4" fmla="*/ 123 w 263"/>
                  <a:gd name="T5" fmla="*/ 208 h 260"/>
                  <a:gd name="T6" fmla="*/ 145 w 263"/>
                  <a:gd name="T7" fmla="*/ 213 h 260"/>
                  <a:gd name="T8" fmla="*/ 168 w 263"/>
                  <a:gd name="T9" fmla="*/ 207 h 260"/>
                  <a:gd name="T10" fmla="*/ 191 w 263"/>
                  <a:gd name="T11" fmla="*/ 189 h 260"/>
                  <a:gd name="T12" fmla="*/ 206 w 263"/>
                  <a:gd name="T13" fmla="*/ 165 h 260"/>
                  <a:gd name="T14" fmla="*/ 211 w 263"/>
                  <a:gd name="T15" fmla="*/ 140 h 260"/>
                  <a:gd name="T16" fmla="*/ 203 w 263"/>
                  <a:gd name="T17" fmla="*/ 116 h 260"/>
                  <a:gd name="T18" fmla="*/ 181 w 263"/>
                  <a:gd name="T19" fmla="*/ 90 h 260"/>
                  <a:gd name="T20" fmla="*/ 151 w 263"/>
                  <a:gd name="T21" fmla="*/ 65 h 260"/>
                  <a:gd name="T22" fmla="*/ 66 w 263"/>
                  <a:gd name="T23" fmla="*/ 164 h 260"/>
                  <a:gd name="T24" fmla="*/ 103 w 263"/>
                  <a:gd name="T25" fmla="*/ 196 h 260"/>
                  <a:gd name="T26" fmla="*/ 216 w 263"/>
                  <a:gd name="T27" fmla="*/ 70 h 260"/>
                  <a:gd name="T28" fmla="*/ 216 w 263"/>
                  <a:gd name="T29" fmla="*/ 70 h 260"/>
                  <a:gd name="T30" fmla="*/ 246 w 263"/>
                  <a:gd name="T31" fmla="*/ 103 h 260"/>
                  <a:gd name="T32" fmla="*/ 260 w 263"/>
                  <a:gd name="T33" fmla="*/ 141 h 260"/>
                  <a:gd name="T34" fmla="*/ 258 w 263"/>
                  <a:gd name="T35" fmla="*/ 181 h 260"/>
                  <a:gd name="T36" fmla="*/ 235 w 263"/>
                  <a:gd name="T37" fmla="*/ 221 h 260"/>
                  <a:gd name="T38" fmla="*/ 203 w 263"/>
                  <a:gd name="T39" fmla="*/ 248 h 260"/>
                  <a:gd name="T40" fmla="*/ 165 w 263"/>
                  <a:gd name="T41" fmla="*/ 259 h 260"/>
                  <a:gd name="T42" fmla="*/ 124 w 263"/>
                  <a:gd name="T43" fmla="*/ 253 h 260"/>
                  <a:gd name="T44" fmla="*/ 81 w 263"/>
                  <a:gd name="T45" fmla="*/ 227 h 260"/>
                  <a:gd name="T46" fmla="*/ 0 w 263"/>
                  <a:gd name="T47" fmla="*/ 158 h 260"/>
                  <a:gd name="T48" fmla="*/ 134 w 263"/>
                  <a:gd name="T49" fmla="*/ 0 h 260"/>
                  <a:gd name="T50" fmla="*/ 216 w 263"/>
                  <a:gd name="T51" fmla="*/ 7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3" h="260">
                    <a:moveTo>
                      <a:pt x="103" y="196"/>
                    </a:moveTo>
                    <a:lnTo>
                      <a:pt x="103" y="196"/>
                    </a:lnTo>
                    <a:cubicBezTo>
                      <a:pt x="109" y="201"/>
                      <a:pt x="116" y="205"/>
                      <a:pt x="123" y="208"/>
                    </a:cubicBezTo>
                    <a:cubicBezTo>
                      <a:pt x="130" y="211"/>
                      <a:pt x="137" y="213"/>
                      <a:pt x="145" y="213"/>
                    </a:cubicBezTo>
                    <a:cubicBezTo>
                      <a:pt x="153" y="213"/>
                      <a:pt x="160" y="211"/>
                      <a:pt x="168" y="207"/>
                    </a:cubicBezTo>
                    <a:cubicBezTo>
                      <a:pt x="176" y="203"/>
                      <a:pt x="183" y="197"/>
                      <a:pt x="191" y="189"/>
                    </a:cubicBezTo>
                    <a:cubicBezTo>
                      <a:pt x="198" y="181"/>
                      <a:pt x="203" y="173"/>
                      <a:pt x="206" y="165"/>
                    </a:cubicBezTo>
                    <a:cubicBezTo>
                      <a:pt x="210" y="157"/>
                      <a:pt x="211" y="149"/>
                      <a:pt x="211" y="140"/>
                    </a:cubicBezTo>
                    <a:cubicBezTo>
                      <a:pt x="211" y="132"/>
                      <a:pt x="208" y="124"/>
                      <a:pt x="203" y="116"/>
                    </a:cubicBezTo>
                    <a:cubicBezTo>
                      <a:pt x="198" y="107"/>
                      <a:pt x="191" y="99"/>
                      <a:pt x="181" y="90"/>
                    </a:cubicBezTo>
                    <a:lnTo>
                      <a:pt x="151" y="65"/>
                    </a:lnTo>
                    <a:lnTo>
                      <a:pt x="66" y="164"/>
                    </a:lnTo>
                    <a:lnTo>
                      <a:pt x="103" y="196"/>
                    </a:lnTo>
                    <a:close/>
                    <a:moveTo>
                      <a:pt x="216" y="70"/>
                    </a:moveTo>
                    <a:lnTo>
                      <a:pt x="216" y="70"/>
                    </a:lnTo>
                    <a:cubicBezTo>
                      <a:pt x="228" y="80"/>
                      <a:pt x="238" y="91"/>
                      <a:pt x="246" y="103"/>
                    </a:cubicBezTo>
                    <a:cubicBezTo>
                      <a:pt x="253" y="116"/>
                      <a:pt x="258" y="128"/>
                      <a:pt x="260" y="141"/>
                    </a:cubicBezTo>
                    <a:cubicBezTo>
                      <a:pt x="263" y="154"/>
                      <a:pt x="262" y="168"/>
                      <a:pt x="258" y="181"/>
                    </a:cubicBezTo>
                    <a:cubicBezTo>
                      <a:pt x="254" y="194"/>
                      <a:pt x="246" y="208"/>
                      <a:pt x="235" y="221"/>
                    </a:cubicBezTo>
                    <a:cubicBezTo>
                      <a:pt x="225" y="232"/>
                      <a:pt x="215" y="241"/>
                      <a:pt x="203" y="248"/>
                    </a:cubicBezTo>
                    <a:cubicBezTo>
                      <a:pt x="191" y="255"/>
                      <a:pt x="178" y="258"/>
                      <a:pt x="165" y="259"/>
                    </a:cubicBezTo>
                    <a:cubicBezTo>
                      <a:pt x="152" y="260"/>
                      <a:pt x="139" y="258"/>
                      <a:pt x="124" y="253"/>
                    </a:cubicBezTo>
                    <a:cubicBezTo>
                      <a:pt x="110" y="248"/>
                      <a:pt x="96" y="240"/>
                      <a:pt x="81" y="227"/>
                    </a:cubicBezTo>
                    <a:lnTo>
                      <a:pt x="0" y="158"/>
                    </a:lnTo>
                    <a:lnTo>
                      <a:pt x="134" y="0"/>
                    </a:lnTo>
                    <a:lnTo>
                      <a:pt x="216" y="70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reeform 20">
                <a:extLst>
                  <a:ext uri="{FF2B5EF4-FFF2-40B4-BE49-F238E27FC236}">
                    <a16:creationId xmlns:a16="http://schemas.microsoft.com/office/drawing/2014/main" id="{DAC24D03-C1E4-F1C3-5A6E-05ECAA4BC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7965" y="3638551"/>
                <a:ext cx="1244600" cy="319088"/>
              </a:xfrm>
              <a:custGeom>
                <a:avLst/>
                <a:gdLst>
                  <a:gd name="T0" fmla="*/ 1836 w 1836"/>
                  <a:gd name="T1" fmla="*/ 469 h 469"/>
                  <a:gd name="T2" fmla="*/ 1836 w 1836"/>
                  <a:gd name="T3" fmla="*/ 469 h 469"/>
                  <a:gd name="T4" fmla="*/ 0 w 1836"/>
                  <a:gd name="T5" fmla="*/ 469 h 469"/>
                  <a:gd name="T6" fmla="*/ 0 w 1836"/>
                  <a:gd name="T7" fmla="*/ 0 h 469"/>
                  <a:gd name="T8" fmla="*/ 1836 w 1836"/>
                  <a:gd name="T9" fmla="*/ 0 h 469"/>
                  <a:gd name="T10" fmla="*/ 1836 w 1836"/>
                  <a:gd name="T11" fmla="*/ 469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36" h="469">
                    <a:moveTo>
                      <a:pt x="1836" y="469"/>
                    </a:moveTo>
                    <a:lnTo>
                      <a:pt x="1836" y="469"/>
                    </a:lnTo>
                    <a:lnTo>
                      <a:pt x="0" y="469"/>
                    </a:lnTo>
                    <a:lnTo>
                      <a:pt x="0" y="0"/>
                    </a:lnTo>
                    <a:lnTo>
                      <a:pt x="1836" y="0"/>
                    </a:lnTo>
                    <a:lnTo>
                      <a:pt x="1836" y="469"/>
                    </a:lnTo>
                    <a:close/>
                  </a:path>
                </a:pathLst>
              </a:custGeom>
              <a:solidFill>
                <a:srgbClr val="93191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Freeform 25">
                <a:extLst>
                  <a:ext uri="{FF2B5EF4-FFF2-40B4-BE49-F238E27FC236}">
                    <a16:creationId xmlns:a16="http://schemas.microsoft.com/office/drawing/2014/main" id="{998759C7-E86A-20BE-DA57-3F07F43F07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66226" y="3713163"/>
                <a:ext cx="177800" cy="184150"/>
              </a:xfrm>
              <a:custGeom>
                <a:avLst/>
                <a:gdLst>
                  <a:gd name="T0" fmla="*/ 187 w 262"/>
                  <a:gd name="T1" fmla="*/ 183 h 270"/>
                  <a:gd name="T2" fmla="*/ 187 w 262"/>
                  <a:gd name="T3" fmla="*/ 183 h 270"/>
                  <a:gd name="T4" fmla="*/ 199 w 262"/>
                  <a:gd name="T5" fmla="*/ 161 h 270"/>
                  <a:gd name="T6" fmla="*/ 203 w 262"/>
                  <a:gd name="T7" fmla="*/ 128 h 270"/>
                  <a:gd name="T8" fmla="*/ 200 w 262"/>
                  <a:gd name="T9" fmla="*/ 97 h 270"/>
                  <a:gd name="T10" fmla="*/ 187 w 262"/>
                  <a:gd name="T11" fmla="*/ 70 h 270"/>
                  <a:gd name="T12" fmla="*/ 165 w 262"/>
                  <a:gd name="T13" fmla="*/ 52 h 270"/>
                  <a:gd name="T14" fmla="*/ 131 w 262"/>
                  <a:gd name="T15" fmla="*/ 45 h 270"/>
                  <a:gd name="T16" fmla="*/ 98 w 262"/>
                  <a:gd name="T17" fmla="*/ 52 h 270"/>
                  <a:gd name="T18" fmla="*/ 75 w 262"/>
                  <a:gd name="T19" fmla="*/ 70 h 270"/>
                  <a:gd name="T20" fmla="*/ 63 w 262"/>
                  <a:gd name="T21" fmla="*/ 97 h 270"/>
                  <a:gd name="T22" fmla="*/ 59 w 262"/>
                  <a:gd name="T23" fmla="*/ 128 h 270"/>
                  <a:gd name="T24" fmla="*/ 63 w 262"/>
                  <a:gd name="T25" fmla="*/ 157 h 270"/>
                  <a:gd name="T26" fmla="*/ 75 w 262"/>
                  <a:gd name="T27" fmla="*/ 183 h 270"/>
                  <a:gd name="T28" fmla="*/ 98 w 262"/>
                  <a:gd name="T29" fmla="*/ 202 h 270"/>
                  <a:gd name="T30" fmla="*/ 131 w 262"/>
                  <a:gd name="T31" fmla="*/ 209 h 270"/>
                  <a:gd name="T32" fmla="*/ 145 w 262"/>
                  <a:gd name="T33" fmla="*/ 208 h 270"/>
                  <a:gd name="T34" fmla="*/ 155 w 262"/>
                  <a:gd name="T35" fmla="*/ 205 h 270"/>
                  <a:gd name="T36" fmla="*/ 130 w 262"/>
                  <a:gd name="T37" fmla="*/ 185 h 270"/>
                  <a:gd name="T38" fmla="*/ 157 w 262"/>
                  <a:gd name="T39" fmla="*/ 158 h 270"/>
                  <a:gd name="T40" fmla="*/ 187 w 262"/>
                  <a:gd name="T41" fmla="*/ 183 h 270"/>
                  <a:gd name="T42" fmla="*/ 196 w 262"/>
                  <a:gd name="T43" fmla="*/ 239 h 270"/>
                  <a:gd name="T44" fmla="*/ 196 w 262"/>
                  <a:gd name="T45" fmla="*/ 239 h 270"/>
                  <a:gd name="T46" fmla="*/ 131 w 262"/>
                  <a:gd name="T47" fmla="*/ 253 h 270"/>
                  <a:gd name="T48" fmla="*/ 76 w 262"/>
                  <a:gd name="T49" fmla="*/ 243 h 270"/>
                  <a:gd name="T50" fmla="*/ 35 w 262"/>
                  <a:gd name="T51" fmla="*/ 217 h 270"/>
                  <a:gd name="T52" fmla="*/ 9 w 262"/>
                  <a:gd name="T53" fmla="*/ 177 h 270"/>
                  <a:gd name="T54" fmla="*/ 0 w 262"/>
                  <a:gd name="T55" fmla="*/ 128 h 270"/>
                  <a:gd name="T56" fmla="*/ 9 w 262"/>
                  <a:gd name="T57" fmla="*/ 77 h 270"/>
                  <a:gd name="T58" fmla="*/ 35 w 262"/>
                  <a:gd name="T59" fmla="*/ 37 h 270"/>
                  <a:gd name="T60" fmla="*/ 76 w 262"/>
                  <a:gd name="T61" fmla="*/ 10 h 270"/>
                  <a:gd name="T62" fmla="*/ 131 w 262"/>
                  <a:gd name="T63" fmla="*/ 0 h 270"/>
                  <a:gd name="T64" fmla="*/ 186 w 262"/>
                  <a:gd name="T65" fmla="*/ 10 h 270"/>
                  <a:gd name="T66" fmla="*/ 227 w 262"/>
                  <a:gd name="T67" fmla="*/ 37 h 270"/>
                  <a:gd name="T68" fmla="*/ 253 w 262"/>
                  <a:gd name="T69" fmla="*/ 77 h 270"/>
                  <a:gd name="T70" fmla="*/ 262 w 262"/>
                  <a:gd name="T71" fmla="*/ 128 h 270"/>
                  <a:gd name="T72" fmla="*/ 253 w 262"/>
                  <a:gd name="T73" fmla="*/ 177 h 270"/>
                  <a:gd name="T74" fmla="*/ 227 w 262"/>
                  <a:gd name="T75" fmla="*/ 217 h 270"/>
                  <a:gd name="T76" fmla="*/ 260 w 262"/>
                  <a:gd name="T77" fmla="*/ 244 h 270"/>
                  <a:gd name="T78" fmla="*/ 233 w 262"/>
                  <a:gd name="T79" fmla="*/ 270 h 270"/>
                  <a:gd name="T80" fmla="*/ 196 w 262"/>
                  <a:gd name="T81" fmla="*/ 239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2" h="270">
                    <a:moveTo>
                      <a:pt x="187" y="183"/>
                    </a:moveTo>
                    <a:lnTo>
                      <a:pt x="187" y="183"/>
                    </a:lnTo>
                    <a:cubicBezTo>
                      <a:pt x="192" y="177"/>
                      <a:pt x="196" y="170"/>
                      <a:pt x="199" y="161"/>
                    </a:cubicBezTo>
                    <a:cubicBezTo>
                      <a:pt x="202" y="152"/>
                      <a:pt x="203" y="141"/>
                      <a:pt x="203" y="128"/>
                    </a:cubicBezTo>
                    <a:cubicBezTo>
                      <a:pt x="203" y="117"/>
                      <a:pt x="202" y="107"/>
                      <a:pt x="200" y="97"/>
                    </a:cubicBezTo>
                    <a:cubicBezTo>
                      <a:pt x="197" y="87"/>
                      <a:pt x="193" y="78"/>
                      <a:pt x="187" y="70"/>
                    </a:cubicBezTo>
                    <a:cubicBezTo>
                      <a:pt x="181" y="63"/>
                      <a:pt x="174" y="56"/>
                      <a:pt x="165" y="52"/>
                    </a:cubicBezTo>
                    <a:cubicBezTo>
                      <a:pt x="156" y="47"/>
                      <a:pt x="144" y="45"/>
                      <a:pt x="131" y="45"/>
                    </a:cubicBezTo>
                    <a:cubicBezTo>
                      <a:pt x="118" y="45"/>
                      <a:pt x="107" y="47"/>
                      <a:pt x="98" y="52"/>
                    </a:cubicBezTo>
                    <a:cubicBezTo>
                      <a:pt x="89" y="56"/>
                      <a:pt x="81" y="63"/>
                      <a:pt x="75" y="70"/>
                    </a:cubicBezTo>
                    <a:cubicBezTo>
                      <a:pt x="70" y="78"/>
                      <a:pt x="65" y="87"/>
                      <a:pt x="63" y="97"/>
                    </a:cubicBezTo>
                    <a:cubicBezTo>
                      <a:pt x="60" y="107"/>
                      <a:pt x="59" y="117"/>
                      <a:pt x="59" y="128"/>
                    </a:cubicBezTo>
                    <a:cubicBezTo>
                      <a:pt x="59" y="138"/>
                      <a:pt x="60" y="148"/>
                      <a:pt x="63" y="157"/>
                    </a:cubicBezTo>
                    <a:cubicBezTo>
                      <a:pt x="65" y="167"/>
                      <a:pt x="70" y="176"/>
                      <a:pt x="75" y="183"/>
                    </a:cubicBezTo>
                    <a:cubicBezTo>
                      <a:pt x="81" y="191"/>
                      <a:pt x="89" y="197"/>
                      <a:pt x="98" y="202"/>
                    </a:cubicBezTo>
                    <a:cubicBezTo>
                      <a:pt x="107" y="206"/>
                      <a:pt x="118" y="209"/>
                      <a:pt x="131" y="209"/>
                    </a:cubicBezTo>
                    <a:cubicBezTo>
                      <a:pt x="135" y="209"/>
                      <a:pt x="140" y="209"/>
                      <a:pt x="145" y="208"/>
                    </a:cubicBezTo>
                    <a:cubicBezTo>
                      <a:pt x="149" y="208"/>
                      <a:pt x="153" y="207"/>
                      <a:pt x="155" y="205"/>
                    </a:cubicBezTo>
                    <a:lnTo>
                      <a:pt x="130" y="185"/>
                    </a:lnTo>
                    <a:lnTo>
                      <a:pt x="157" y="158"/>
                    </a:lnTo>
                    <a:lnTo>
                      <a:pt x="187" y="183"/>
                    </a:lnTo>
                    <a:close/>
                    <a:moveTo>
                      <a:pt x="196" y="239"/>
                    </a:moveTo>
                    <a:lnTo>
                      <a:pt x="196" y="239"/>
                    </a:lnTo>
                    <a:cubicBezTo>
                      <a:pt x="178" y="248"/>
                      <a:pt x="157" y="253"/>
                      <a:pt x="131" y="253"/>
                    </a:cubicBezTo>
                    <a:cubicBezTo>
                      <a:pt x="111" y="253"/>
                      <a:pt x="93" y="250"/>
                      <a:pt x="76" y="243"/>
                    </a:cubicBezTo>
                    <a:cubicBezTo>
                      <a:pt x="60" y="237"/>
                      <a:pt x="46" y="228"/>
                      <a:pt x="35" y="217"/>
                    </a:cubicBezTo>
                    <a:cubicBezTo>
                      <a:pt x="24" y="205"/>
                      <a:pt x="15" y="192"/>
                      <a:pt x="9" y="177"/>
                    </a:cubicBezTo>
                    <a:cubicBezTo>
                      <a:pt x="4" y="162"/>
                      <a:pt x="0" y="145"/>
                      <a:pt x="0" y="128"/>
                    </a:cubicBezTo>
                    <a:cubicBezTo>
                      <a:pt x="0" y="110"/>
                      <a:pt x="4" y="93"/>
                      <a:pt x="9" y="77"/>
                    </a:cubicBezTo>
                    <a:cubicBezTo>
                      <a:pt x="15" y="62"/>
                      <a:pt x="24" y="49"/>
                      <a:pt x="35" y="37"/>
                    </a:cubicBezTo>
                    <a:cubicBezTo>
                      <a:pt x="46" y="25"/>
                      <a:pt x="60" y="16"/>
                      <a:pt x="76" y="10"/>
                    </a:cubicBezTo>
                    <a:cubicBezTo>
                      <a:pt x="93" y="3"/>
                      <a:pt x="111" y="0"/>
                      <a:pt x="131" y="0"/>
                    </a:cubicBezTo>
                    <a:cubicBezTo>
                      <a:pt x="152" y="0"/>
                      <a:pt x="170" y="3"/>
                      <a:pt x="186" y="10"/>
                    </a:cubicBezTo>
                    <a:cubicBezTo>
                      <a:pt x="202" y="16"/>
                      <a:pt x="216" y="25"/>
                      <a:pt x="227" y="37"/>
                    </a:cubicBezTo>
                    <a:cubicBezTo>
                      <a:pt x="238" y="49"/>
                      <a:pt x="247" y="62"/>
                      <a:pt x="253" y="77"/>
                    </a:cubicBezTo>
                    <a:cubicBezTo>
                      <a:pt x="259" y="93"/>
                      <a:pt x="262" y="110"/>
                      <a:pt x="262" y="128"/>
                    </a:cubicBezTo>
                    <a:cubicBezTo>
                      <a:pt x="262" y="145"/>
                      <a:pt x="259" y="162"/>
                      <a:pt x="253" y="177"/>
                    </a:cubicBezTo>
                    <a:cubicBezTo>
                      <a:pt x="247" y="192"/>
                      <a:pt x="238" y="205"/>
                      <a:pt x="227" y="217"/>
                    </a:cubicBezTo>
                    <a:lnTo>
                      <a:pt x="260" y="244"/>
                    </a:lnTo>
                    <a:lnTo>
                      <a:pt x="233" y="270"/>
                    </a:lnTo>
                    <a:lnTo>
                      <a:pt x="196" y="239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Freeform 26">
                <a:extLst>
                  <a:ext uri="{FF2B5EF4-FFF2-40B4-BE49-F238E27FC236}">
                    <a16:creationId xmlns:a16="http://schemas.microsoft.com/office/drawing/2014/main" id="{DCFC69E1-7912-6CF3-2534-41C9FB6E1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71013" y="3717926"/>
                <a:ext cx="153988" cy="166688"/>
              </a:xfrm>
              <a:custGeom>
                <a:avLst/>
                <a:gdLst>
                  <a:gd name="T0" fmla="*/ 197 w 227"/>
                  <a:gd name="T1" fmla="*/ 223 h 247"/>
                  <a:gd name="T2" fmla="*/ 197 w 227"/>
                  <a:gd name="T3" fmla="*/ 223 h 247"/>
                  <a:gd name="T4" fmla="*/ 113 w 227"/>
                  <a:gd name="T5" fmla="*/ 247 h 247"/>
                  <a:gd name="T6" fmla="*/ 30 w 227"/>
                  <a:gd name="T7" fmla="*/ 223 h 247"/>
                  <a:gd name="T8" fmla="*/ 0 w 227"/>
                  <a:gd name="T9" fmla="*/ 150 h 247"/>
                  <a:gd name="T10" fmla="*/ 0 w 227"/>
                  <a:gd name="T11" fmla="*/ 0 h 247"/>
                  <a:gd name="T12" fmla="*/ 59 w 227"/>
                  <a:gd name="T13" fmla="*/ 0 h 247"/>
                  <a:gd name="T14" fmla="*/ 59 w 227"/>
                  <a:gd name="T15" fmla="*/ 150 h 247"/>
                  <a:gd name="T16" fmla="*/ 61 w 227"/>
                  <a:gd name="T17" fmla="*/ 169 h 247"/>
                  <a:gd name="T18" fmla="*/ 68 w 227"/>
                  <a:gd name="T19" fmla="*/ 186 h 247"/>
                  <a:gd name="T20" fmla="*/ 85 w 227"/>
                  <a:gd name="T21" fmla="*/ 198 h 247"/>
                  <a:gd name="T22" fmla="*/ 113 w 227"/>
                  <a:gd name="T23" fmla="*/ 203 h 247"/>
                  <a:gd name="T24" fmla="*/ 157 w 227"/>
                  <a:gd name="T25" fmla="*/ 190 h 247"/>
                  <a:gd name="T26" fmla="*/ 169 w 227"/>
                  <a:gd name="T27" fmla="*/ 150 h 247"/>
                  <a:gd name="T28" fmla="*/ 169 w 227"/>
                  <a:gd name="T29" fmla="*/ 0 h 247"/>
                  <a:gd name="T30" fmla="*/ 227 w 227"/>
                  <a:gd name="T31" fmla="*/ 0 h 247"/>
                  <a:gd name="T32" fmla="*/ 227 w 227"/>
                  <a:gd name="T33" fmla="*/ 150 h 247"/>
                  <a:gd name="T34" fmla="*/ 197 w 227"/>
                  <a:gd name="T35" fmla="*/ 223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7" h="247">
                    <a:moveTo>
                      <a:pt x="197" y="223"/>
                    </a:moveTo>
                    <a:lnTo>
                      <a:pt x="197" y="223"/>
                    </a:lnTo>
                    <a:cubicBezTo>
                      <a:pt x="177" y="239"/>
                      <a:pt x="149" y="247"/>
                      <a:pt x="113" y="247"/>
                    </a:cubicBezTo>
                    <a:cubicBezTo>
                      <a:pt x="77" y="247"/>
                      <a:pt x="50" y="239"/>
                      <a:pt x="30" y="223"/>
                    </a:cubicBezTo>
                    <a:cubicBezTo>
                      <a:pt x="10" y="207"/>
                      <a:pt x="0" y="183"/>
                      <a:pt x="0" y="150"/>
                    </a:cubicBezTo>
                    <a:lnTo>
                      <a:pt x="0" y="0"/>
                    </a:lnTo>
                    <a:lnTo>
                      <a:pt x="59" y="0"/>
                    </a:lnTo>
                    <a:lnTo>
                      <a:pt x="59" y="150"/>
                    </a:lnTo>
                    <a:cubicBezTo>
                      <a:pt x="59" y="157"/>
                      <a:pt x="59" y="163"/>
                      <a:pt x="61" y="169"/>
                    </a:cubicBezTo>
                    <a:cubicBezTo>
                      <a:pt x="62" y="176"/>
                      <a:pt x="64" y="181"/>
                      <a:pt x="68" y="186"/>
                    </a:cubicBezTo>
                    <a:cubicBezTo>
                      <a:pt x="72" y="191"/>
                      <a:pt x="78" y="195"/>
                      <a:pt x="85" y="198"/>
                    </a:cubicBezTo>
                    <a:cubicBezTo>
                      <a:pt x="92" y="201"/>
                      <a:pt x="102" y="203"/>
                      <a:pt x="113" y="203"/>
                    </a:cubicBezTo>
                    <a:cubicBezTo>
                      <a:pt x="134" y="203"/>
                      <a:pt x="149" y="198"/>
                      <a:pt x="157" y="190"/>
                    </a:cubicBezTo>
                    <a:cubicBezTo>
                      <a:pt x="165" y="181"/>
                      <a:pt x="169" y="168"/>
                      <a:pt x="169" y="150"/>
                    </a:cubicBezTo>
                    <a:lnTo>
                      <a:pt x="169" y="0"/>
                    </a:lnTo>
                    <a:lnTo>
                      <a:pt x="227" y="0"/>
                    </a:lnTo>
                    <a:lnTo>
                      <a:pt x="227" y="150"/>
                    </a:lnTo>
                    <a:cubicBezTo>
                      <a:pt x="227" y="183"/>
                      <a:pt x="217" y="207"/>
                      <a:pt x="197" y="223"/>
                    </a:cubicBez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Freeform 27">
                <a:extLst>
                  <a:ext uri="{FF2B5EF4-FFF2-40B4-BE49-F238E27FC236}">
                    <a16:creationId xmlns:a16="http://schemas.microsoft.com/office/drawing/2014/main" id="{C93FBD10-CF78-12A4-A468-F271B1310A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44051" y="3717926"/>
                <a:ext cx="176213" cy="163513"/>
              </a:xfrm>
              <a:custGeom>
                <a:avLst/>
                <a:gdLst>
                  <a:gd name="T0" fmla="*/ 164 w 260"/>
                  <a:gd name="T1" fmla="*/ 148 h 242"/>
                  <a:gd name="T2" fmla="*/ 164 w 260"/>
                  <a:gd name="T3" fmla="*/ 148 h 242"/>
                  <a:gd name="T4" fmla="*/ 130 w 260"/>
                  <a:gd name="T5" fmla="*/ 59 h 242"/>
                  <a:gd name="T6" fmla="*/ 130 w 260"/>
                  <a:gd name="T7" fmla="*/ 59 h 242"/>
                  <a:gd name="T8" fmla="*/ 95 w 260"/>
                  <a:gd name="T9" fmla="*/ 148 h 242"/>
                  <a:gd name="T10" fmla="*/ 164 w 260"/>
                  <a:gd name="T11" fmla="*/ 148 h 242"/>
                  <a:gd name="T12" fmla="*/ 161 w 260"/>
                  <a:gd name="T13" fmla="*/ 0 h 242"/>
                  <a:gd name="T14" fmla="*/ 161 w 260"/>
                  <a:gd name="T15" fmla="*/ 0 h 242"/>
                  <a:gd name="T16" fmla="*/ 260 w 260"/>
                  <a:gd name="T17" fmla="*/ 242 h 242"/>
                  <a:gd name="T18" fmla="*/ 199 w 260"/>
                  <a:gd name="T19" fmla="*/ 242 h 242"/>
                  <a:gd name="T20" fmla="*/ 179 w 260"/>
                  <a:gd name="T21" fmla="*/ 188 h 242"/>
                  <a:gd name="T22" fmla="*/ 80 w 260"/>
                  <a:gd name="T23" fmla="*/ 188 h 242"/>
                  <a:gd name="T24" fmla="*/ 59 w 260"/>
                  <a:gd name="T25" fmla="*/ 242 h 242"/>
                  <a:gd name="T26" fmla="*/ 0 w 260"/>
                  <a:gd name="T27" fmla="*/ 242 h 242"/>
                  <a:gd name="T28" fmla="*/ 101 w 260"/>
                  <a:gd name="T29" fmla="*/ 0 h 242"/>
                  <a:gd name="T30" fmla="*/ 161 w 260"/>
                  <a:gd name="T31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0" h="242">
                    <a:moveTo>
                      <a:pt x="164" y="148"/>
                    </a:moveTo>
                    <a:lnTo>
                      <a:pt x="164" y="148"/>
                    </a:lnTo>
                    <a:lnTo>
                      <a:pt x="130" y="59"/>
                    </a:lnTo>
                    <a:lnTo>
                      <a:pt x="130" y="59"/>
                    </a:lnTo>
                    <a:lnTo>
                      <a:pt x="95" y="148"/>
                    </a:lnTo>
                    <a:lnTo>
                      <a:pt x="164" y="148"/>
                    </a:lnTo>
                    <a:close/>
                    <a:moveTo>
                      <a:pt x="161" y="0"/>
                    </a:moveTo>
                    <a:lnTo>
                      <a:pt x="161" y="0"/>
                    </a:lnTo>
                    <a:lnTo>
                      <a:pt x="260" y="242"/>
                    </a:lnTo>
                    <a:lnTo>
                      <a:pt x="199" y="242"/>
                    </a:lnTo>
                    <a:lnTo>
                      <a:pt x="179" y="188"/>
                    </a:lnTo>
                    <a:lnTo>
                      <a:pt x="80" y="188"/>
                    </a:lnTo>
                    <a:lnTo>
                      <a:pt x="59" y="242"/>
                    </a:lnTo>
                    <a:lnTo>
                      <a:pt x="0" y="242"/>
                    </a:lnTo>
                    <a:lnTo>
                      <a:pt x="101" y="0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reeform 28">
                <a:extLst>
                  <a:ext uri="{FF2B5EF4-FFF2-40B4-BE49-F238E27FC236}">
                    <a16:creationId xmlns:a16="http://schemas.microsoft.com/office/drawing/2014/main" id="{7D3ABC1A-27AE-F71D-189E-F9D0D7BD4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7726" y="3717926"/>
                <a:ext cx="128588" cy="163513"/>
              </a:xfrm>
              <a:custGeom>
                <a:avLst/>
                <a:gdLst>
                  <a:gd name="T0" fmla="*/ 58 w 188"/>
                  <a:gd name="T1" fmla="*/ 0 h 242"/>
                  <a:gd name="T2" fmla="*/ 58 w 188"/>
                  <a:gd name="T3" fmla="*/ 0 h 242"/>
                  <a:gd name="T4" fmla="*/ 58 w 188"/>
                  <a:gd name="T5" fmla="*/ 197 h 242"/>
                  <a:gd name="T6" fmla="*/ 188 w 188"/>
                  <a:gd name="T7" fmla="*/ 197 h 242"/>
                  <a:gd name="T8" fmla="*/ 188 w 188"/>
                  <a:gd name="T9" fmla="*/ 242 h 242"/>
                  <a:gd name="T10" fmla="*/ 0 w 188"/>
                  <a:gd name="T11" fmla="*/ 242 h 242"/>
                  <a:gd name="T12" fmla="*/ 0 w 188"/>
                  <a:gd name="T13" fmla="*/ 0 h 242"/>
                  <a:gd name="T14" fmla="*/ 58 w 188"/>
                  <a:gd name="T15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" h="242">
                    <a:moveTo>
                      <a:pt x="58" y="0"/>
                    </a:moveTo>
                    <a:lnTo>
                      <a:pt x="58" y="0"/>
                    </a:lnTo>
                    <a:lnTo>
                      <a:pt x="58" y="197"/>
                    </a:lnTo>
                    <a:lnTo>
                      <a:pt x="188" y="197"/>
                    </a:lnTo>
                    <a:lnTo>
                      <a:pt x="188" y="242"/>
                    </a:lnTo>
                    <a:lnTo>
                      <a:pt x="0" y="242"/>
                    </a:lnTo>
                    <a:lnTo>
                      <a:pt x="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Freeform 29">
                <a:extLst>
                  <a:ext uri="{FF2B5EF4-FFF2-40B4-BE49-F238E27FC236}">
                    <a16:creationId xmlns:a16="http://schemas.microsoft.com/office/drawing/2014/main" id="{C4403732-F788-36F4-A2D8-EA9826658F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26" y="3717926"/>
                <a:ext cx="39688" cy="163513"/>
              </a:xfrm>
              <a:custGeom>
                <a:avLst/>
                <a:gdLst>
                  <a:gd name="T0" fmla="*/ 59 w 59"/>
                  <a:gd name="T1" fmla="*/ 242 h 242"/>
                  <a:gd name="T2" fmla="*/ 59 w 59"/>
                  <a:gd name="T3" fmla="*/ 242 h 242"/>
                  <a:gd name="T4" fmla="*/ 0 w 59"/>
                  <a:gd name="T5" fmla="*/ 242 h 242"/>
                  <a:gd name="T6" fmla="*/ 0 w 59"/>
                  <a:gd name="T7" fmla="*/ 0 h 242"/>
                  <a:gd name="T8" fmla="*/ 59 w 59"/>
                  <a:gd name="T9" fmla="*/ 0 h 242"/>
                  <a:gd name="T10" fmla="*/ 59 w 59"/>
                  <a:gd name="T11" fmla="*/ 24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242">
                    <a:moveTo>
                      <a:pt x="59" y="242"/>
                    </a:moveTo>
                    <a:lnTo>
                      <a:pt x="59" y="242"/>
                    </a:lnTo>
                    <a:lnTo>
                      <a:pt x="0" y="242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242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Freeform 30">
                <a:extLst>
                  <a:ext uri="{FF2B5EF4-FFF2-40B4-BE49-F238E27FC236}">
                    <a16:creationId xmlns:a16="http://schemas.microsoft.com/office/drawing/2014/main" id="{F746335C-2FF5-0165-2854-0EC5D8458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3626" y="3717926"/>
                <a:ext cx="147638" cy="163513"/>
              </a:xfrm>
              <a:custGeom>
                <a:avLst/>
                <a:gdLst>
                  <a:gd name="T0" fmla="*/ 0 w 218"/>
                  <a:gd name="T1" fmla="*/ 45 h 242"/>
                  <a:gd name="T2" fmla="*/ 0 w 218"/>
                  <a:gd name="T3" fmla="*/ 45 h 242"/>
                  <a:gd name="T4" fmla="*/ 0 w 218"/>
                  <a:gd name="T5" fmla="*/ 0 h 242"/>
                  <a:gd name="T6" fmla="*/ 218 w 218"/>
                  <a:gd name="T7" fmla="*/ 0 h 242"/>
                  <a:gd name="T8" fmla="*/ 218 w 218"/>
                  <a:gd name="T9" fmla="*/ 45 h 242"/>
                  <a:gd name="T10" fmla="*/ 138 w 218"/>
                  <a:gd name="T11" fmla="*/ 45 h 242"/>
                  <a:gd name="T12" fmla="*/ 138 w 218"/>
                  <a:gd name="T13" fmla="*/ 242 h 242"/>
                  <a:gd name="T14" fmla="*/ 80 w 218"/>
                  <a:gd name="T15" fmla="*/ 242 h 242"/>
                  <a:gd name="T16" fmla="*/ 80 w 218"/>
                  <a:gd name="T17" fmla="*/ 45 h 242"/>
                  <a:gd name="T18" fmla="*/ 0 w 218"/>
                  <a:gd name="T19" fmla="*/ 45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42">
                    <a:moveTo>
                      <a:pt x="0" y="45"/>
                    </a:moveTo>
                    <a:lnTo>
                      <a:pt x="0" y="45"/>
                    </a:lnTo>
                    <a:lnTo>
                      <a:pt x="0" y="0"/>
                    </a:lnTo>
                    <a:lnTo>
                      <a:pt x="218" y="0"/>
                    </a:lnTo>
                    <a:lnTo>
                      <a:pt x="218" y="45"/>
                    </a:lnTo>
                    <a:lnTo>
                      <a:pt x="138" y="45"/>
                    </a:lnTo>
                    <a:lnTo>
                      <a:pt x="138" y="242"/>
                    </a:lnTo>
                    <a:lnTo>
                      <a:pt x="80" y="242"/>
                    </a:lnTo>
                    <a:lnTo>
                      <a:pt x="80" y="45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Freeform 31">
                <a:extLst>
                  <a:ext uri="{FF2B5EF4-FFF2-40B4-BE49-F238E27FC236}">
                    <a16:creationId xmlns:a16="http://schemas.microsoft.com/office/drawing/2014/main" id="{B7776351-8D39-7506-5CE5-D1F366A933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4438" y="3717926"/>
                <a:ext cx="173038" cy="163513"/>
              </a:xfrm>
              <a:custGeom>
                <a:avLst/>
                <a:gdLst>
                  <a:gd name="T0" fmla="*/ 0 w 255"/>
                  <a:gd name="T1" fmla="*/ 0 h 242"/>
                  <a:gd name="T2" fmla="*/ 0 w 255"/>
                  <a:gd name="T3" fmla="*/ 0 h 242"/>
                  <a:gd name="T4" fmla="*/ 66 w 255"/>
                  <a:gd name="T5" fmla="*/ 0 h 242"/>
                  <a:gd name="T6" fmla="*/ 128 w 255"/>
                  <a:gd name="T7" fmla="*/ 95 h 242"/>
                  <a:gd name="T8" fmla="*/ 190 w 255"/>
                  <a:gd name="T9" fmla="*/ 0 h 242"/>
                  <a:gd name="T10" fmla="*/ 255 w 255"/>
                  <a:gd name="T11" fmla="*/ 0 h 242"/>
                  <a:gd name="T12" fmla="*/ 156 w 255"/>
                  <a:gd name="T13" fmla="*/ 149 h 242"/>
                  <a:gd name="T14" fmla="*/ 156 w 255"/>
                  <a:gd name="T15" fmla="*/ 242 h 242"/>
                  <a:gd name="T16" fmla="*/ 98 w 255"/>
                  <a:gd name="T17" fmla="*/ 242 h 242"/>
                  <a:gd name="T18" fmla="*/ 98 w 255"/>
                  <a:gd name="T19" fmla="*/ 147 h 242"/>
                  <a:gd name="T20" fmla="*/ 0 w 255"/>
                  <a:gd name="T21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5" h="242">
                    <a:moveTo>
                      <a:pt x="0" y="0"/>
                    </a:moveTo>
                    <a:lnTo>
                      <a:pt x="0" y="0"/>
                    </a:lnTo>
                    <a:lnTo>
                      <a:pt x="66" y="0"/>
                    </a:lnTo>
                    <a:lnTo>
                      <a:pt x="128" y="95"/>
                    </a:lnTo>
                    <a:lnTo>
                      <a:pt x="190" y="0"/>
                    </a:lnTo>
                    <a:lnTo>
                      <a:pt x="255" y="0"/>
                    </a:lnTo>
                    <a:lnTo>
                      <a:pt x="156" y="149"/>
                    </a:lnTo>
                    <a:lnTo>
                      <a:pt x="156" y="242"/>
                    </a:lnTo>
                    <a:lnTo>
                      <a:pt x="98" y="242"/>
                    </a:lnTo>
                    <a:lnTo>
                      <a:pt x="98" y="1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Freeform 32">
                <a:extLst>
                  <a:ext uri="{FF2B5EF4-FFF2-40B4-BE49-F238E27FC236}">
                    <a16:creationId xmlns:a16="http://schemas.microsoft.com/office/drawing/2014/main" id="{69BB81DF-7B22-34A1-C646-2ACF9C72E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82238" y="3714751"/>
                <a:ext cx="41275" cy="42863"/>
              </a:xfrm>
              <a:custGeom>
                <a:avLst/>
                <a:gdLst>
                  <a:gd name="T0" fmla="*/ 53 w 61"/>
                  <a:gd name="T1" fmla="*/ 8 h 62"/>
                  <a:gd name="T2" fmla="*/ 53 w 61"/>
                  <a:gd name="T3" fmla="*/ 8 h 62"/>
                  <a:gd name="T4" fmla="*/ 36 w 61"/>
                  <a:gd name="T5" fmla="*/ 27 h 62"/>
                  <a:gd name="T6" fmla="*/ 37 w 61"/>
                  <a:gd name="T7" fmla="*/ 28 h 62"/>
                  <a:gd name="T8" fmla="*/ 61 w 61"/>
                  <a:gd name="T9" fmla="*/ 23 h 62"/>
                  <a:gd name="T10" fmla="*/ 61 w 61"/>
                  <a:gd name="T11" fmla="*/ 39 h 62"/>
                  <a:gd name="T12" fmla="*/ 36 w 61"/>
                  <a:gd name="T13" fmla="*/ 34 h 62"/>
                  <a:gd name="T14" fmla="*/ 36 w 61"/>
                  <a:gd name="T15" fmla="*/ 35 h 62"/>
                  <a:gd name="T16" fmla="*/ 53 w 61"/>
                  <a:gd name="T17" fmla="*/ 54 h 62"/>
                  <a:gd name="T18" fmla="*/ 39 w 61"/>
                  <a:gd name="T19" fmla="*/ 62 h 62"/>
                  <a:gd name="T20" fmla="*/ 31 w 61"/>
                  <a:gd name="T21" fmla="*/ 38 h 62"/>
                  <a:gd name="T22" fmla="*/ 30 w 61"/>
                  <a:gd name="T23" fmla="*/ 38 h 62"/>
                  <a:gd name="T24" fmla="*/ 21 w 61"/>
                  <a:gd name="T25" fmla="*/ 62 h 62"/>
                  <a:gd name="T26" fmla="*/ 8 w 61"/>
                  <a:gd name="T27" fmla="*/ 54 h 62"/>
                  <a:gd name="T28" fmla="*/ 25 w 61"/>
                  <a:gd name="T29" fmla="*/ 34 h 62"/>
                  <a:gd name="T30" fmla="*/ 25 w 61"/>
                  <a:gd name="T31" fmla="*/ 34 h 62"/>
                  <a:gd name="T32" fmla="*/ 0 w 61"/>
                  <a:gd name="T33" fmla="*/ 39 h 62"/>
                  <a:gd name="T34" fmla="*/ 0 w 61"/>
                  <a:gd name="T35" fmla="*/ 23 h 62"/>
                  <a:gd name="T36" fmla="*/ 24 w 61"/>
                  <a:gd name="T37" fmla="*/ 28 h 62"/>
                  <a:gd name="T38" fmla="*/ 24 w 61"/>
                  <a:gd name="T39" fmla="*/ 27 h 62"/>
                  <a:gd name="T40" fmla="*/ 8 w 61"/>
                  <a:gd name="T41" fmla="*/ 8 h 62"/>
                  <a:gd name="T42" fmla="*/ 22 w 61"/>
                  <a:gd name="T43" fmla="*/ 0 h 62"/>
                  <a:gd name="T44" fmla="*/ 30 w 61"/>
                  <a:gd name="T45" fmla="*/ 24 h 62"/>
                  <a:gd name="T46" fmla="*/ 31 w 61"/>
                  <a:gd name="T47" fmla="*/ 24 h 62"/>
                  <a:gd name="T48" fmla="*/ 40 w 61"/>
                  <a:gd name="T49" fmla="*/ 0 h 62"/>
                  <a:gd name="T50" fmla="*/ 53 w 61"/>
                  <a:gd name="T51" fmla="*/ 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" h="62">
                    <a:moveTo>
                      <a:pt x="53" y="8"/>
                    </a:moveTo>
                    <a:lnTo>
                      <a:pt x="53" y="8"/>
                    </a:lnTo>
                    <a:lnTo>
                      <a:pt x="36" y="27"/>
                    </a:lnTo>
                    <a:lnTo>
                      <a:pt x="37" y="28"/>
                    </a:lnTo>
                    <a:lnTo>
                      <a:pt x="61" y="23"/>
                    </a:lnTo>
                    <a:lnTo>
                      <a:pt x="61" y="39"/>
                    </a:lnTo>
                    <a:lnTo>
                      <a:pt x="36" y="34"/>
                    </a:lnTo>
                    <a:lnTo>
                      <a:pt x="36" y="35"/>
                    </a:lnTo>
                    <a:lnTo>
                      <a:pt x="53" y="54"/>
                    </a:lnTo>
                    <a:lnTo>
                      <a:pt x="39" y="62"/>
                    </a:lnTo>
                    <a:lnTo>
                      <a:pt x="31" y="38"/>
                    </a:lnTo>
                    <a:lnTo>
                      <a:pt x="30" y="38"/>
                    </a:lnTo>
                    <a:lnTo>
                      <a:pt x="21" y="62"/>
                    </a:lnTo>
                    <a:lnTo>
                      <a:pt x="8" y="54"/>
                    </a:lnTo>
                    <a:lnTo>
                      <a:pt x="25" y="34"/>
                    </a:lnTo>
                    <a:lnTo>
                      <a:pt x="25" y="34"/>
                    </a:lnTo>
                    <a:lnTo>
                      <a:pt x="0" y="39"/>
                    </a:lnTo>
                    <a:lnTo>
                      <a:pt x="0" y="23"/>
                    </a:lnTo>
                    <a:lnTo>
                      <a:pt x="24" y="28"/>
                    </a:lnTo>
                    <a:lnTo>
                      <a:pt x="24" y="27"/>
                    </a:lnTo>
                    <a:lnTo>
                      <a:pt x="8" y="8"/>
                    </a:lnTo>
                    <a:lnTo>
                      <a:pt x="22" y="0"/>
                    </a:lnTo>
                    <a:lnTo>
                      <a:pt x="30" y="24"/>
                    </a:lnTo>
                    <a:lnTo>
                      <a:pt x="31" y="24"/>
                    </a:lnTo>
                    <a:lnTo>
                      <a:pt x="40" y="0"/>
                    </a:lnTo>
                    <a:lnTo>
                      <a:pt x="53" y="8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AF78B1F-7F17-C6C0-8B98-4A1464817EC2}"/>
              </a:ext>
            </a:extLst>
          </p:cNvPr>
          <p:cNvGrpSpPr/>
          <p:nvPr/>
        </p:nvGrpSpPr>
        <p:grpSpPr>
          <a:xfrm>
            <a:off x="6379565" y="3379506"/>
            <a:ext cx="1075191" cy="1073886"/>
            <a:chOff x="6853236" y="4152900"/>
            <a:chExt cx="1308099" cy="1306513"/>
          </a:xfrm>
          <a:effectLst>
            <a:outerShdw blurRad="1524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Freeform 41">
              <a:extLst>
                <a:ext uri="{FF2B5EF4-FFF2-40B4-BE49-F238E27FC236}">
                  <a16:creationId xmlns:a16="http://schemas.microsoft.com/office/drawing/2014/main" id="{44938114-2CFF-1928-6642-B9D8EE305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3236" y="4152900"/>
              <a:ext cx="1308099" cy="1306513"/>
            </a:xfrm>
            <a:custGeom>
              <a:avLst/>
              <a:gdLst>
                <a:gd name="T0" fmla="*/ 0 w 1937"/>
                <a:gd name="T1" fmla="*/ 969 h 1937"/>
                <a:gd name="T2" fmla="*/ 0 w 1937"/>
                <a:gd name="T3" fmla="*/ 969 h 1937"/>
                <a:gd name="T4" fmla="*/ 968 w 1937"/>
                <a:gd name="T5" fmla="*/ 0 h 1937"/>
                <a:gd name="T6" fmla="*/ 1937 w 1937"/>
                <a:gd name="T7" fmla="*/ 969 h 1937"/>
                <a:gd name="T8" fmla="*/ 968 w 1937"/>
                <a:gd name="T9" fmla="*/ 1937 h 1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7" h="1937">
                  <a:moveTo>
                    <a:pt x="0" y="969"/>
                  </a:moveTo>
                  <a:lnTo>
                    <a:pt x="0" y="969"/>
                  </a:lnTo>
                  <a:cubicBezTo>
                    <a:pt x="0" y="434"/>
                    <a:pt x="433" y="0"/>
                    <a:pt x="968" y="0"/>
                  </a:cubicBezTo>
                  <a:cubicBezTo>
                    <a:pt x="1503" y="0"/>
                    <a:pt x="1937" y="434"/>
                    <a:pt x="1937" y="969"/>
                  </a:cubicBezTo>
                  <a:cubicBezTo>
                    <a:pt x="1937" y="1504"/>
                    <a:pt x="1503" y="1937"/>
                    <a:pt x="968" y="1937"/>
                  </a:cubicBezTo>
                </a:path>
              </a:pathLst>
            </a:custGeom>
            <a:solidFill>
              <a:srgbClr val="9319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 42">
              <a:extLst>
                <a:ext uri="{FF2B5EF4-FFF2-40B4-BE49-F238E27FC236}">
                  <a16:creationId xmlns:a16="http://schemas.microsoft.com/office/drawing/2014/main" id="{621E3F51-3DB5-FAFE-E4C3-17E648936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3236" y="4804316"/>
              <a:ext cx="654050" cy="652463"/>
            </a:xfrm>
            <a:custGeom>
              <a:avLst/>
              <a:gdLst>
                <a:gd name="T0" fmla="*/ 968 w 968"/>
                <a:gd name="T1" fmla="*/ 968 h 968"/>
                <a:gd name="T2" fmla="*/ 968 w 968"/>
                <a:gd name="T3" fmla="*/ 968 h 968"/>
                <a:gd name="T4" fmla="*/ 0 w 968"/>
                <a:gd name="T5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8" h="968">
                  <a:moveTo>
                    <a:pt x="968" y="968"/>
                  </a:moveTo>
                  <a:lnTo>
                    <a:pt x="968" y="968"/>
                  </a:lnTo>
                  <a:cubicBezTo>
                    <a:pt x="433" y="968"/>
                    <a:pt x="0" y="535"/>
                    <a:pt x="0" y="0"/>
                  </a:cubicBezTo>
                </a:path>
              </a:pathLst>
            </a:custGeom>
            <a:solidFill>
              <a:srgbClr val="9319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 50">
              <a:extLst>
                <a:ext uri="{FF2B5EF4-FFF2-40B4-BE49-F238E27FC236}">
                  <a16:creationId xmlns:a16="http://schemas.microsoft.com/office/drawing/2014/main" id="{FA81DDF8-7FDA-4ACE-71F2-D998DECB8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1851" y="4251325"/>
              <a:ext cx="180975" cy="185738"/>
            </a:xfrm>
            <a:custGeom>
              <a:avLst/>
              <a:gdLst>
                <a:gd name="T0" fmla="*/ 239 w 267"/>
                <a:gd name="T1" fmla="*/ 125 h 276"/>
                <a:gd name="T2" fmla="*/ 239 w 267"/>
                <a:gd name="T3" fmla="*/ 125 h 276"/>
                <a:gd name="T4" fmla="*/ 192 w 267"/>
                <a:gd name="T5" fmla="*/ 249 h 276"/>
                <a:gd name="T6" fmla="*/ 63 w 267"/>
                <a:gd name="T7" fmla="*/ 214 h 276"/>
                <a:gd name="T8" fmla="*/ 0 w 267"/>
                <a:gd name="T9" fmla="*/ 90 h 276"/>
                <a:gd name="T10" fmla="*/ 53 w 267"/>
                <a:gd name="T11" fmla="*/ 62 h 276"/>
                <a:gd name="T12" fmla="*/ 112 w 267"/>
                <a:gd name="T13" fmla="*/ 178 h 276"/>
                <a:gd name="T14" fmla="*/ 171 w 267"/>
                <a:gd name="T15" fmla="*/ 209 h 276"/>
                <a:gd name="T16" fmla="*/ 181 w 267"/>
                <a:gd name="T17" fmla="*/ 143 h 276"/>
                <a:gd name="T18" fmla="*/ 122 w 267"/>
                <a:gd name="T19" fmla="*/ 27 h 276"/>
                <a:gd name="T20" fmla="*/ 176 w 267"/>
                <a:gd name="T21" fmla="*/ 0 h 276"/>
                <a:gd name="T22" fmla="*/ 239 w 267"/>
                <a:gd name="T23" fmla="*/ 125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7" h="276">
                  <a:moveTo>
                    <a:pt x="239" y="125"/>
                  </a:moveTo>
                  <a:lnTo>
                    <a:pt x="239" y="125"/>
                  </a:lnTo>
                  <a:cubicBezTo>
                    <a:pt x="267" y="179"/>
                    <a:pt x="244" y="222"/>
                    <a:pt x="192" y="249"/>
                  </a:cubicBezTo>
                  <a:cubicBezTo>
                    <a:pt x="139" y="276"/>
                    <a:pt x="91" y="269"/>
                    <a:pt x="63" y="214"/>
                  </a:cubicBezTo>
                  <a:lnTo>
                    <a:pt x="0" y="90"/>
                  </a:lnTo>
                  <a:lnTo>
                    <a:pt x="53" y="62"/>
                  </a:lnTo>
                  <a:lnTo>
                    <a:pt x="112" y="178"/>
                  </a:lnTo>
                  <a:cubicBezTo>
                    <a:pt x="126" y="204"/>
                    <a:pt x="144" y="223"/>
                    <a:pt x="171" y="209"/>
                  </a:cubicBezTo>
                  <a:cubicBezTo>
                    <a:pt x="199" y="195"/>
                    <a:pt x="195" y="169"/>
                    <a:pt x="181" y="143"/>
                  </a:cubicBezTo>
                  <a:lnTo>
                    <a:pt x="122" y="27"/>
                  </a:lnTo>
                  <a:lnTo>
                    <a:pt x="176" y="0"/>
                  </a:lnTo>
                  <a:lnTo>
                    <a:pt x="239" y="125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51">
              <a:extLst>
                <a:ext uri="{FF2B5EF4-FFF2-40B4-BE49-F238E27FC236}">
                  <a16:creationId xmlns:a16="http://schemas.microsoft.com/office/drawing/2014/main" id="{6C72674D-C38F-758C-558C-2C5FE713A7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1713" y="4219575"/>
              <a:ext cx="128588" cy="165100"/>
            </a:xfrm>
            <a:custGeom>
              <a:avLst/>
              <a:gdLst>
                <a:gd name="T0" fmla="*/ 78 w 191"/>
                <a:gd name="T1" fmla="*/ 116 h 246"/>
                <a:gd name="T2" fmla="*/ 78 w 191"/>
                <a:gd name="T3" fmla="*/ 116 h 246"/>
                <a:gd name="T4" fmla="*/ 93 w 191"/>
                <a:gd name="T5" fmla="*/ 113 h 246"/>
                <a:gd name="T6" fmla="*/ 124 w 191"/>
                <a:gd name="T7" fmla="*/ 76 h 246"/>
                <a:gd name="T8" fmla="*/ 82 w 191"/>
                <a:gd name="T9" fmla="*/ 53 h 246"/>
                <a:gd name="T10" fmla="*/ 67 w 191"/>
                <a:gd name="T11" fmla="*/ 56 h 246"/>
                <a:gd name="T12" fmla="*/ 78 w 191"/>
                <a:gd name="T13" fmla="*/ 116 h 246"/>
                <a:gd name="T14" fmla="*/ 0 w 191"/>
                <a:gd name="T15" fmla="*/ 25 h 246"/>
                <a:gd name="T16" fmla="*/ 0 w 191"/>
                <a:gd name="T17" fmla="*/ 25 h 246"/>
                <a:gd name="T18" fmla="*/ 71 w 191"/>
                <a:gd name="T19" fmla="*/ 12 h 246"/>
                <a:gd name="T20" fmla="*/ 183 w 191"/>
                <a:gd name="T21" fmla="*/ 67 h 246"/>
                <a:gd name="T22" fmla="*/ 108 w 191"/>
                <a:gd name="T23" fmla="*/ 154 h 246"/>
                <a:gd name="T24" fmla="*/ 85 w 191"/>
                <a:gd name="T25" fmla="*/ 158 h 246"/>
                <a:gd name="T26" fmla="*/ 99 w 191"/>
                <a:gd name="T27" fmla="*/ 236 h 246"/>
                <a:gd name="T28" fmla="*/ 40 w 191"/>
                <a:gd name="T29" fmla="*/ 246 h 246"/>
                <a:gd name="T30" fmla="*/ 0 w 191"/>
                <a:gd name="T31" fmla="*/ 2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" h="246">
                  <a:moveTo>
                    <a:pt x="78" y="116"/>
                  </a:moveTo>
                  <a:lnTo>
                    <a:pt x="78" y="116"/>
                  </a:lnTo>
                  <a:lnTo>
                    <a:pt x="93" y="113"/>
                  </a:lnTo>
                  <a:cubicBezTo>
                    <a:pt x="113" y="110"/>
                    <a:pt x="128" y="100"/>
                    <a:pt x="124" y="76"/>
                  </a:cubicBezTo>
                  <a:cubicBezTo>
                    <a:pt x="120" y="54"/>
                    <a:pt x="102" y="49"/>
                    <a:pt x="82" y="53"/>
                  </a:cubicBezTo>
                  <a:lnTo>
                    <a:pt x="67" y="56"/>
                  </a:lnTo>
                  <a:lnTo>
                    <a:pt x="78" y="116"/>
                  </a:lnTo>
                  <a:close/>
                  <a:moveTo>
                    <a:pt x="0" y="25"/>
                  </a:moveTo>
                  <a:lnTo>
                    <a:pt x="0" y="25"/>
                  </a:lnTo>
                  <a:lnTo>
                    <a:pt x="71" y="12"/>
                  </a:lnTo>
                  <a:cubicBezTo>
                    <a:pt x="138" y="0"/>
                    <a:pt x="174" y="17"/>
                    <a:pt x="183" y="67"/>
                  </a:cubicBezTo>
                  <a:cubicBezTo>
                    <a:pt x="191" y="111"/>
                    <a:pt x="163" y="144"/>
                    <a:pt x="108" y="154"/>
                  </a:cubicBezTo>
                  <a:lnTo>
                    <a:pt x="85" y="158"/>
                  </a:lnTo>
                  <a:lnTo>
                    <a:pt x="99" y="236"/>
                  </a:lnTo>
                  <a:lnTo>
                    <a:pt x="40" y="246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52">
              <a:extLst>
                <a:ext uri="{FF2B5EF4-FFF2-40B4-BE49-F238E27FC236}">
                  <a16:creationId xmlns:a16="http://schemas.microsoft.com/office/drawing/2014/main" id="{8CFCC6EC-0C8E-942A-71C6-7FBE4D301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8088" y="4216400"/>
              <a:ext cx="120650" cy="163513"/>
            </a:xfrm>
            <a:custGeom>
              <a:avLst/>
              <a:gdLst>
                <a:gd name="T0" fmla="*/ 55 w 177"/>
                <a:gd name="T1" fmla="*/ 54 h 243"/>
                <a:gd name="T2" fmla="*/ 55 w 177"/>
                <a:gd name="T3" fmla="*/ 54 h 243"/>
                <a:gd name="T4" fmla="*/ 0 w 177"/>
                <a:gd name="T5" fmla="*/ 44 h 243"/>
                <a:gd name="T6" fmla="*/ 9 w 177"/>
                <a:gd name="T7" fmla="*/ 0 h 243"/>
                <a:gd name="T8" fmla="*/ 177 w 177"/>
                <a:gd name="T9" fmla="*/ 32 h 243"/>
                <a:gd name="T10" fmla="*/ 169 w 177"/>
                <a:gd name="T11" fmla="*/ 75 h 243"/>
                <a:gd name="T12" fmla="*/ 114 w 177"/>
                <a:gd name="T13" fmla="*/ 65 h 243"/>
                <a:gd name="T14" fmla="*/ 81 w 177"/>
                <a:gd name="T15" fmla="*/ 243 h 243"/>
                <a:gd name="T16" fmla="*/ 22 w 177"/>
                <a:gd name="T17" fmla="*/ 232 h 243"/>
                <a:gd name="T18" fmla="*/ 55 w 177"/>
                <a:gd name="T19" fmla="*/ 5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243">
                  <a:moveTo>
                    <a:pt x="55" y="54"/>
                  </a:moveTo>
                  <a:lnTo>
                    <a:pt x="55" y="54"/>
                  </a:lnTo>
                  <a:lnTo>
                    <a:pt x="0" y="44"/>
                  </a:lnTo>
                  <a:lnTo>
                    <a:pt x="9" y="0"/>
                  </a:lnTo>
                  <a:lnTo>
                    <a:pt x="177" y="32"/>
                  </a:lnTo>
                  <a:lnTo>
                    <a:pt x="169" y="75"/>
                  </a:lnTo>
                  <a:lnTo>
                    <a:pt x="114" y="65"/>
                  </a:lnTo>
                  <a:lnTo>
                    <a:pt x="81" y="243"/>
                  </a:lnTo>
                  <a:lnTo>
                    <a:pt x="22" y="232"/>
                  </a:lnTo>
                  <a:lnTo>
                    <a:pt x="55" y="54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53">
              <a:extLst>
                <a:ext uri="{FF2B5EF4-FFF2-40B4-BE49-F238E27FC236}">
                  <a16:creationId xmlns:a16="http://schemas.microsoft.com/office/drawing/2014/main" id="{F2AB4896-952E-575D-4CA2-FFDE317FD9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46988" y="4251325"/>
              <a:ext cx="179388" cy="184150"/>
            </a:xfrm>
            <a:custGeom>
              <a:avLst/>
              <a:gdLst>
                <a:gd name="T0" fmla="*/ 102 w 266"/>
                <a:gd name="T1" fmla="*/ 202 h 274"/>
                <a:gd name="T2" fmla="*/ 102 w 266"/>
                <a:gd name="T3" fmla="*/ 202 h 274"/>
                <a:gd name="T4" fmla="*/ 179 w 266"/>
                <a:gd name="T5" fmla="*/ 160 h 274"/>
                <a:gd name="T6" fmla="*/ 164 w 266"/>
                <a:gd name="T7" fmla="*/ 73 h 274"/>
                <a:gd name="T8" fmla="*/ 87 w 266"/>
                <a:gd name="T9" fmla="*/ 115 h 274"/>
                <a:gd name="T10" fmla="*/ 102 w 266"/>
                <a:gd name="T11" fmla="*/ 202 h 274"/>
                <a:gd name="T12" fmla="*/ 184 w 266"/>
                <a:gd name="T13" fmla="*/ 32 h 274"/>
                <a:gd name="T14" fmla="*/ 184 w 266"/>
                <a:gd name="T15" fmla="*/ 32 h 274"/>
                <a:gd name="T16" fmla="*/ 235 w 266"/>
                <a:gd name="T17" fmla="*/ 186 h 274"/>
                <a:gd name="T18" fmla="*/ 83 w 266"/>
                <a:gd name="T19" fmla="*/ 242 h 274"/>
                <a:gd name="T20" fmla="*/ 31 w 266"/>
                <a:gd name="T21" fmla="*/ 88 h 274"/>
                <a:gd name="T22" fmla="*/ 184 w 266"/>
                <a:gd name="T23" fmla="*/ 32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6" h="274">
                  <a:moveTo>
                    <a:pt x="102" y="202"/>
                  </a:moveTo>
                  <a:lnTo>
                    <a:pt x="102" y="202"/>
                  </a:lnTo>
                  <a:cubicBezTo>
                    <a:pt x="135" y="218"/>
                    <a:pt x="163" y="193"/>
                    <a:pt x="179" y="160"/>
                  </a:cubicBezTo>
                  <a:cubicBezTo>
                    <a:pt x="196" y="124"/>
                    <a:pt x="197" y="88"/>
                    <a:pt x="164" y="73"/>
                  </a:cubicBezTo>
                  <a:cubicBezTo>
                    <a:pt x="132" y="57"/>
                    <a:pt x="104" y="80"/>
                    <a:pt x="87" y="115"/>
                  </a:cubicBezTo>
                  <a:cubicBezTo>
                    <a:pt x="71" y="149"/>
                    <a:pt x="69" y="186"/>
                    <a:pt x="102" y="202"/>
                  </a:cubicBezTo>
                  <a:close/>
                  <a:moveTo>
                    <a:pt x="184" y="32"/>
                  </a:moveTo>
                  <a:lnTo>
                    <a:pt x="184" y="32"/>
                  </a:lnTo>
                  <a:cubicBezTo>
                    <a:pt x="251" y="65"/>
                    <a:pt x="266" y="121"/>
                    <a:pt x="235" y="186"/>
                  </a:cubicBezTo>
                  <a:cubicBezTo>
                    <a:pt x="204" y="251"/>
                    <a:pt x="149" y="274"/>
                    <a:pt x="83" y="242"/>
                  </a:cubicBezTo>
                  <a:cubicBezTo>
                    <a:pt x="16" y="211"/>
                    <a:pt x="0" y="153"/>
                    <a:pt x="31" y="88"/>
                  </a:cubicBezTo>
                  <a:cubicBezTo>
                    <a:pt x="63" y="23"/>
                    <a:pt x="117" y="0"/>
                    <a:pt x="184" y="3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54">
              <a:extLst>
                <a:ext uri="{FF2B5EF4-FFF2-40B4-BE49-F238E27FC236}">
                  <a16:creationId xmlns:a16="http://schemas.microsoft.com/office/drawing/2014/main" id="{D6A15D81-24CD-8B8B-DCE7-FF0AA1A79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5213350"/>
              <a:ext cx="85725" cy="130175"/>
            </a:xfrm>
            <a:custGeom>
              <a:avLst/>
              <a:gdLst>
                <a:gd name="T0" fmla="*/ 0 w 127"/>
                <a:gd name="T1" fmla="*/ 0 h 193"/>
                <a:gd name="T2" fmla="*/ 0 w 127"/>
                <a:gd name="T3" fmla="*/ 0 h 193"/>
                <a:gd name="T4" fmla="*/ 50 w 127"/>
                <a:gd name="T5" fmla="*/ 0 h 193"/>
                <a:gd name="T6" fmla="*/ 50 w 127"/>
                <a:gd name="T7" fmla="*/ 155 h 193"/>
                <a:gd name="T8" fmla="*/ 127 w 127"/>
                <a:gd name="T9" fmla="*/ 155 h 193"/>
                <a:gd name="T10" fmla="*/ 127 w 127"/>
                <a:gd name="T11" fmla="*/ 193 h 193"/>
                <a:gd name="T12" fmla="*/ 0 w 127"/>
                <a:gd name="T13" fmla="*/ 193 h 193"/>
                <a:gd name="T14" fmla="*/ 0 w 127"/>
                <a:gd name="T15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193">
                  <a:moveTo>
                    <a:pt x="0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50" y="155"/>
                  </a:lnTo>
                  <a:lnTo>
                    <a:pt x="127" y="155"/>
                  </a:lnTo>
                  <a:lnTo>
                    <a:pt x="127" y="193"/>
                  </a:lnTo>
                  <a:lnTo>
                    <a:pt x="0" y="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55">
              <a:extLst>
                <a:ext uri="{FF2B5EF4-FFF2-40B4-BE49-F238E27FC236}">
                  <a16:creationId xmlns:a16="http://schemas.microsoft.com/office/drawing/2014/main" id="{738041B4-B9BE-1A57-379D-BBD849E3B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913" y="5213350"/>
              <a:ext cx="33338" cy="130175"/>
            </a:xfrm>
            <a:custGeom>
              <a:avLst/>
              <a:gdLst>
                <a:gd name="T0" fmla="*/ 0 w 50"/>
                <a:gd name="T1" fmla="*/ 0 h 193"/>
                <a:gd name="T2" fmla="*/ 0 w 50"/>
                <a:gd name="T3" fmla="*/ 0 h 193"/>
                <a:gd name="T4" fmla="*/ 50 w 50"/>
                <a:gd name="T5" fmla="*/ 0 h 193"/>
                <a:gd name="T6" fmla="*/ 50 w 50"/>
                <a:gd name="T7" fmla="*/ 193 h 193"/>
                <a:gd name="T8" fmla="*/ 0 w 50"/>
                <a:gd name="T9" fmla="*/ 193 h 193"/>
                <a:gd name="T10" fmla="*/ 0 w 50"/>
                <a:gd name="T11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93">
                  <a:moveTo>
                    <a:pt x="0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50" y="193"/>
                  </a:lnTo>
                  <a:lnTo>
                    <a:pt x="0" y="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56">
              <a:extLst>
                <a:ext uri="{FF2B5EF4-FFF2-40B4-BE49-F238E27FC236}">
                  <a16:creationId xmlns:a16="http://schemas.microsoft.com/office/drawing/2014/main" id="{DDCCC130-DFC9-09B3-B1CB-8FE5C7FD7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4888" y="5211763"/>
              <a:ext cx="122238" cy="133350"/>
            </a:xfrm>
            <a:custGeom>
              <a:avLst/>
              <a:gdLst>
                <a:gd name="T0" fmla="*/ 180 w 180"/>
                <a:gd name="T1" fmla="*/ 190 h 199"/>
                <a:gd name="T2" fmla="*/ 180 w 180"/>
                <a:gd name="T3" fmla="*/ 190 h 199"/>
                <a:gd name="T4" fmla="*/ 108 w 180"/>
                <a:gd name="T5" fmla="*/ 199 h 199"/>
                <a:gd name="T6" fmla="*/ 0 w 180"/>
                <a:gd name="T7" fmla="*/ 100 h 199"/>
                <a:gd name="T8" fmla="*/ 118 w 180"/>
                <a:gd name="T9" fmla="*/ 0 h 199"/>
                <a:gd name="T10" fmla="*/ 175 w 180"/>
                <a:gd name="T11" fmla="*/ 8 h 199"/>
                <a:gd name="T12" fmla="*/ 171 w 180"/>
                <a:gd name="T13" fmla="*/ 50 h 199"/>
                <a:gd name="T14" fmla="*/ 125 w 180"/>
                <a:gd name="T15" fmla="*/ 38 h 199"/>
                <a:gd name="T16" fmla="*/ 52 w 180"/>
                <a:gd name="T17" fmla="*/ 100 h 199"/>
                <a:gd name="T18" fmla="*/ 114 w 180"/>
                <a:gd name="T19" fmla="*/ 161 h 199"/>
                <a:gd name="T20" fmla="*/ 132 w 180"/>
                <a:gd name="T21" fmla="*/ 158 h 199"/>
                <a:gd name="T22" fmla="*/ 132 w 180"/>
                <a:gd name="T23" fmla="*/ 120 h 199"/>
                <a:gd name="T24" fmla="*/ 103 w 180"/>
                <a:gd name="T25" fmla="*/ 120 h 199"/>
                <a:gd name="T26" fmla="*/ 103 w 180"/>
                <a:gd name="T27" fmla="*/ 83 h 199"/>
                <a:gd name="T28" fmla="*/ 180 w 180"/>
                <a:gd name="T29" fmla="*/ 83 h 199"/>
                <a:gd name="T30" fmla="*/ 180 w 180"/>
                <a:gd name="T31" fmla="*/ 19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0" h="199">
                  <a:moveTo>
                    <a:pt x="180" y="190"/>
                  </a:moveTo>
                  <a:lnTo>
                    <a:pt x="180" y="190"/>
                  </a:lnTo>
                  <a:cubicBezTo>
                    <a:pt x="148" y="198"/>
                    <a:pt x="125" y="199"/>
                    <a:pt x="108" y="199"/>
                  </a:cubicBezTo>
                  <a:cubicBezTo>
                    <a:pt x="58" y="199"/>
                    <a:pt x="0" y="173"/>
                    <a:pt x="0" y="100"/>
                  </a:cubicBezTo>
                  <a:cubicBezTo>
                    <a:pt x="0" y="28"/>
                    <a:pt x="50" y="0"/>
                    <a:pt x="118" y="0"/>
                  </a:cubicBezTo>
                  <a:cubicBezTo>
                    <a:pt x="131" y="0"/>
                    <a:pt x="157" y="1"/>
                    <a:pt x="175" y="8"/>
                  </a:cubicBezTo>
                  <a:lnTo>
                    <a:pt x="171" y="50"/>
                  </a:lnTo>
                  <a:cubicBezTo>
                    <a:pt x="155" y="41"/>
                    <a:pt x="137" y="38"/>
                    <a:pt x="125" y="38"/>
                  </a:cubicBezTo>
                  <a:cubicBezTo>
                    <a:pt x="85" y="38"/>
                    <a:pt x="52" y="55"/>
                    <a:pt x="52" y="100"/>
                  </a:cubicBezTo>
                  <a:cubicBezTo>
                    <a:pt x="52" y="138"/>
                    <a:pt x="78" y="161"/>
                    <a:pt x="114" y="161"/>
                  </a:cubicBezTo>
                  <a:cubicBezTo>
                    <a:pt x="121" y="161"/>
                    <a:pt x="127" y="160"/>
                    <a:pt x="132" y="158"/>
                  </a:cubicBezTo>
                  <a:lnTo>
                    <a:pt x="132" y="120"/>
                  </a:lnTo>
                  <a:lnTo>
                    <a:pt x="103" y="120"/>
                  </a:lnTo>
                  <a:lnTo>
                    <a:pt x="103" y="83"/>
                  </a:lnTo>
                  <a:lnTo>
                    <a:pt x="180" y="83"/>
                  </a:lnTo>
                  <a:lnTo>
                    <a:pt x="180" y="190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57">
              <a:extLst>
                <a:ext uri="{FF2B5EF4-FFF2-40B4-BE49-F238E27FC236}">
                  <a16:creationId xmlns:a16="http://schemas.microsoft.com/office/drawing/2014/main" id="{8C57856A-7E0C-7DCD-D1CD-288CE7A20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0938" y="5213350"/>
              <a:ext cx="106363" cy="130175"/>
            </a:xfrm>
            <a:custGeom>
              <a:avLst/>
              <a:gdLst>
                <a:gd name="T0" fmla="*/ 0 w 158"/>
                <a:gd name="T1" fmla="*/ 0 h 193"/>
                <a:gd name="T2" fmla="*/ 0 w 158"/>
                <a:gd name="T3" fmla="*/ 0 h 193"/>
                <a:gd name="T4" fmla="*/ 49 w 158"/>
                <a:gd name="T5" fmla="*/ 0 h 193"/>
                <a:gd name="T6" fmla="*/ 49 w 158"/>
                <a:gd name="T7" fmla="*/ 74 h 193"/>
                <a:gd name="T8" fmla="*/ 108 w 158"/>
                <a:gd name="T9" fmla="*/ 74 h 193"/>
                <a:gd name="T10" fmla="*/ 108 w 158"/>
                <a:gd name="T11" fmla="*/ 0 h 193"/>
                <a:gd name="T12" fmla="*/ 158 w 158"/>
                <a:gd name="T13" fmla="*/ 0 h 193"/>
                <a:gd name="T14" fmla="*/ 158 w 158"/>
                <a:gd name="T15" fmla="*/ 193 h 193"/>
                <a:gd name="T16" fmla="*/ 108 w 158"/>
                <a:gd name="T17" fmla="*/ 193 h 193"/>
                <a:gd name="T18" fmla="*/ 108 w 158"/>
                <a:gd name="T19" fmla="*/ 110 h 193"/>
                <a:gd name="T20" fmla="*/ 49 w 158"/>
                <a:gd name="T21" fmla="*/ 110 h 193"/>
                <a:gd name="T22" fmla="*/ 49 w 158"/>
                <a:gd name="T23" fmla="*/ 193 h 193"/>
                <a:gd name="T24" fmla="*/ 0 w 158"/>
                <a:gd name="T25" fmla="*/ 193 h 193"/>
                <a:gd name="T26" fmla="*/ 0 w 158"/>
                <a:gd name="T2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93">
                  <a:moveTo>
                    <a:pt x="0" y="0"/>
                  </a:moveTo>
                  <a:lnTo>
                    <a:pt x="0" y="0"/>
                  </a:lnTo>
                  <a:lnTo>
                    <a:pt x="49" y="0"/>
                  </a:lnTo>
                  <a:lnTo>
                    <a:pt x="49" y="74"/>
                  </a:lnTo>
                  <a:lnTo>
                    <a:pt x="108" y="74"/>
                  </a:lnTo>
                  <a:lnTo>
                    <a:pt x="108" y="0"/>
                  </a:lnTo>
                  <a:lnTo>
                    <a:pt x="158" y="0"/>
                  </a:lnTo>
                  <a:lnTo>
                    <a:pt x="158" y="193"/>
                  </a:lnTo>
                  <a:lnTo>
                    <a:pt x="108" y="193"/>
                  </a:lnTo>
                  <a:lnTo>
                    <a:pt x="108" y="110"/>
                  </a:lnTo>
                  <a:lnTo>
                    <a:pt x="49" y="110"/>
                  </a:lnTo>
                  <a:lnTo>
                    <a:pt x="49" y="193"/>
                  </a:lnTo>
                  <a:lnTo>
                    <a:pt x="0" y="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58">
              <a:extLst>
                <a:ext uri="{FF2B5EF4-FFF2-40B4-BE49-F238E27FC236}">
                  <a16:creationId xmlns:a16="http://schemas.microsoft.com/office/drawing/2014/main" id="{9DC003A3-E63E-EC19-3654-4E51E346F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213350"/>
              <a:ext cx="96838" cy="130175"/>
            </a:xfrm>
            <a:custGeom>
              <a:avLst/>
              <a:gdLst>
                <a:gd name="T0" fmla="*/ 46 w 142"/>
                <a:gd name="T1" fmla="*/ 38 h 193"/>
                <a:gd name="T2" fmla="*/ 46 w 142"/>
                <a:gd name="T3" fmla="*/ 38 h 193"/>
                <a:gd name="T4" fmla="*/ 0 w 142"/>
                <a:gd name="T5" fmla="*/ 38 h 193"/>
                <a:gd name="T6" fmla="*/ 0 w 142"/>
                <a:gd name="T7" fmla="*/ 0 h 193"/>
                <a:gd name="T8" fmla="*/ 142 w 142"/>
                <a:gd name="T9" fmla="*/ 0 h 193"/>
                <a:gd name="T10" fmla="*/ 142 w 142"/>
                <a:gd name="T11" fmla="*/ 38 h 193"/>
                <a:gd name="T12" fmla="*/ 96 w 142"/>
                <a:gd name="T13" fmla="*/ 38 h 193"/>
                <a:gd name="T14" fmla="*/ 96 w 142"/>
                <a:gd name="T15" fmla="*/ 193 h 193"/>
                <a:gd name="T16" fmla="*/ 46 w 142"/>
                <a:gd name="T17" fmla="*/ 193 h 193"/>
                <a:gd name="T18" fmla="*/ 46 w 142"/>
                <a:gd name="T19" fmla="*/ 3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93">
                  <a:moveTo>
                    <a:pt x="46" y="38"/>
                  </a:moveTo>
                  <a:lnTo>
                    <a:pt x="46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2" y="0"/>
                  </a:lnTo>
                  <a:lnTo>
                    <a:pt x="142" y="38"/>
                  </a:lnTo>
                  <a:lnTo>
                    <a:pt x="96" y="38"/>
                  </a:lnTo>
                  <a:lnTo>
                    <a:pt x="96" y="193"/>
                  </a:lnTo>
                  <a:lnTo>
                    <a:pt x="46" y="193"/>
                  </a:lnTo>
                  <a:lnTo>
                    <a:pt x="46" y="38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59">
              <a:extLst>
                <a:ext uri="{FF2B5EF4-FFF2-40B4-BE49-F238E27FC236}">
                  <a16:creationId xmlns:a16="http://schemas.microsoft.com/office/drawing/2014/main" id="{1D115257-628B-F92F-72BA-5C055655C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7951" y="5211763"/>
              <a:ext cx="95250" cy="133350"/>
            </a:xfrm>
            <a:custGeom>
              <a:avLst/>
              <a:gdLst>
                <a:gd name="T0" fmla="*/ 7 w 140"/>
                <a:gd name="T1" fmla="*/ 148 h 199"/>
                <a:gd name="T2" fmla="*/ 7 w 140"/>
                <a:gd name="T3" fmla="*/ 148 h 199"/>
                <a:gd name="T4" fmla="*/ 58 w 140"/>
                <a:gd name="T5" fmla="*/ 161 h 199"/>
                <a:gd name="T6" fmla="*/ 89 w 140"/>
                <a:gd name="T7" fmla="*/ 142 h 199"/>
                <a:gd name="T8" fmla="*/ 0 w 140"/>
                <a:gd name="T9" fmla="*/ 59 h 199"/>
                <a:gd name="T10" fmla="*/ 82 w 140"/>
                <a:gd name="T11" fmla="*/ 0 h 199"/>
                <a:gd name="T12" fmla="*/ 130 w 140"/>
                <a:gd name="T13" fmla="*/ 7 h 199"/>
                <a:gd name="T14" fmla="*/ 127 w 140"/>
                <a:gd name="T15" fmla="*/ 47 h 199"/>
                <a:gd name="T16" fmla="*/ 85 w 140"/>
                <a:gd name="T17" fmla="*/ 38 h 199"/>
                <a:gd name="T18" fmla="*/ 52 w 140"/>
                <a:gd name="T19" fmla="*/ 56 h 199"/>
                <a:gd name="T20" fmla="*/ 140 w 140"/>
                <a:gd name="T21" fmla="*/ 136 h 199"/>
                <a:gd name="T22" fmla="*/ 58 w 140"/>
                <a:gd name="T23" fmla="*/ 199 h 199"/>
                <a:gd name="T24" fmla="*/ 2 w 140"/>
                <a:gd name="T25" fmla="*/ 191 h 199"/>
                <a:gd name="T26" fmla="*/ 7 w 140"/>
                <a:gd name="T27" fmla="*/ 14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99">
                  <a:moveTo>
                    <a:pt x="7" y="148"/>
                  </a:moveTo>
                  <a:lnTo>
                    <a:pt x="7" y="148"/>
                  </a:lnTo>
                  <a:cubicBezTo>
                    <a:pt x="19" y="155"/>
                    <a:pt x="37" y="161"/>
                    <a:pt x="58" y="161"/>
                  </a:cubicBezTo>
                  <a:cubicBezTo>
                    <a:pt x="74" y="161"/>
                    <a:pt x="89" y="158"/>
                    <a:pt x="89" y="142"/>
                  </a:cubicBezTo>
                  <a:cubicBezTo>
                    <a:pt x="89" y="106"/>
                    <a:pt x="0" y="129"/>
                    <a:pt x="0" y="59"/>
                  </a:cubicBezTo>
                  <a:cubicBezTo>
                    <a:pt x="0" y="13"/>
                    <a:pt x="44" y="0"/>
                    <a:pt x="82" y="0"/>
                  </a:cubicBezTo>
                  <a:cubicBezTo>
                    <a:pt x="100" y="0"/>
                    <a:pt x="117" y="3"/>
                    <a:pt x="130" y="7"/>
                  </a:cubicBezTo>
                  <a:lnTo>
                    <a:pt x="127" y="47"/>
                  </a:lnTo>
                  <a:cubicBezTo>
                    <a:pt x="114" y="41"/>
                    <a:pt x="99" y="38"/>
                    <a:pt x="85" y="38"/>
                  </a:cubicBezTo>
                  <a:cubicBezTo>
                    <a:pt x="73" y="38"/>
                    <a:pt x="52" y="39"/>
                    <a:pt x="52" y="56"/>
                  </a:cubicBezTo>
                  <a:cubicBezTo>
                    <a:pt x="52" y="87"/>
                    <a:pt x="140" y="66"/>
                    <a:pt x="140" y="136"/>
                  </a:cubicBezTo>
                  <a:cubicBezTo>
                    <a:pt x="140" y="185"/>
                    <a:pt x="99" y="199"/>
                    <a:pt x="58" y="199"/>
                  </a:cubicBezTo>
                  <a:cubicBezTo>
                    <a:pt x="41" y="199"/>
                    <a:pt x="19" y="196"/>
                    <a:pt x="2" y="191"/>
                  </a:cubicBezTo>
                  <a:lnTo>
                    <a:pt x="7" y="148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 60">
              <a:extLst>
                <a:ext uri="{FF2B5EF4-FFF2-40B4-BE49-F238E27FC236}">
                  <a16:creationId xmlns:a16="http://schemas.microsoft.com/office/drawing/2014/main" id="{556CF28A-629A-ACDF-DB8E-8C55BD7AB8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89776" y="4840288"/>
              <a:ext cx="234950" cy="320675"/>
            </a:xfrm>
            <a:custGeom>
              <a:avLst/>
              <a:gdLst>
                <a:gd name="T0" fmla="*/ 173 w 348"/>
                <a:gd name="T1" fmla="*/ 79 h 474"/>
                <a:gd name="T2" fmla="*/ 173 w 348"/>
                <a:gd name="T3" fmla="*/ 79 h 474"/>
                <a:gd name="T4" fmla="*/ 114 w 348"/>
                <a:gd name="T5" fmla="*/ 144 h 474"/>
                <a:gd name="T6" fmla="*/ 173 w 348"/>
                <a:gd name="T7" fmla="*/ 217 h 474"/>
                <a:gd name="T8" fmla="*/ 233 w 348"/>
                <a:gd name="T9" fmla="*/ 149 h 474"/>
                <a:gd name="T10" fmla="*/ 173 w 348"/>
                <a:gd name="T11" fmla="*/ 79 h 474"/>
                <a:gd name="T12" fmla="*/ 34 w 348"/>
                <a:gd name="T13" fmla="*/ 363 h 474"/>
                <a:gd name="T14" fmla="*/ 34 w 348"/>
                <a:gd name="T15" fmla="*/ 363 h 474"/>
                <a:gd name="T16" fmla="*/ 131 w 348"/>
                <a:gd name="T17" fmla="*/ 388 h 474"/>
                <a:gd name="T18" fmla="*/ 238 w 348"/>
                <a:gd name="T19" fmla="*/ 253 h 474"/>
                <a:gd name="T20" fmla="*/ 237 w 348"/>
                <a:gd name="T21" fmla="*/ 253 h 474"/>
                <a:gd name="T22" fmla="*/ 137 w 348"/>
                <a:gd name="T23" fmla="*/ 300 h 474"/>
                <a:gd name="T24" fmla="*/ 0 w 348"/>
                <a:gd name="T25" fmla="*/ 155 h 474"/>
                <a:gd name="T26" fmla="*/ 172 w 348"/>
                <a:gd name="T27" fmla="*/ 0 h 474"/>
                <a:gd name="T28" fmla="*/ 348 w 348"/>
                <a:gd name="T29" fmla="*/ 218 h 474"/>
                <a:gd name="T30" fmla="*/ 146 w 348"/>
                <a:gd name="T31" fmla="*/ 474 h 474"/>
                <a:gd name="T32" fmla="*/ 27 w 348"/>
                <a:gd name="T33" fmla="*/ 453 h 474"/>
                <a:gd name="T34" fmla="*/ 34 w 348"/>
                <a:gd name="T35" fmla="*/ 36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8" h="474">
                  <a:moveTo>
                    <a:pt x="173" y="79"/>
                  </a:moveTo>
                  <a:lnTo>
                    <a:pt x="173" y="79"/>
                  </a:lnTo>
                  <a:cubicBezTo>
                    <a:pt x="135" y="79"/>
                    <a:pt x="114" y="108"/>
                    <a:pt x="114" y="144"/>
                  </a:cubicBezTo>
                  <a:cubicBezTo>
                    <a:pt x="114" y="182"/>
                    <a:pt x="130" y="217"/>
                    <a:pt x="173" y="217"/>
                  </a:cubicBezTo>
                  <a:cubicBezTo>
                    <a:pt x="213" y="217"/>
                    <a:pt x="233" y="185"/>
                    <a:pt x="233" y="149"/>
                  </a:cubicBezTo>
                  <a:cubicBezTo>
                    <a:pt x="233" y="112"/>
                    <a:pt x="212" y="79"/>
                    <a:pt x="173" y="79"/>
                  </a:cubicBezTo>
                  <a:close/>
                  <a:moveTo>
                    <a:pt x="34" y="363"/>
                  </a:moveTo>
                  <a:lnTo>
                    <a:pt x="34" y="363"/>
                  </a:lnTo>
                  <a:cubicBezTo>
                    <a:pt x="54" y="377"/>
                    <a:pt x="86" y="388"/>
                    <a:pt x="131" y="388"/>
                  </a:cubicBezTo>
                  <a:cubicBezTo>
                    <a:pt x="212" y="388"/>
                    <a:pt x="237" y="334"/>
                    <a:pt x="238" y="253"/>
                  </a:cubicBezTo>
                  <a:lnTo>
                    <a:pt x="237" y="253"/>
                  </a:lnTo>
                  <a:cubicBezTo>
                    <a:pt x="215" y="284"/>
                    <a:pt x="183" y="300"/>
                    <a:pt x="137" y="300"/>
                  </a:cubicBezTo>
                  <a:cubicBezTo>
                    <a:pt x="53" y="300"/>
                    <a:pt x="0" y="237"/>
                    <a:pt x="0" y="155"/>
                  </a:cubicBezTo>
                  <a:cubicBezTo>
                    <a:pt x="0" y="70"/>
                    <a:pt x="71" y="0"/>
                    <a:pt x="172" y="0"/>
                  </a:cubicBezTo>
                  <a:cubicBezTo>
                    <a:pt x="303" y="0"/>
                    <a:pt x="348" y="103"/>
                    <a:pt x="348" y="218"/>
                  </a:cubicBezTo>
                  <a:cubicBezTo>
                    <a:pt x="348" y="358"/>
                    <a:pt x="298" y="474"/>
                    <a:pt x="146" y="474"/>
                  </a:cubicBezTo>
                  <a:cubicBezTo>
                    <a:pt x="99" y="474"/>
                    <a:pt x="62" y="467"/>
                    <a:pt x="27" y="453"/>
                  </a:cubicBezTo>
                  <a:lnTo>
                    <a:pt x="34" y="363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61">
              <a:extLst>
                <a:ext uri="{FF2B5EF4-FFF2-40B4-BE49-F238E27FC236}">
                  <a16:creationId xmlns:a16="http://schemas.microsoft.com/office/drawing/2014/main" id="{14B1E849-4D68-86A5-52A7-82C8FECC61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6001" y="4840288"/>
              <a:ext cx="241300" cy="320675"/>
            </a:xfrm>
            <a:custGeom>
              <a:avLst/>
              <a:gdLst>
                <a:gd name="T0" fmla="*/ 238 w 356"/>
                <a:gd name="T1" fmla="*/ 237 h 474"/>
                <a:gd name="T2" fmla="*/ 238 w 356"/>
                <a:gd name="T3" fmla="*/ 237 h 474"/>
                <a:gd name="T4" fmla="*/ 178 w 356"/>
                <a:gd name="T5" fmla="*/ 83 h 474"/>
                <a:gd name="T6" fmla="*/ 118 w 356"/>
                <a:gd name="T7" fmla="*/ 237 h 474"/>
                <a:gd name="T8" fmla="*/ 178 w 356"/>
                <a:gd name="T9" fmla="*/ 392 h 474"/>
                <a:gd name="T10" fmla="*/ 238 w 356"/>
                <a:gd name="T11" fmla="*/ 237 h 474"/>
                <a:gd name="T12" fmla="*/ 0 w 356"/>
                <a:gd name="T13" fmla="*/ 237 h 474"/>
                <a:gd name="T14" fmla="*/ 0 w 356"/>
                <a:gd name="T15" fmla="*/ 237 h 474"/>
                <a:gd name="T16" fmla="*/ 178 w 356"/>
                <a:gd name="T17" fmla="*/ 0 h 474"/>
                <a:gd name="T18" fmla="*/ 356 w 356"/>
                <a:gd name="T19" fmla="*/ 237 h 474"/>
                <a:gd name="T20" fmla="*/ 178 w 356"/>
                <a:gd name="T21" fmla="*/ 474 h 474"/>
                <a:gd name="T22" fmla="*/ 0 w 356"/>
                <a:gd name="T23" fmla="*/ 237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6" h="474">
                  <a:moveTo>
                    <a:pt x="238" y="237"/>
                  </a:moveTo>
                  <a:lnTo>
                    <a:pt x="238" y="237"/>
                  </a:lnTo>
                  <a:cubicBezTo>
                    <a:pt x="238" y="164"/>
                    <a:pt x="233" y="83"/>
                    <a:pt x="178" y="83"/>
                  </a:cubicBezTo>
                  <a:cubicBezTo>
                    <a:pt x="123" y="83"/>
                    <a:pt x="118" y="164"/>
                    <a:pt x="118" y="237"/>
                  </a:cubicBezTo>
                  <a:cubicBezTo>
                    <a:pt x="118" y="310"/>
                    <a:pt x="123" y="392"/>
                    <a:pt x="178" y="392"/>
                  </a:cubicBezTo>
                  <a:cubicBezTo>
                    <a:pt x="233" y="392"/>
                    <a:pt x="238" y="310"/>
                    <a:pt x="238" y="237"/>
                  </a:cubicBezTo>
                  <a:close/>
                  <a:moveTo>
                    <a:pt x="0" y="237"/>
                  </a:moveTo>
                  <a:lnTo>
                    <a:pt x="0" y="237"/>
                  </a:lnTo>
                  <a:cubicBezTo>
                    <a:pt x="0" y="118"/>
                    <a:pt x="27" y="0"/>
                    <a:pt x="178" y="0"/>
                  </a:cubicBezTo>
                  <a:cubicBezTo>
                    <a:pt x="330" y="0"/>
                    <a:pt x="356" y="118"/>
                    <a:pt x="356" y="237"/>
                  </a:cubicBezTo>
                  <a:cubicBezTo>
                    <a:pt x="356" y="356"/>
                    <a:pt x="330" y="474"/>
                    <a:pt x="178" y="474"/>
                  </a:cubicBezTo>
                  <a:cubicBezTo>
                    <a:pt x="27" y="474"/>
                    <a:pt x="0" y="356"/>
                    <a:pt x="0" y="23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62">
              <a:extLst>
                <a:ext uri="{FF2B5EF4-FFF2-40B4-BE49-F238E27FC236}">
                  <a16:creationId xmlns:a16="http://schemas.microsoft.com/office/drawing/2014/main" id="{A5661BC8-C09B-BF48-2708-0F826FB85E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46988" y="4840288"/>
              <a:ext cx="241300" cy="320675"/>
            </a:xfrm>
            <a:custGeom>
              <a:avLst/>
              <a:gdLst>
                <a:gd name="T0" fmla="*/ 238 w 357"/>
                <a:gd name="T1" fmla="*/ 237 h 474"/>
                <a:gd name="T2" fmla="*/ 238 w 357"/>
                <a:gd name="T3" fmla="*/ 237 h 474"/>
                <a:gd name="T4" fmla="*/ 178 w 357"/>
                <a:gd name="T5" fmla="*/ 83 h 474"/>
                <a:gd name="T6" fmla="*/ 119 w 357"/>
                <a:gd name="T7" fmla="*/ 237 h 474"/>
                <a:gd name="T8" fmla="*/ 178 w 357"/>
                <a:gd name="T9" fmla="*/ 392 h 474"/>
                <a:gd name="T10" fmla="*/ 238 w 357"/>
                <a:gd name="T11" fmla="*/ 237 h 474"/>
                <a:gd name="T12" fmla="*/ 0 w 357"/>
                <a:gd name="T13" fmla="*/ 237 h 474"/>
                <a:gd name="T14" fmla="*/ 0 w 357"/>
                <a:gd name="T15" fmla="*/ 237 h 474"/>
                <a:gd name="T16" fmla="*/ 178 w 357"/>
                <a:gd name="T17" fmla="*/ 0 h 474"/>
                <a:gd name="T18" fmla="*/ 357 w 357"/>
                <a:gd name="T19" fmla="*/ 237 h 474"/>
                <a:gd name="T20" fmla="*/ 178 w 357"/>
                <a:gd name="T21" fmla="*/ 474 h 474"/>
                <a:gd name="T22" fmla="*/ 0 w 357"/>
                <a:gd name="T23" fmla="*/ 237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7" h="474">
                  <a:moveTo>
                    <a:pt x="238" y="237"/>
                  </a:moveTo>
                  <a:lnTo>
                    <a:pt x="238" y="237"/>
                  </a:lnTo>
                  <a:cubicBezTo>
                    <a:pt x="238" y="164"/>
                    <a:pt x="234" y="83"/>
                    <a:pt x="178" y="83"/>
                  </a:cubicBezTo>
                  <a:cubicBezTo>
                    <a:pt x="123" y="83"/>
                    <a:pt x="119" y="164"/>
                    <a:pt x="119" y="237"/>
                  </a:cubicBezTo>
                  <a:cubicBezTo>
                    <a:pt x="119" y="310"/>
                    <a:pt x="123" y="392"/>
                    <a:pt x="178" y="392"/>
                  </a:cubicBezTo>
                  <a:cubicBezTo>
                    <a:pt x="234" y="392"/>
                    <a:pt x="238" y="310"/>
                    <a:pt x="238" y="237"/>
                  </a:cubicBezTo>
                  <a:close/>
                  <a:moveTo>
                    <a:pt x="0" y="237"/>
                  </a:moveTo>
                  <a:lnTo>
                    <a:pt x="0" y="237"/>
                  </a:lnTo>
                  <a:cubicBezTo>
                    <a:pt x="0" y="118"/>
                    <a:pt x="27" y="0"/>
                    <a:pt x="178" y="0"/>
                  </a:cubicBezTo>
                  <a:cubicBezTo>
                    <a:pt x="330" y="0"/>
                    <a:pt x="357" y="118"/>
                    <a:pt x="357" y="237"/>
                  </a:cubicBezTo>
                  <a:cubicBezTo>
                    <a:pt x="357" y="356"/>
                    <a:pt x="330" y="474"/>
                    <a:pt x="178" y="474"/>
                  </a:cubicBezTo>
                  <a:cubicBezTo>
                    <a:pt x="27" y="474"/>
                    <a:pt x="0" y="356"/>
                    <a:pt x="0" y="23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63">
              <a:extLst>
                <a:ext uri="{FF2B5EF4-FFF2-40B4-BE49-F238E27FC236}">
                  <a16:creationId xmlns:a16="http://schemas.microsoft.com/office/drawing/2014/main" id="{5F96A3AB-E608-515C-0B4B-64C861AA4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526" y="4387850"/>
              <a:ext cx="312738" cy="441325"/>
            </a:xfrm>
            <a:custGeom>
              <a:avLst/>
              <a:gdLst>
                <a:gd name="T0" fmla="*/ 166 w 464"/>
                <a:gd name="T1" fmla="*/ 655 h 655"/>
                <a:gd name="T2" fmla="*/ 166 w 464"/>
                <a:gd name="T3" fmla="*/ 655 h 655"/>
                <a:gd name="T4" fmla="*/ 265 w 464"/>
                <a:gd name="T5" fmla="*/ 0 h 655"/>
                <a:gd name="T6" fmla="*/ 69 w 464"/>
                <a:gd name="T7" fmla="*/ 326 h 655"/>
                <a:gd name="T8" fmla="*/ 145 w 464"/>
                <a:gd name="T9" fmla="*/ 633 h 655"/>
                <a:gd name="T10" fmla="*/ 168 w 464"/>
                <a:gd name="T11" fmla="*/ 426 h 655"/>
                <a:gd name="T12" fmla="*/ 181 w 464"/>
                <a:gd name="T13" fmla="*/ 501 h 655"/>
                <a:gd name="T14" fmla="*/ 239 w 464"/>
                <a:gd name="T15" fmla="*/ 389 h 655"/>
                <a:gd name="T16" fmla="*/ 166 w 464"/>
                <a:gd name="T17" fmla="*/ 655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55">
                  <a:moveTo>
                    <a:pt x="166" y="655"/>
                  </a:moveTo>
                  <a:lnTo>
                    <a:pt x="166" y="655"/>
                  </a:lnTo>
                  <a:cubicBezTo>
                    <a:pt x="464" y="482"/>
                    <a:pt x="285" y="58"/>
                    <a:pt x="265" y="0"/>
                  </a:cubicBezTo>
                  <a:cubicBezTo>
                    <a:pt x="240" y="101"/>
                    <a:pt x="136" y="205"/>
                    <a:pt x="69" y="326"/>
                  </a:cubicBezTo>
                  <a:cubicBezTo>
                    <a:pt x="0" y="451"/>
                    <a:pt x="37" y="619"/>
                    <a:pt x="145" y="633"/>
                  </a:cubicBezTo>
                  <a:cubicBezTo>
                    <a:pt x="132" y="598"/>
                    <a:pt x="118" y="498"/>
                    <a:pt x="168" y="426"/>
                  </a:cubicBezTo>
                  <a:cubicBezTo>
                    <a:pt x="174" y="440"/>
                    <a:pt x="181" y="501"/>
                    <a:pt x="181" y="501"/>
                  </a:cubicBezTo>
                  <a:cubicBezTo>
                    <a:pt x="197" y="487"/>
                    <a:pt x="237" y="410"/>
                    <a:pt x="239" y="389"/>
                  </a:cubicBezTo>
                  <a:cubicBezTo>
                    <a:pt x="250" y="426"/>
                    <a:pt x="209" y="597"/>
                    <a:pt x="166" y="65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3" name="Freeform: Shape 342">
            <a:extLst>
              <a:ext uri="{FF2B5EF4-FFF2-40B4-BE49-F238E27FC236}">
                <a16:creationId xmlns:a16="http://schemas.microsoft.com/office/drawing/2014/main" id="{5BE611EB-8F99-FA7E-D0AB-120476C732E6}"/>
              </a:ext>
            </a:extLst>
          </p:cNvPr>
          <p:cNvSpPr/>
          <p:nvPr/>
        </p:nvSpPr>
        <p:spPr>
          <a:xfrm rot="1534698" flipH="1">
            <a:off x="7522524" y="3384873"/>
            <a:ext cx="405829" cy="822963"/>
          </a:xfrm>
          <a:custGeom>
            <a:avLst/>
            <a:gdLst>
              <a:gd name="connsiteX0" fmla="*/ 170281 w 190736"/>
              <a:gd name="connsiteY0" fmla="*/ 5060 h 449248"/>
              <a:gd name="connsiteX1" fmla="*/ 83400 w 190736"/>
              <a:gd name="connsiteY1" fmla="*/ 164159 h 449248"/>
              <a:gd name="connsiteX2" fmla="*/ 22052 w 190736"/>
              <a:gd name="connsiteY2" fmla="*/ 335883 h 449248"/>
              <a:gd name="connsiteX3" fmla="*/ -94 w 190736"/>
              <a:gd name="connsiteY3" fmla="*/ 435415 h 449248"/>
              <a:gd name="connsiteX4" fmla="*/ 7542 w 190736"/>
              <a:gd name="connsiteY4" fmla="*/ 448754 h 449248"/>
              <a:gd name="connsiteX5" fmla="*/ 20881 w 190736"/>
              <a:gd name="connsiteY5" fmla="*/ 441117 h 449248"/>
              <a:gd name="connsiteX6" fmla="*/ 66014 w 190736"/>
              <a:gd name="connsiteY6" fmla="*/ 266771 h 449248"/>
              <a:gd name="connsiteX7" fmla="*/ 137290 w 190736"/>
              <a:gd name="connsiteY7" fmla="*/ 103218 h 449248"/>
              <a:gd name="connsiteX8" fmla="*/ 188991 w 190736"/>
              <a:gd name="connsiteY8" fmla="*/ 16006 h 449248"/>
              <a:gd name="connsiteX9" fmla="*/ 185096 w 190736"/>
              <a:gd name="connsiteY9" fmla="*/ 1166 h 449248"/>
              <a:gd name="connsiteX10" fmla="*/ 170255 w 190736"/>
              <a:gd name="connsiteY10" fmla="*/ 5060 h 449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736" h="449248">
                <a:moveTo>
                  <a:pt x="170281" y="5060"/>
                </a:moveTo>
                <a:cubicBezTo>
                  <a:pt x="137150" y="55717"/>
                  <a:pt x="108098" y="108920"/>
                  <a:pt x="83400" y="164159"/>
                </a:cubicBezTo>
                <a:cubicBezTo>
                  <a:pt x="58505" y="219703"/>
                  <a:pt x="37993" y="277131"/>
                  <a:pt x="22052" y="335883"/>
                </a:cubicBezTo>
                <a:cubicBezTo>
                  <a:pt x="13194" y="368721"/>
                  <a:pt x="5811" y="401889"/>
                  <a:pt x="-94" y="435415"/>
                </a:cubicBezTo>
                <a:cubicBezTo>
                  <a:pt x="-1062" y="440964"/>
                  <a:pt x="1408" y="447354"/>
                  <a:pt x="7542" y="448754"/>
                </a:cubicBezTo>
                <a:cubicBezTo>
                  <a:pt x="12812" y="449950"/>
                  <a:pt x="19812" y="447150"/>
                  <a:pt x="20881" y="441117"/>
                </a:cubicBezTo>
                <a:cubicBezTo>
                  <a:pt x="31308" y="381907"/>
                  <a:pt x="46400" y="323613"/>
                  <a:pt x="66014" y="266771"/>
                </a:cubicBezTo>
                <a:cubicBezTo>
                  <a:pt x="85353" y="210437"/>
                  <a:pt x="109187" y="155733"/>
                  <a:pt x="137290" y="103218"/>
                </a:cubicBezTo>
                <a:cubicBezTo>
                  <a:pt x="153225" y="73409"/>
                  <a:pt x="170459" y="44338"/>
                  <a:pt x="188991" y="16006"/>
                </a:cubicBezTo>
                <a:cubicBezTo>
                  <a:pt x="191956" y="10813"/>
                  <a:pt x="190225" y="4220"/>
                  <a:pt x="185096" y="1166"/>
                </a:cubicBezTo>
                <a:cubicBezTo>
                  <a:pt x="179903" y="-1711"/>
                  <a:pt x="173371" y="20"/>
                  <a:pt x="170255" y="5060"/>
                </a:cubicBezTo>
                <a:close/>
              </a:path>
            </a:pathLst>
          </a:custGeom>
          <a:solidFill>
            <a:srgbClr val="EB8B2D"/>
          </a:solidFill>
          <a:ln w="254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4" name="Freeform: Shape 343">
            <a:extLst>
              <a:ext uri="{FF2B5EF4-FFF2-40B4-BE49-F238E27FC236}">
                <a16:creationId xmlns:a16="http://schemas.microsoft.com/office/drawing/2014/main" id="{E571F6D2-9683-1971-E6B9-CD8F2D297090}"/>
              </a:ext>
            </a:extLst>
          </p:cNvPr>
          <p:cNvSpPr/>
          <p:nvPr/>
        </p:nvSpPr>
        <p:spPr>
          <a:xfrm rot="1051533" flipH="1">
            <a:off x="7496928" y="4784415"/>
            <a:ext cx="454472" cy="1527396"/>
          </a:xfrm>
          <a:custGeom>
            <a:avLst/>
            <a:gdLst>
              <a:gd name="connsiteX0" fmla="*/ 170281 w 190736"/>
              <a:gd name="connsiteY0" fmla="*/ 5060 h 449248"/>
              <a:gd name="connsiteX1" fmla="*/ 83400 w 190736"/>
              <a:gd name="connsiteY1" fmla="*/ 164159 h 449248"/>
              <a:gd name="connsiteX2" fmla="*/ 22052 w 190736"/>
              <a:gd name="connsiteY2" fmla="*/ 335883 h 449248"/>
              <a:gd name="connsiteX3" fmla="*/ -94 w 190736"/>
              <a:gd name="connsiteY3" fmla="*/ 435415 h 449248"/>
              <a:gd name="connsiteX4" fmla="*/ 7542 w 190736"/>
              <a:gd name="connsiteY4" fmla="*/ 448754 h 449248"/>
              <a:gd name="connsiteX5" fmla="*/ 20881 w 190736"/>
              <a:gd name="connsiteY5" fmla="*/ 441117 h 449248"/>
              <a:gd name="connsiteX6" fmla="*/ 66014 w 190736"/>
              <a:gd name="connsiteY6" fmla="*/ 266771 h 449248"/>
              <a:gd name="connsiteX7" fmla="*/ 137290 w 190736"/>
              <a:gd name="connsiteY7" fmla="*/ 103218 h 449248"/>
              <a:gd name="connsiteX8" fmla="*/ 188991 w 190736"/>
              <a:gd name="connsiteY8" fmla="*/ 16006 h 449248"/>
              <a:gd name="connsiteX9" fmla="*/ 185096 w 190736"/>
              <a:gd name="connsiteY9" fmla="*/ 1166 h 449248"/>
              <a:gd name="connsiteX10" fmla="*/ 170255 w 190736"/>
              <a:gd name="connsiteY10" fmla="*/ 5060 h 449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736" h="449248">
                <a:moveTo>
                  <a:pt x="170281" y="5060"/>
                </a:moveTo>
                <a:cubicBezTo>
                  <a:pt x="137150" y="55717"/>
                  <a:pt x="108098" y="108920"/>
                  <a:pt x="83400" y="164159"/>
                </a:cubicBezTo>
                <a:cubicBezTo>
                  <a:pt x="58505" y="219703"/>
                  <a:pt x="37993" y="277131"/>
                  <a:pt x="22052" y="335883"/>
                </a:cubicBezTo>
                <a:cubicBezTo>
                  <a:pt x="13194" y="368721"/>
                  <a:pt x="5811" y="401889"/>
                  <a:pt x="-94" y="435415"/>
                </a:cubicBezTo>
                <a:cubicBezTo>
                  <a:pt x="-1062" y="440964"/>
                  <a:pt x="1408" y="447354"/>
                  <a:pt x="7542" y="448754"/>
                </a:cubicBezTo>
                <a:cubicBezTo>
                  <a:pt x="12812" y="449950"/>
                  <a:pt x="19812" y="447150"/>
                  <a:pt x="20881" y="441117"/>
                </a:cubicBezTo>
                <a:cubicBezTo>
                  <a:pt x="31308" y="381907"/>
                  <a:pt x="46400" y="323613"/>
                  <a:pt x="66014" y="266771"/>
                </a:cubicBezTo>
                <a:cubicBezTo>
                  <a:pt x="85353" y="210437"/>
                  <a:pt x="109187" y="155733"/>
                  <a:pt x="137290" y="103218"/>
                </a:cubicBezTo>
                <a:cubicBezTo>
                  <a:pt x="153225" y="73409"/>
                  <a:pt x="170459" y="44338"/>
                  <a:pt x="188991" y="16006"/>
                </a:cubicBezTo>
                <a:cubicBezTo>
                  <a:pt x="191956" y="10813"/>
                  <a:pt x="190225" y="4220"/>
                  <a:pt x="185096" y="1166"/>
                </a:cubicBezTo>
                <a:cubicBezTo>
                  <a:pt x="179903" y="-1711"/>
                  <a:pt x="173371" y="20"/>
                  <a:pt x="170255" y="5060"/>
                </a:cubicBezTo>
                <a:close/>
              </a:path>
            </a:pathLst>
          </a:custGeom>
          <a:solidFill>
            <a:srgbClr val="EB8B2D"/>
          </a:solidFill>
          <a:ln w="254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49906F18-E4CD-63C1-AE1A-260E15E3FD73}"/>
              </a:ext>
            </a:extLst>
          </p:cNvPr>
          <p:cNvGrpSpPr/>
          <p:nvPr/>
        </p:nvGrpSpPr>
        <p:grpSpPr>
          <a:xfrm>
            <a:off x="7275803" y="1600622"/>
            <a:ext cx="4326078" cy="2931016"/>
            <a:chOff x="0" y="2083288"/>
            <a:chExt cx="4326078" cy="2931016"/>
          </a:xfrm>
        </p:grpSpPr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16F58C02-B2B0-CACB-6947-F2390F7D8872}"/>
                </a:ext>
              </a:extLst>
            </p:cNvPr>
            <p:cNvGrpSpPr/>
            <p:nvPr/>
          </p:nvGrpSpPr>
          <p:grpSpPr>
            <a:xfrm>
              <a:off x="0" y="2083288"/>
              <a:ext cx="4326078" cy="1526804"/>
              <a:chOff x="7180122" y="3229162"/>
              <a:chExt cx="4326078" cy="1454717"/>
            </a:xfrm>
          </p:grpSpPr>
          <p:pic>
            <p:nvPicPr>
              <p:cNvPr id="348" name="Graphic 90">
                <a:extLst>
                  <a:ext uri="{FF2B5EF4-FFF2-40B4-BE49-F238E27FC236}">
                    <a16:creationId xmlns:a16="http://schemas.microsoft.com/office/drawing/2014/main" id="{A5017D3F-DB33-2259-E358-9A47F1EAFA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10799991">
                <a:off x="7180122" y="3229162"/>
                <a:ext cx="4326078" cy="7100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49" name="Graphic 90">
                <a:extLst>
                  <a:ext uri="{FF2B5EF4-FFF2-40B4-BE49-F238E27FC236}">
                    <a16:creationId xmlns:a16="http://schemas.microsoft.com/office/drawing/2014/main" id="{7D22EE7E-B3BD-2966-B4FA-81F466207C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10799991">
                <a:off x="7180122" y="4612870"/>
                <a:ext cx="4326078" cy="7100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350" name="Graphic 90">
              <a:extLst>
                <a:ext uri="{FF2B5EF4-FFF2-40B4-BE49-F238E27FC236}">
                  <a16:creationId xmlns:a16="http://schemas.microsoft.com/office/drawing/2014/main" id="{28969528-BF45-EDA2-4B23-1F446D847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0799991">
              <a:off x="0" y="4939776"/>
              <a:ext cx="4326078" cy="74528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70B004A4-4284-65AE-157E-86E4C5AA81AA}"/>
              </a:ext>
            </a:extLst>
          </p:cNvPr>
          <p:cNvGrpSpPr/>
          <p:nvPr/>
        </p:nvGrpSpPr>
        <p:grpSpPr>
          <a:xfrm>
            <a:off x="6315788" y="431249"/>
            <a:ext cx="1089054" cy="1129570"/>
            <a:chOff x="5549524" y="2881339"/>
            <a:chExt cx="1197960" cy="1242527"/>
          </a:xfrm>
          <a:effectLst>
            <a:outerShdw blurRad="1524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A5E2D91-D088-EA34-0A58-E0B3F23BB11F}"/>
                </a:ext>
              </a:extLst>
            </p:cNvPr>
            <p:cNvSpPr/>
            <p:nvPr/>
          </p:nvSpPr>
          <p:spPr>
            <a:xfrm>
              <a:off x="5560776" y="2937158"/>
              <a:ext cx="1186708" cy="1186708"/>
            </a:xfrm>
            <a:prstGeom prst="ellipse">
              <a:avLst/>
            </a:prstGeom>
            <a:solidFill>
              <a:srgbClr val="931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241167F4-A6EC-737B-374E-32CF3FAB1CFD}"/>
                </a:ext>
              </a:extLst>
            </p:cNvPr>
            <p:cNvGrpSpPr/>
            <p:nvPr/>
          </p:nvGrpSpPr>
          <p:grpSpPr>
            <a:xfrm>
              <a:off x="5549524" y="2881339"/>
              <a:ext cx="1092952" cy="1095321"/>
              <a:chOff x="2039938" y="1616075"/>
              <a:chExt cx="1465262" cy="1468438"/>
            </a:xfrm>
          </p:grpSpPr>
          <p:sp>
            <p:nvSpPr>
              <p:cNvPr id="324" name="AutoShape 291">
                <a:extLst>
                  <a:ext uri="{FF2B5EF4-FFF2-40B4-BE49-F238E27FC236}">
                    <a16:creationId xmlns:a16="http://schemas.microsoft.com/office/drawing/2014/main" id="{76C9A5D3-DB64-E990-9107-7BB1B212794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039938" y="1616075"/>
                <a:ext cx="1465262" cy="1465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7" name="Freeform 301">
                <a:extLst>
                  <a:ext uri="{FF2B5EF4-FFF2-40B4-BE49-F238E27FC236}">
                    <a16:creationId xmlns:a16="http://schemas.microsoft.com/office/drawing/2014/main" id="{34F93181-2916-7BD3-2D9B-DAE3880052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2388" y="2363788"/>
                <a:ext cx="698500" cy="720725"/>
              </a:xfrm>
              <a:custGeom>
                <a:avLst/>
                <a:gdLst>
                  <a:gd name="T0" fmla="*/ 304 w 1038"/>
                  <a:gd name="T1" fmla="*/ 384 h 1072"/>
                  <a:gd name="T2" fmla="*/ 304 w 1038"/>
                  <a:gd name="T3" fmla="*/ 384 h 1072"/>
                  <a:gd name="T4" fmla="*/ 137 w 1038"/>
                  <a:gd name="T5" fmla="*/ 380 h 1072"/>
                  <a:gd name="T6" fmla="*/ 49 w 1038"/>
                  <a:gd name="T7" fmla="*/ 457 h 1072"/>
                  <a:gd name="T8" fmla="*/ 80 w 1038"/>
                  <a:gd name="T9" fmla="*/ 525 h 1072"/>
                  <a:gd name="T10" fmla="*/ 2 w 1038"/>
                  <a:gd name="T11" fmla="*/ 605 h 1072"/>
                  <a:gd name="T12" fmla="*/ 71 w 1038"/>
                  <a:gd name="T13" fmla="*/ 695 h 1072"/>
                  <a:gd name="T14" fmla="*/ 21 w 1038"/>
                  <a:gd name="T15" fmla="*/ 764 h 1072"/>
                  <a:gd name="T16" fmla="*/ 84 w 1038"/>
                  <a:gd name="T17" fmla="*/ 848 h 1072"/>
                  <a:gd name="T18" fmla="*/ 51 w 1038"/>
                  <a:gd name="T19" fmla="*/ 903 h 1072"/>
                  <a:gd name="T20" fmla="*/ 119 w 1038"/>
                  <a:gd name="T21" fmla="*/ 980 h 1072"/>
                  <a:gd name="T22" fmla="*/ 254 w 1038"/>
                  <a:gd name="T23" fmla="*/ 995 h 1072"/>
                  <a:gd name="T24" fmla="*/ 469 w 1038"/>
                  <a:gd name="T25" fmla="*/ 1021 h 1072"/>
                  <a:gd name="T26" fmla="*/ 576 w 1038"/>
                  <a:gd name="T27" fmla="*/ 1030 h 1072"/>
                  <a:gd name="T28" fmla="*/ 640 w 1038"/>
                  <a:gd name="T29" fmla="*/ 1048 h 1072"/>
                  <a:gd name="T30" fmla="*/ 678 w 1038"/>
                  <a:gd name="T31" fmla="*/ 1065 h 1072"/>
                  <a:gd name="T32" fmla="*/ 717 w 1038"/>
                  <a:gd name="T33" fmla="*/ 1055 h 1072"/>
                  <a:gd name="T34" fmla="*/ 1031 w 1038"/>
                  <a:gd name="T35" fmla="*/ 716 h 1072"/>
                  <a:gd name="T36" fmla="*/ 1028 w 1038"/>
                  <a:gd name="T37" fmla="*/ 678 h 1072"/>
                  <a:gd name="T38" fmla="*/ 932 w 1038"/>
                  <a:gd name="T39" fmla="*/ 575 h 1072"/>
                  <a:gd name="T40" fmla="*/ 734 w 1038"/>
                  <a:gd name="T41" fmla="*/ 327 h 1072"/>
                  <a:gd name="T42" fmla="*/ 604 w 1038"/>
                  <a:gd name="T43" fmla="*/ 141 h 1072"/>
                  <a:gd name="T44" fmla="*/ 549 w 1038"/>
                  <a:gd name="T45" fmla="*/ 79 h 1072"/>
                  <a:gd name="T46" fmla="*/ 465 w 1038"/>
                  <a:gd name="T47" fmla="*/ 5 h 1072"/>
                  <a:gd name="T48" fmla="*/ 435 w 1038"/>
                  <a:gd name="T49" fmla="*/ 215 h 1072"/>
                  <a:gd name="T50" fmla="*/ 469 w 1038"/>
                  <a:gd name="T51" fmla="*/ 242 h 1072"/>
                  <a:gd name="T52" fmla="*/ 535 w 1038"/>
                  <a:gd name="T53" fmla="*/ 329 h 1072"/>
                  <a:gd name="T54" fmla="*/ 526 w 1038"/>
                  <a:gd name="T55" fmla="*/ 366 h 1072"/>
                  <a:gd name="T56" fmla="*/ 522 w 1038"/>
                  <a:gd name="T57" fmla="*/ 371 h 1072"/>
                  <a:gd name="T58" fmla="*/ 485 w 1038"/>
                  <a:gd name="T59" fmla="*/ 387 h 1072"/>
                  <a:gd name="T60" fmla="*/ 304 w 1038"/>
                  <a:gd name="T61" fmla="*/ 384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38" h="1072">
                    <a:moveTo>
                      <a:pt x="304" y="384"/>
                    </a:moveTo>
                    <a:lnTo>
                      <a:pt x="304" y="384"/>
                    </a:lnTo>
                    <a:lnTo>
                      <a:pt x="137" y="380"/>
                    </a:lnTo>
                    <a:cubicBezTo>
                      <a:pt x="92" y="379"/>
                      <a:pt x="52" y="411"/>
                      <a:pt x="49" y="457"/>
                    </a:cubicBezTo>
                    <a:cubicBezTo>
                      <a:pt x="47" y="484"/>
                      <a:pt x="59" y="509"/>
                      <a:pt x="80" y="525"/>
                    </a:cubicBezTo>
                    <a:cubicBezTo>
                      <a:pt x="39" y="531"/>
                      <a:pt x="5" y="563"/>
                      <a:pt x="2" y="605"/>
                    </a:cubicBezTo>
                    <a:cubicBezTo>
                      <a:pt x="0" y="648"/>
                      <a:pt x="30" y="684"/>
                      <a:pt x="71" y="695"/>
                    </a:cubicBezTo>
                    <a:cubicBezTo>
                      <a:pt x="43" y="706"/>
                      <a:pt x="23" y="732"/>
                      <a:pt x="21" y="764"/>
                    </a:cubicBezTo>
                    <a:cubicBezTo>
                      <a:pt x="18" y="804"/>
                      <a:pt x="46" y="838"/>
                      <a:pt x="84" y="848"/>
                    </a:cubicBezTo>
                    <a:cubicBezTo>
                      <a:pt x="65" y="860"/>
                      <a:pt x="53" y="880"/>
                      <a:pt x="51" y="903"/>
                    </a:cubicBezTo>
                    <a:cubicBezTo>
                      <a:pt x="48" y="942"/>
                      <a:pt x="79" y="975"/>
                      <a:pt x="119" y="980"/>
                    </a:cubicBezTo>
                    <a:lnTo>
                      <a:pt x="254" y="995"/>
                    </a:lnTo>
                    <a:lnTo>
                      <a:pt x="469" y="1021"/>
                    </a:lnTo>
                    <a:lnTo>
                      <a:pt x="576" y="1030"/>
                    </a:lnTo>
                    <a:cubicBezTo>
                      <a:pt x="599" y="1032"/>
                      <a:pt x="619" y="1037"/>
                      <a:pt x="640" y="1048"/>
                    </a:cubicBezTo>
                    <a:lnTo>
                      <a:pt x="678" y="1065"/>
                    </a:lnTo>
                    <a:cubicBezTo>
                      <a:pt x="692" y="1072"/>
                      <a:pt x="709" y="1067"/>
                      <a:pt x="717" y="1055"/>
                    </a:cubicBezTo>
                    <a:lnTo>
                      <a:pt x="1031" y="716"/>
                    </a:lnTo>
                    <a:cubicBezTo>
                      <a:pt x="1038" y="704"/>
                      <a:pt x="1038" y="689"/>
                      <a:pt x="1028" y="678"/>
                    </a:cubicBezTo>
                    <a:lnTo>
                      <a:pt x="932" y="575"/>
                    </a:lnTo>
                    <a:lnTo>
                      <a:pt x="734" y="327"/>
                    </a:lnTo>
                    <a:lnTo>
                      <a:pt x="604" y="141"/>
                    </a:lnTo>
                    <a:lnTo>
                      <a:pt x="549" y="79"/>
                    </a:lnTo>
                    <a:cubicBezTo>
                      <a:pt x="531" y="54"/>
                      <a:pt x="510" y="0"/>
                      <a:pt x="465" y="5"/>
                    </a:cubicBezTo>
                    <a:cubicBezTo>
                      <a:pt x="345" y="30"/>
                      <a:pt x="390" y="175"/>
                      <a:pt x="435" y="215"/>
                    </a:cubicBezTo>
                    <a:lnTo>
                      <a:pt x="469" y="242"/>
                    </a:lnTo>
                    <a:lnTo>
                      <a:pt x="535" y="329"/>
                    </a:lnTo>
                    <a:cubicBezTo>
                      <a:pt x="538" y="343"/>
                      <a:pt x="534" y="356"/>
                      <a:pt x="526" y="366"/>
                    </a:cubicBezTo>
                    <a:lnTo>
                      <a:pt x="522" y="371"/>
                    </a:lnTo>
                    <a:cubicBezTo>
                      <a:pt x="513" y="382"/>
                      <a:pt x="500" y="388"/>
                      <a:pt x="485" y="387"/>
                    </a:cubicBezTo>
                    <a:lnTo>
                      <a:pt x="304" y="384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8" name="Freeform 302">
                <a:extLst>
                  <a:ext uri="{FF2B5EF4-FFF2-40B4-BE49-F238E27FC236}">
                    <a16:creationId xmlns:a16="http://schemas.microsoft.com/office/drawing/2014/main" id="{4576118C-F6D3-C5CD-F141-26E848A3E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6700" y="2501900"/>
                <a:ext cx="114300" cy="50800"/>
              </a:xfrm>
              <a:custGeom>
                <a:avLst/>
                <a:gdLst>
                  <a:gd name="T0" fmla="*/ 132 w 170"/>
                  <a:gd name="T1" fmla="*/ 75 h 75"/>
                  <a:gd name="T2" fmla="*/ 132 w 170"/>
                  <a:gd name="T3" fmla="*/ 75 h 75"/>
                  <a:gd name="T4" fmla="*/ 126 w 170"/>
                  <a:gd name="T5" fmla="*/ 47 h 75"/>
                  <a:gd name="T6" fmla="*/ 142 w 170"/>
                  <a:gd name="T7" fmla="*/ 25 h 75"/>
                  <a:gd name="T8" fmla="*/ 88 w 170"/>
                  <a:gd name="T9" fmla="*/ 6 h 75"/>
                  <a:gd name="T10" fmla="*/ 0 w 170"/>
                  <a:gd name="T11" fmla="*/ 7 h 75"/>
                  <a:gd name="T12" fmla="*/ 0 w 170"/>
                  <a:gd name="T13" fmla="*/ 75 h 75"/>
                  <a:gd name="T14" fmla="*/ 132 w 17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0" h="75">
                    <a:moveTo>
                      <a:pt x="132" y="75"/>
                    </a:moveTo>
                    <a:lnTo>
                      <a:pt x="132" y="75"/>
                    </a:lnTo>
                    <a:lnTo>
                      <a:pt x="126" y="47"/>
                    </a:lnTo>
                    <a:cubicBezTo>
                      <a:pt x="154" y="38"/>
                      <a:pt x="142" y="25"/>
                      <a:pt x="142" y="25"/>
                    </a:cubicBezTo>
                    <a:cubicBezTo>
                      <a:pt x="142" y="25"/>
                      <a:pt x="170" y="0"/>
                      <a:pt x="88" y="6"/>
                    </a:cubicBezTo>
                    <a:lnTo>
                      <a:pt x="0" y="7"/>
                    </a:lnTo>
                    <a:lnTo>
                      <a:pt x="0" y="75"/>
                    </a:lnTo>
                    <a:lnTo>
                      <a:pt x="132" y="75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9" name="Freeform 303">
                <a:extLst>
                  <a:ext uri="{FF2B5EF4-FFF2-40B4-BE49-F238E27FC236}">
                    <a16:creationId xmlns:a16="http://schemas.microsoft.com/office/drawing/2014/main" id="{3B1A2FA3-7867-F006-E7BA-50E0733259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63825" y="2103438"/>
                <a:ext cx="244475" cy="487363"/>
              </a:xfrm>
              <a:custGeom>
                <a:avLst/>
                <a:gdLst>
                  <a:gd name="T0" fmla="*/ 111 w 362"/>
                  <a:gd name="T1" fmla="*/ 123 h 726"/>
                  <a:gd name="T2" fmla="*/ 111 w 362"/>
                  <a:gd name="T3" fmla="*/ 123 h 726"/>
                  <a:gd name="T4" fmla="*/ 25 w 362"/>
                  <a:gd name="T5" fmla="*/ 96 h 726"/>
                  <a:gd name="T6" fmla="*/ 25 w 362"/>
                  <a:gd name="T7" fmla="*/ 80 h 726"/>
                  <a:gd name="T8" fmla="*/ 111 w 362"/>
                  <a:gd name="T9" fmla="*/ 108 h 726"/>
                  <a:gd name="T10" fmla="*/ 111 w 362"/>
                  <a:gd name="T11" fmla="*/ 123 h 726"/>
                  <a:gd name="T12" fmla="*/ 111 w 362"/>
                  <a:gd name="T13" fmla="*/ 172 h 726"/>
                  <a:gd name="T14" fmla="*/ 111 w 362"/>
                  <a:gd name="T15" fmla="*/ 172 h 726"/>
                  <a:gd name="T16" fmla="*/ 25 w 362"/>
                  <a:gd name="T17" fmla="*/ 144 h 726"/>
                  <a:gd name="T18" fmla="*/ 25 w 362"/>
                  <a:gd name="T19" fmla="*/ 129 h 726"/>
                  <a:gd name="T20" fmla="*/ 111 w 362"/>
                  <a:gd name="T21" fmla="*/ 156 h 726"/>
                  <a:gd name="T22" fmla="*/ 111 w 362"/>
                  <a:gd name="T23" fmla="*/ 172 h 726"/>
                  <a:gd name="T24" fmla="*/ 111 w 362"/>
                  <a:gd name="T25" fmla="*/ 220 h 726"/>
                  <a:gd name="T26" fmla="*/ 111 w 362"/>
                  <a:gd name="T27" fmla="*/ 220 h 726"/>
                  <a:gd name="T28" fmla="*/ 25 w 362"/>
                  <a:gd name="T29" fmla="*/ 192 h 726"/>
                  <a:gd name="T30" fmla="*/ 25 w 362"/>
                  <a:gd name="T31" fmla="*/ 177 h 726"/>
                  <a:gd name="T32" fmla="*/ 111 w 362"/>
                  <a:gd name="T33" fmla="*/ 205 h 726"/>
                  <a:gd name="T34" fmla="*/ 111 w 362"/>
                  <a:gd name="T35" fmla="*/ 220 h 726"/>
                  <a:gd name="T36" fmla="*/ 190 w 362"/>
                  <a:gd name="T37" fmla="*/ 535 h 726"/>
                  <a:gd name="T38" fmla="*/ 190 w 362"/>
                  <a:gd name="T39" fmla="*/ 535 h 726"/>
                  <a:gd name="T40" fmla="*/ 175 w 362"/>
                  <a:gd name="T41" fmla="*/ 535 h 726"/>
                  <a:gd name="T42" fmla="*/ 168 w 362"/>
                  <a:gd name="T43" fmla="*/ 534 h 726"/>
                  <a:gd name="T44" fmla="*/ 131 w 362"/>
                  <a:gd name="T45" fmla="*/ 496 h 726"/>
                  <a:gd name="T46" fmla="*/ 131 w 362"/>
                  <a:gd name="T47" fmla="*/ 32 h 726"/>
                  <a:gd name="T48" fmla="*/ 98 w 362"/>
                  <a:gd name="T49" fmla="*/ 0 h 726"/>
                  <a:gd name="T50" fmla="*/ 37 w 362"/>
                  <a:gd name="T51" fmla="*/ 0 h 726"/>
                  <a:gd name="T52" fmla="*/ 5 w 362"/>
                  <a:gd name="T53" fmla="*/ 32 h 726"/>
                  <a:gd name="T54" fmla="*/ 5 w 362"/>
                  <a:gd name="T55" fmla="*/ 670 h 726"/>
                  <a:gd name="T56" fmla="*/ 0 w 362"/>
                  <a:gd name="T57" fmla="*/ 685 h 726"/>
                  <a:gd name="T58" fmla="*/ 0 w 362"/>
                  <a:gd name="T59" fmla="*/ 717 h 726"/>
                  <a:gd name="T60" fmla="*/ 362 w 362"/>
                  <a:gd name="T61" fmla="*/ 726 h 726"/>
                  <a:gd name="T62" fmla="*/ 362 w 362"/>
                  <a:gd name="T63" fmla="*/ 689 h 726"/>
                  <a:gd name="T64" fmla="*/ 190 w 362"/>
                  <a:gd name="T65" fmla="*/ 689 h 726"/>
                  <a:gd name="T66" fmla="*/ 190 w 362"/>
                  <a:gd name="T67" fmla="*/ 535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62" h="726">
                    <a:moveTo>
                      <a:pt x="111" y="123"/>
                    </a:moveTo>
                    <a:lnTo>
                      <a:pt x="111" y="123"/>
                    </a:lnTo>
                    <a:lnTo>
                      <a:pt x="25" y="96"/>
                    </a:lnTo>
                    <a:lnTo>
                      <a:pt x="25" y="80"/>
                    </a:lnTo>
                    <a:lnTo>
                      <a:pt x="111" y="108"/>
                    </a:lnTo>
                    <a:lnTo>
                      <a:pt x="111" y="123"/>
                    </a:lnTo>
                    <a:close/>
                    <a:moveTo>
                      <a:pt x="111" y="172"/>
                    </a:moveTo>
                    <a:lnTo>
                      <a:pt x="111" y="172"/>
                    </a:lnTo>
                    <a:lnTo>
                      <a:pt x="25" y="144"/>
                    </a:lnTo>
                    <a:lnTo>
                      <a:pt x="25" y="129"/>
                    </a:lnTo>
                    <a:lnTo>
                      <a:pt x="111" y="156"/>
                    </a:lnTo>
                    <a:lnTo>
                      <a:pt x="111" y="172"/>
                    </a:lnTo>
                    <a:close/>
                    <a:moveTo>
                      <a:pt x="111" y="220"/>
                    </a:moveTo>
                    <a:lnTo>
                      <a:pt x="111" y="220"/>
                    </a:lnTo>
                    <a:lnTo>
                      <a:pt x="25" y="192"/>
                    </a:lnTo>
                    <a:lnTo>
                      <a:pt x="25" y="177"/>
                    </a:lnTo>
                    <a:lnTo>
                      <a:pt x="111" y="205"/>
                    </a:lnTo>
                    <a:lnTo>
                      <a:pt x="111" y="220"/>
                    </a:lnTo>
                    <a:close/>
                    <a:moveTo>
                      <a:pt x="190" y="535"/>
                    </a:moveTo>
                    <a:lnTo>
                      <a:pt x="190" y="535"/>
                    </a:lnTo>
                    <a:lnTo>
                      <a:pt x="175" y="535"/>
                    </a:lnTo>
                    <a:cubicBezTo>
                      <a:pt x="175" y="535"/>
                      <a:pt x="172" y="535"/>
                      <a:pt x="168" y="534"/>
                    </a:cubicBezTo>
                    <a:cubicBezTo>
                      <a:pt x="155" y="532"/>
                      <a:pt x="131" y="525"/>
                      <a:pt x="131" y="496"/>
                    </a:cubicBezTo>
                    <a:lnTo>
                      <a:pt x="131" y="32"/>
                    </a:lnTo>
                    <a:cubicBezTo>
                      <a:pt x="131" y="14"/>
                      <a:pt x="116" y="0"/>
                      <a:pt x="98" y="0"/>
                    </a:cubicBezTo>
                    <a:lnTo>
                      <a:pt x="37" y="0"/>
                    </a:lnTo>
                    <a:cubicBezTo>
                      <a:pt x="20" y="0"/>
                      <a:pt x="5" y="14"/>
                      <a:pt x="5" y="32"/>
                    </a:cubicBezTo>
                    <a:lnTo>
                      <a:pt x="5" y="670"/>
                    </a:lnTo>
                    <a:lnTo>
                      <a:pt x="0" y="685"/>
                    </a:lnTo>
                    <a:lnTo>
                      <a:pt x="0" y="717"/>
                    </a:lnTo>
                    <a:lnTo>
                      <a:pt x="362" y="726"/>
                    </a:lnTo>
                    <a:lnTo>
                      <a:pt x="362" y="689"/>
                    </a:lnTo>
                    <a:lnTo>
                      <a:pt x="190" y="689"/>
                    </a:lnTo>
                    <a:lnTo>
                      <a:pt x="190" y="535"/>
                    </a:ln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0" name="Freeform 304">
                <a:extLst>
                  <a:ext uri="{FF2B5EF4-FFF2-40B4-BE49-F238E27FC236}">
                    <a16:creationId xmlns:a16="http://schemas.microsoft.com/office/drawing/2014/main" id="{696765C9-F0A7-79ED-BA14-C80F3AE6D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2713" y="1871663"/>
                <a:ext cx="146050" cy="207963"/>
              </a:xfrm>
              <a:custGeom>
                <a:avLst/>
                <a:gdLst>
                  <a:gd name="T0" fmla="*/ 88 w 217"/>
                  <a:gd name="T1" fmla="*/ 310 h 310"/>
                  <a:gd name="T2" fmla="*/ 88 w 217"/>
                  <a:gd name="T3" fmla="*/ 310 h 310"/>
                  <a:gd name="T4" fmla="*/ 98 w 217"/>
                  <a:gd name="T5" fmla="*/ 0 h 310"/>
                  <a:gd name="T6" fmla="*/ 25 w 217"/>
                  <a:gd name="T7" fmla="*/ 162 h 310"/>
                  <a:gd name="T8" fmla="*/ 77 w 217"/>
                  <a:gd name="T9" fmla="*/ 301 h 310"/>
                  <a:gd name="T10" fmla="*/ 76 w 217"/>
                  <a:gd name="T11" fmla="*/ 203 h 310"/>
                  <a:gd name="T12" fmla="*/ 87 w 217"/>
                  <a:gd name="T13" fmla="*/ 238 h 310"/>
                  <a:gd name="T14" fmla="*/ 108 w 217"/>
                  <a:gd name="T15" fmla="*/ 182 h 310"/>
                  <a:gd name="T16" fmla="*/ 88 w 217"/>
                  <a:gd name="T17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" h="310">
                    <a:moveTo>
                      <a:pt x="88" y="310"/>
                    </a:moveTo>
                    <a:lnTo>
                      <a:pt x="88" y="310"/>
                    </a:lnTo>
                    <a:cubicBezTo>
                      <a:pt x="217" y="213"/>
                      <a:pt x="111" y="26"/>
                      <a:pt x="98" y="0"/>
                    </a:cubicBezTo>
                    <a:cubicBezTo>
                      <a:pt x="92" y="48"/>
                      <a:pt x="50" y="102"/>
                      <a:pt x="25" y="162"/>
                    </a:cubicBezTo>
                    <a:cubicBezTo>
                      <a:pt x="0" y="224"/>
                      <a:pt x="26" y="300"/>
                      <a:pt x="77" y="301"/>
                    </a:cubicBezTo>
                    <a:cubicBezTo>
                      <a:pt x="70" y="285"/>
                      <a:pt x="58" y="239"/>
                      <a:pt x="76" y="203"/>
                    </a:cubicBezTo>
                    <a:cubicBezTo>
                      <a:pt x="80" y="209"/>
                      <a:pt x="87" y="238"/>
                      <a:pt x="87" y="238"/>
                    </a:cubicBezTo>
                    <a:cubicBezTo>
                      <a:pt x="94" y="230"/>
                      <a:pt x="108" y="192"/>
                      <a:pt x="108" y="182"/>
                    </a:cubicBezTo>
                    <a:cubicBezTo>
                      <a:pt x="115" y="199"/>
                      <a:pt x="105" y="281"/>
                      <a:pt x="88" y="310"/>
                    </a:cubicBezTo>
                    <a:close/>
                  </a:path>
                </a:pathLst>
              </a:custGeom>
              <a:solidFill>
                <a:srgbClr val="FEFEF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1" name="Freeform 305">
                <a:extLst>
                  <a:ext uri="{FF2B5EF4-FFF2-40B4-BE49-F238E27FC236}">
                    <a16:creationId xmlns:a16="http://schemas.microsoft.com/office/drawing/2014/main" id="{05FC0AD9-625B-963E-F65C-D35675ECD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8913" y="1912938"/>
                <a:ext cx="34925" cy="134938"/>
              </a:xfrm>
              <a:custGeom>
                <a:avLst/>
                <a:gdLst>
                  <a:gd name="T0" fmla="*/ 0 w 51"/>
                  <a:gd name="T1" fmla="*/ 0 h 200"/>
                  <a:gd name="T2" fmla="*/ 0 w 51"/>
                  <a:gd name="T3" fmla="*/ 0 h 200"/>
                  <a:gd name="T4" fmla="*/ 8 w 51"/>
                  <a:gd name="T5" fmla="*/ 200 h 200"/>
                  <a:gd name="T6" fmla="*/ 0 w 51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200">
                    <a:moveTo>
                      <a:pt x="0" y="0"/>
                    </a:moveTo>
                    <a:lnTo>
                      <a:pt x="0" y="0"/>
                    </a:lnTo>
                    <a:cubicBezTo>
                      <a:pt x="5" y="12"/>
                      <a:pt x="36" y="111"/>
                      <a:pt x="8" y="200"/>
                    </a:cubicBezTo>
                    <a:cubicBezTo>
                      <a:pt x="51" y="114"/>
                      <a:pt x="18" y="36"/>
                      <a:pt x="0" y="0"/>
                    </a:cubicBezTo>
                    <a:close/>
                  </a:path>
                </a:pathLst>
              </a:custGeom>
              <a:solidFill>
                <a:srgbClr val="A3A3A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1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40" name="Freeform: Shape 339">
            <a:extLst>
              <a:ext uri="{FF2B5EF4-FFF2-40B4-BE49-F238E27FC236}">
                <a16:creationId xmlns:a16="http://schemas.microsoft.com/office/drawing/2014/main" id="{0D64DB55-15EB-3911-868B-2CBD6AA321D9}"/>
              </a:ext>
            </a:extLst>
          </p:cNvPr>
          <p:cNvSpPr/>
          <p:nvPr/>
        </p:nvSpPr>
        <p:spPr>
          <a:xfrm rot="1534698" flipH="1">
            <a:off x="7522524" y="480065"/>
            <a:ext cx="405829" cy="822963"/>
          </a:xfrm>
          <a:custGeom>
            <a:avLst/>
            <a:gdLst>
              <a:gd name="connsiteX0" fmla="*/ 170281 w 190736"/>
              <a:gd name="connsiteY0" fmla="*/ 5060 h 449248"/>
              <a:gd name="connsiteX1" fmla="*/ 83400 w 190736"/>
              <a:gd name="connsiteY1" fmla="*/ 164159 h 449248"/>
              <a:gd name="connsiteX2" fmla="*/ 22052 w 190736"/>
              <a:gd name="connsiteY2" fmla="*/ 335883 h 449248"/>
              <a:gd name="connsiteX3" fmla="*/ -94 w 190736"/>
              <a:gd name="connsiteY3" fmla="*/ 435415 h 449248"/>
              <a:gd name="connsiteX4" fmla="*/ 7542 w 190736"/>
              <a:gd name="connsiteY4" fmla="*/ 448754 h 449248"/>
              <a:gd name="connsiteX5" fmla="*/ 20881 w 190736"/>
              <a:gd name="connsiteY5" fmla="*/ 441117 h 449248"/>
              <a:gd name="connsiteX6" fmla="*/ 66014 w 190736"/>
              <a:gd name="connsiteY6" fmla="*/ 266771 h 449248"/>
              <a:gd name="connsiteX7" fmla="*/ 137290 w 190736"/>
              <a:gd name="connsiteY7" fmla="*/ 103218 h 449248"/>
              <a:gd name="connsiteX8" fmla="*/ 188991 w 190736"/>
              <a:gd name="connsiteY8" fmla="*/ 16006 h 449248"/>
              <a:gd name="connsiteX9" fmla="*/ 185096 w 190736"/>
              <a:gd name="connsiteY9" fmla="*/ 1166 h 449248"/>
              <a:gd name="connsiteX10" fmla="*/ 170255 w 190736"/>
              <a:gd name="connsiteY10" fmla="*/ 5060 h 449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736" h="449248">
                <a:moveTo>
                  <a:pt x="170281" y="5060"/>
                </a:moveTo>
                <a:cubicBezTo>
                  <a:pt x="137150" y="55717"/>
                  <a:pt x="108098" y="108920"/>
                  <a:pt x="83400" y="164159"/>
                </a:cubicBezTo>
                <a:cubicBezTo>
                  <a:pt x="58505" y="219703"/>
                  <a:pt x="37993" y="277131"/>
                  <a:pt x="22052" y="335883"/>
                </a:cubicBezTo>
                <a:cubicBezTo>
                  <a:pt x="13194" y="368721"/>
                  <a:pt x="5811" y="401889"/>
                  <a:pt x="-94" y="435415"/>
                </a:cubicBezTo>
                <a:cubicBezTo>
                  <a:pt x="-1062" y="440964"/>
                  <a:pt x="1408" y="447354"/>
                  <a:pt x="7542" y="448754"/>
                </a:cubicBezTo>
                <a:cubicBezTo>
                  <a:pt x="12812" y="449950"/>
                  <a:pt x="19812" y="447150"/>
                  <a:pt x="20881" y="441117"/>
                </a:cubicBezTo>
                <a:cubicBezTo>
                  <a:pt x="31308" y="381907"/>
                  <a:pt x="46400" y="323613"/>
                  <a:pt x="66014" y="266771"/>
                </a:cubicBezTo>
                <a:cubicBezTo>
                  <a:pt x="85353" y="210437"/>
                  <a:pt x="109187" y="155733"/>
                  <a:pt x="137290" y="103218"/>
                </a:cubicBezTo>
                <a:cubicBezTo>
                  <a:pt x="153225" y="73409"/>
                  <a:pt x="170459" y="44338"/>
                  <a:pt x="188991" y="16006"/>
                </a:cubicBezTo>
                <a:cubicBezTo>
                  <a:pt x="191956" y="10813"/>
                  <a:pt x="190225" y="4220"/>
                  <a:pt x="185096" y="1166"/>
                </a:cubicBezTo>
                <a:cubicBezTo>
                  <a:pt x="179903" y="-1711"/>
                  <a:pt x="173371" y="20"/>
                  <a:pt x="170255" y="5060"/>
                </a:cubicBezTo>
                <a:close/>
              </a:path>
            </a:pathLst>
          </a:custGeom>
          <a:solidFill>
            <a:srgbClr val="EB8B2D"/>
          </a:solidFill>
          <a:ln w="254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72E7EB31-6374-C0CF-FFA9-FDEB7CF9D94A}"/>
              </a:ext>
            </a:extLst>
          </p:cNvPr>
          <p:cNvSpPr txBox="1"/>
          <p:nvPr/>
        </p:nvSpPr>
        <p:spPr>
          <a:xfrm>
            <a:off x="7965472" y="531447"/>
            <a:ext cx="3264574" cy="510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3,5 </a:t>
            </a:r>
            <a:r>
              <a:rPr lang="uk-UA" sz="1600" b="1" dirty="0">
                <a:solidFill>
                  <a:srgbClr val="0001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см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Носик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для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підпалювання тяжко доступних місць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Zilla Slab Light"/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D16C59F-D93E-9F83-A719-053C24FAF549}"/>
              </a:ext>
            </a:extLst>
          </p:cNvPr>
          <p:cNvGrpSpPr/>
          <p:nvPr/>
        </p:nvGrpSpPr>
        <p:grpSpPr>
          <a:xfrm>
            <a:off x="6363256" y="1834792"/>
            <a:ext cx="1073887" cy="1073887"/>
            <a:chOff x="3268663" y="4321175"/>
            <a:chExt cx="1306512" cy="1306513"/>
          </a:xfrm>
          <a:effectLst>
            <a:outerShdw blurRad="1524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7" name="Freeform 70">
              <a:extLst>
                <a:ext uri="{FF2B5EF4-FFF2-40B4-BE49-F238E27FC236}">
                  <a16:creationId xmlns:a16="http://schemas.microsoft.com/office/drawing/2014/main" id="{AAEAC2E1-7AFC-0D5E-769E-7E5B8470F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4321175"/>
              <a:ext cx="1306512" cy="1306513"/>
            </a:xfrm>
            <a:custGeom>
              <a:avLst/>
              <a:gdLst>
                <a:gd name="T0" fmla="*/ 1927 w 1927"/>
                <a:gd name="T1" fmla="*/ 963 h 1927"/>
                <a:gd name="T2" fmla="*/ 1927 w 1927"/>
                <a:gd name="T3" fmla="*/ 963 h 1927"/>
                <a:gd name="T4" fmla="*/ 964 w 1927"/>
                <a:gd name="T5" fmla="*/ 1927 h 1927"/>
                <a:gd name="T6" fmla="*/ 0 w 1927"/>
                <a:gd name="T7" fmla="*/ 963 h 1927"/>
                <a:gd name="T8" fmla="*/ 964 w 1927"/>
                <a:gd name="T9" fmla="*/ 0 h 1927"/>
                <a:gd name="T10" fmla="*/ 1927 w 1927"/>
                <a:gd name="T11" fmla="*/ 963 h 1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7" h="1927">
                  <a:moveTo>
                    <a:pt x="1927" y="963"/>
                  </a:moveTo>
                  <a:lnTo>
                    <a:pt x="1927" y="963"/>
                  </a:lnTo>
                  <a:cubicBezTo>
                    <a:pt x="1927" y="1495"/>
                    <a:pt x="1496" y="1927"/>
                    <a:pt x="964" y="1927"/>
                  </a:cubicBezTo>
                  <a:cubicBezTo>
                    <a:pt x="432" y="1927"/>
                    <a:pt x="0" y="1495"/>
                    <a:pt x="0" y="963"/>
                  </a:cubicBezTo>
                  <a:cubicBezTo>
                    <a:pt x="0" y="431"/>
                    <a:pt x="432" y="0"/>
                    <a:pt x="964" y="0"/>
                  </a:cubicBezTo>
                  <a:cubicBezTo>
                    <a:pt x="1496" y="0"/>
                    <a:pt x="1927" y="431"/>
                    <a:pt x="1927" y="963"/>
                  </a:cubicBezTo>
                  <a:close/>
                </a:path>
              </a:pathLst>
            </a:custGeom>
            <a:solidFill>
              <a:srgbClr val="9319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 75">
              <a:extLst>
                <a:ext uri="{FF2B5EF4-FFF2-40B4-BE49-F238E27FC236}">
                  <a16:creationId xmlns:a16="http://schemas.microsoft.com/office/drawing/2014/main" id="{DCA6F4F5-00FA-DD8D-5B43-98B5E8866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3188" y="4765675"/>
              <a:ext cx="26987" cy="7938"/>
            </a:xfrm>
            <a:custGeom>
              <a:avLst/>
              <a:gdLst>
                <a:gd name="T0" fmla="*/ 31 w 40"/>
                <a:gd name="T1" fmla="*/ 11 h 11"/>
                <a:gd name="T2" fmla="*/ 31 w 40"/>
                <a:gd name="T3" fmla="*/ 11 h 11"/>
                <a:gd name="T4" fmla="*/ 2 w 40"/>
                <a:gd name="T5" fmla="*/ 11 h 11"/>
                <a:gd name="T6" fmla="*/ 9 w 40"/>
                <a:gd name="T7" fmla="*/ 0 h 11"/>
                <a:gd name="T8" fmla="*/ 38 w 40"/>
                <a:gd name="T9" fmla="*/ 0 h 11"/>
                <a:gd name="T10" fmla="*/ 31 w 4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9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0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76">
              <a:extLst>
                <a:ext uri="{FF2B5EF4-FFF2-40B4-BE49-F238E27FC236}">
                  <a16:creationId xmlns:a16="http://schemas.microsoft.com/office/drawing/2014/main" id="{DF76589F-041D-332E-9A31-F778B8BDD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676" y="4765675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77">
              <a:extLst>
                <a:ext uri="{FF2B5EF4-FFF2-40B4-BE49-F238E27FC236}">
                  <a16:creationId xmlns:a16="http://schemas.microsoft.com/office/drawing/2014/main" id="{388A92E8-6EE7-8F78-1AE8-E94B9A69E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751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reeform 78">
              <a:extLst>
                <a:ext uri="{FF2B5EF4-FFF2-40B4-BE49-F238E27FC236}">
                  <a16:creationId xmlns:a16="http://schemas.microsoft.com/office/drawing/2014/main" id="{D6A7F66D-9B6F-7C7D-C4DD-C7E299B48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5238" y="4765675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reeform 79">
              <a:extLst>
                <a:ext uri="{FF2B5EF4-FFF2-40B4-BE49-F238E27FC236}">
                  <a16:creationId xmlns:a16="http://schemas.microsoft.com/office/drawing/2014/main" id="{E4EC1BDB-F8C8-6538-2529-F6DED3367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726" y="4765675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8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Freeform 80">
              <a:extLst>
                <a:ext uri="{FF2B5EF4-FFF2-40B4-BE49-F238E27FC236}">
                  <a16:creationId xmlns:a16="http://schemas.microsoft.com/office/drawing/2014/main" id="{68A78B58-1DB6-178D-8D67-B772E2DB3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1" y="4765675"/>
              <a:ext cx="26987" cy="7938"/>
            </a:xfrm>
            <a:custGeom>
              <a:avLst/>
              <a:gdLst>
                <a:gd name="T0" fmla="*/ 31 w 40"/>
                <a:gd name="T1" fmla="*/ 11 h 11"/>
                <a:gd name="T2" fmla="*/ 31 w 40"/>
                <a:gd name="T3" fmla="*/ 11 h 11"/>
                <a:gd name="T4" fmla="*/ 2 w 40"/>
                <a:gd name="T5" fmla="*/ 11 h 11"/>
                <a:gd name="T6" fmla="*/ 9 w 40"/>
                <a:gd name="T7" fmla="*/ 0 h 11"/>
                <a:gd name="T8" fmla="*/ 38 w 40"/>
                <a:gd name="T9" fmla="*/ 0 h 11"/>
                <a:gd name="T10" fmla="*/ 31 w 4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9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0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reeform 81">
              <a:extLst>
                <a:ext uri="{FF2B5EF4-FFF2-40B4-BE49-F238E27FC236}">
                  <a16:creationId xmlns:a16="http://schemas.microsoft.com/office/drawing/2014/main" id="{9FC82CB2-4E31-09F3-A728-9976FED38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288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 82">
              <a:extLst>
                <a:ext uri="{FF2B5EF4-FFF2-40B4-BE49-F238E27FC236}">
                  <a16:creationId xmlns:a16="http://schemas.microsoft.com/office/drawing/2014/main" id="{CE4A77B4-301A-2E94-E01B-72EF3F8AF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0776" y="4765675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 83">
              <a:extLst>
                <a:ext uri="{FF2B5EF4-FFF2-40B4-BE49-F238E27FC236}">
                  <a16:creationId xmlns:a16="http://schemas.microsoft.com/office/drawing/2014/main" id="{210DA706-691D-8B56-06F2-333C4A7BF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5851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reeform 84">
              <a:extLst>
                <a:ext uri="{FF2B5EF4-FFF2-40B4-BE49-F238E27FC236}">
                  <a16:creationId xmlns:a16="http://schemas.microsoft.com/office/drawing/2014/main" id="{4CAA8B03-9952-29FA-C116-17AEE41C6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9338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8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 85">
              <a:extLst>
                <a:ext uri="{FF2B5EF4-FFF2-40B4-BE49-F238E27FC236}">
                  <a16:creationId xmlns:a16="http://schemas.microsoft.com/office/drawing/2014/main" id="{849A6F06-2B7B-8AA6-F68F-435CE7E90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700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8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 86">
              <a:extLst>
                <a:ext uri="{FF2B5EF4-FFF2-40B4-BE49-F238E27FC236}">
                  <a16:creationId xmlns:a16="http://schemas.microsoft.com/office/drawing/2014/main" id="{090734FE-FA26-A07F-56D7-6D583CCF6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563" y="4765675"/>
              <a:ext cx="20637" cy="7938"/>
            </a:xfrm>
            <a:custGeom>
              <a:avLst/>
              <a:gdLst>
                <a:gd name="T0" fmla="*/ 0 w 30"/>
                <a:gd name="T1" fmla="*/ 0 h 11"/>
                <a:gd name="T2" fmla="*/ 0 w 30"/>
                <a:gd name="T3" fmla="*/ 0 h 11"/>
                <a:gd name="T4" fmla="*/ 28 w 30"/>
                <a:gd name="T5" fmla="*/ 0 h 11"/>
                <a:gd name="T6" fmla="*/ 20 w 30"/>
                <a:gd name="T7" fmla="*/ 11 h 11"/>
                <a:gd name="T8" fmla="*/ 3 w 3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1">
                  <a:moveTo>
                    <a:pt x="0" y="0"/>
                  </a:moveTo>
                  <a:lnTo>
                    <a:pt x="0" y="0"/>
                  </a:lnTo>
                  <a:cubicBezTo>
                    <a:pt x="5" y="0"/>
                    <a:pt x="27" y="0"/>
                    <a:pt x="28" y="0"/>
                  </a:cubicBezTo>
                  <a:cubicBezTo>
                    <a:pt x="30" y="1"/>
                    <a:pt x="23" y="10"/>
                    <a:pt x="20" y="11"/>
                  </a:cubicBezTo>
                  <a:cubicBezTo>
                    <a:pt x="20" y="11"/>
                    <a:pt x="10" y="11"/>
                    <a:pt x="3" y="11"/>
                  </a:cubicBezTo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eform 87">
              <a:extLst>
                <a:ext uri="{FF2B5EF4-FFF2-40B4-BE49-F238E27FC236}">
                  <a16:creationId xmlns:a16="http://schemas.microsoft.com/office/drawing/2014/main" id="{6402DE44-958A-82E7-7DF3-AE562E8AC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4765675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reeform 88">
              <a:extLst>
                <a:ext uri="{FF2B5EF4-FFF2-40B4-BE49-F238E27FC236}">
                  <a16:creationId xmlns:a16="http://schemas.microsoft.com/office/drawing/2014/main" id="{7EF940C4-A3B3-5513-379B-35BB65E26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650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reeform 89">
              <a:extLst>
                <a:ext uri="{FF2B5EF4-FFF2-40B4-BE49-F238E27FC236}">
                  <a16:creationId xmlns:a16="http://schemas.microsoft.com/office/drawing/2014/main" id="{A26C9A4A-0195-30CE-24AE-1867924A1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4163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9 w 41"/>
                <a:gd name="T7" fmla="*/ 0 h 11"/>
                <a:gd name="T8" fmla="*/ 38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9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reeform 90">
              <a:extLst>
                <a:ext uri="{FF2B5EF4-FFF2-40B4-BE49-F238E27FC236}">
                  <a16:creationId xmlns:a16="http://schemas.microsoft.com/office/drawing/2014/main" id="{D1646206-F85A-A714-B119-7263F43C1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675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0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 91">
              <a:extLst>
                <a:ext uri="{FF2B5EF4-FFF2-40B4-BE49-F238E27FC236}">
                  <a16:creationId xmlns:a16="http://schemas.microsoft.com/office/drawing/2014/main" id="{011DAF49-85D3-E657-6EA3-E7DAEA25F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600" y="4765675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 92">
              <a:extLst>
                <a:ext uri="{FF2B5EF4-FFF2-40B4-BE49-F238E27FC236}">
                  <a16:creationId xmlns:a16="http://schemas.microsoft.com/office/drawing/2014/main" id="{24ACEBAA-D41D-9887-2BA2-2C1396C12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113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 93">
              <a:extLst>
                <a:ext uri="{FF2B5EF4-FFF2-40B4-BE49-F238E27FC236}">
                  <a16:creationId xmlns:a16="http://schemas.microsoft.com/office/drawing/2014/main" id="{3493EBC5-0225-4100-739B-0BCAED48B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4765675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3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1" y="11"/>
                    <a:pt x="4" y="11"/>
                    <a:pt x="3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 94">
              <a:extLst>
                <a:ext uri="{FF2B5EF4-FFF2-40B4-BE49-F238E27FC236}">
                  <a16:creationId xmlns:a16="http://schemas.microsoft.com/office/drawing/2014/main" id="{34441B7B-FC88-DB3C-A602-DA3A83A55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776" y="4722813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9 w 41"/>
                <a:gd name="T7" fmla="*/ 0 h 11"/>
                <a:gd name="T8" fmla="*/ 38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9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 95">
              <a:extLst>
                <a:ext uri="{FF2B5EF4-FFF2-40B4-BE49-F238E27FC236}">
                  <a16:creationId xmlns:a16="http://schemas.microsoft.com/office/drawing/2014/main" id="{8AA1E030-2291-F219-B112-41D4567EA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263" y="4722813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3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4" y="11"/>
                    <a:pt x="3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 96">
              <a:extLst>
                <a:ext uri="{FF2B5EF4-FFF2-40B4-BE49-F238E27FC236}">
                  <a16:creationId xmlns:a16="http://schemas.microsoft.com/office/drawing/2014/main" id="{874309EA-0544-4809-50B8-EE8553B3E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751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reeform 97">
              <a:extLst>
                <a:ext uri="{FF2B5EF4-FFF2-40B4-BE49-F238E27FC236}">
                  <a16:creationId xmlns:a16="http://schemas.microsoft.com/office/drawing/2014/main" id="{FC3A87B0-2BCA-3D3F-3478-49B5E14B4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5238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 98">
              <a:extLst>
                <a:ext uri="{FF2B5EF4-FFF2-40B4-BE49-F238E27FC236}">
                  <a16:creationId xmlns:a16="http://schemas.microsoft.com/office/drawing/2014/main" id="{AB4D3AE7-DB15-8B01-00D8-C469D99CF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313" y="4722813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0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 99">
              <a:extLst>
                <a:ext uri="{FF2B5EF4-FFF2-40B4-BE49-F238E27FC236}">
                  <a16:creationId xmlns:a16="http://schemas.microsoft.com/office/drawing/2014/main" id="{31EE2AD1-AB37-54C8-A5B6-2DA8E5348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1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9 w 41"/>
                <a:gd name="T7" fmla="*/ 0 h 11"/>
                <a:gd name="T8" fmla="*/ 38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9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reeform 100">
              <a:extLst>
                <a:ext uri="{FF2B5EF4-FFF2-40B4-BE49-F238E27FC236}">
                  <a16:creationId xmlns:a16="http://schemas.microsoft.com/office/drawing/2014/main" id="{3E2A1675-3DB9-B27D-BD24-7B6FD6725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288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3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4" y="11"/>
                    <a:pt x="3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 101">
              <a:extLst>
                <a:ext uri="{FF2B5EF4-FFF2-40B4-BE49-F238E27FC236}">
                  <a16:creationId xmlns:a16="http://schemas.microsoft.com/office/drawing/2014/main" id="{9F4A7B6F-7D03-9F5A-18B9-17ADEE8B2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2363" y="4722813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reeform 102">
              <a:extLst>
                <a:ext uri="{FF2B5EF4-FFF2-40B4-BE49-F238E27FC236}">
                  <a16:creationId xmlns:a16="http://schemas.microsoft.com/office/drawing/2014/main" id="{455FE818-2549-3E98-3EE9-CD3D9BC63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5851" y="4722813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 103">
              <a:extLst>
                <a:ext uri="{FF2B5EF4-FFF2-40B4-BE49-F238E27FC236}">
                  <a16:creationId xmlns:a16="http://schemas.microsoft.com/office/drawing/2014/main" id="{E30B5F73-46A6-317F-0231-78C64F881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9338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0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reeform 104">
              <a:extLst>
                <a:ext uri="{FF2B5EF4-FFF2-40B4-BE49-F238E27FC236}">
                  <a16:creationId xmlns:a16="http://schemas.microsoft.com/office/drawing/2014/main" id="{4AF8B4CC-B7BB-3E60-5C9B-405A83022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700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 105">
              <a:extLst>
                <a:ext uri="{FF2B5EF4-FFF2-40B4-BE49-F238E27FC236}">
                  <a16:creationId xmlns:a16="http://schemas.microsoft.com/office/drawing/2014/main" id="{5D6843CE-7004-F44A-8A1E-4A83B2C4C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213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106">
              <a:extLst>
                <a:ext uri="{FF2B5EF4-FFF2-40B4-BE49-F238E27FC236}">
                  <a16:creationId xmlns:a16="http://schemas.microsoft.com/office/drawing/2014/main" id="{1675276E-C11F-4DCF-AB29-A03700331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725" y="4722813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107">
              <a:extLst>
                <a:ext uri="{FF2B5EF4-FFF2-40B4-BE49-F238E27FC236}">
                  <a16:creationId xmlns:a16="http://schemas.microsoft.com/office/drawing/2014/main" id="{752EA0AD-42D8-11B2-3BBE-B9E8EB685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650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3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1" y="11"/>
                    <a:pt x="4" y="11"/>
                    <a:pt x="3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108">
              <a:extLst>
                <a:ext uri="{FF2B5EF4-FFF2-40B4-BE49-F238E27FC236}">
                  <a16:creationId xmlns:a16="http://schemas.microsoft.com/office/drawing/2014/main" id="{9759E372-D5F3-41DE-E725-7FEED799D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4163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9 w 41"/>
                <a:gd name="T7" fmla="*/ 0 h 11"/>
                <a:gd name="T8" fmla="*/ 38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9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 109">
              <a:extLst>
                <a:ext uri="{FF2B5EF4-FFF2-40B4-BE49-F238E27FC236}">
                  <a16:creationId xmlns:a16="http://schemas.microsoft.com/office/drawing/2014/main" id="{AFD0A0C3-3818-A902-7E7F-0D716E5B3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675" y="4722813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110">
              <a:extLst>
                <a:ext uri="{FF2B5EF4-FFF2-40B4-BE49-F238E27FC236}">
                  <a16:creationId xmlns:a16="http://schemas.microsoft.com/office/drawing/2014/main" id="{F54607C9-4EB0-D5DA-EA6C-F9FB8D8CF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7188" y="4722813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111">
              <a:extLst>
                <a:ext uri="{FF2B5EF4-FFF2-40B4-BE49-F238E27FC236}">
                  <a16:creationId xmlns:a16="http://schemas.microsoft.com/office/drawing/2014/main" id="{6C06706C-BF31-6265-5D05-0725EEE13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113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112">
              <a:extLst>
                <a:ext uri="{FF2B5EF4-FFF2-40B4-BE49-F238E27FC236}">
                  <a16:creationId xmlns:a16="http://schemas.microsoft.com/office/drawing/2014/main" id="{ADF9F4B7-3381-8CAF-05E3-2D5DCC838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8625" y="4722813"/>
              <a:ext cx="26987" cy="7938"/>
            </a:xfrm>
            <a:custGeom>
              <a:avLst/>
              <a:gdLst>
                <a:gd name="T0" fmla="*/ 32 w 41"/>
                <a:gd name="T1" fmla="*/ 11 h 11"/>
                <a:gd name="T2" fmla="*/ 32 w 41"/>
                <a:gd name="T3" fmla="*/ 11 h 11"/>
                <a:gd name="T4" fmla="*/ 3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2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2" y="11"/>
                  </a:moveTo>
                  <a:lnTo>
                    <a:pt x="32" y="11"/>
                  </a:lnTo>
                  <a:cubicBezTo>
                    <a:pt x="31" y="11"/>
                    <a:pt x="4" y="11"/>
                    <a:pt x="3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9" y="0"/>
                    <a:pt x="39" y="0"/>
                  </a:cubicBezTo>
                  <a:cubicBezTo>
                    <a:pt x="41" y="1"/>
                    <a:pt x="35" y="10"/>
                    <a:pt x="32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 113">
              <a:extLst>
                <a:ext uri="{FF2B5EF4-FFF2-40B4-BE49-F238E27FC236}">
                  <a16:creationId xmlns:a16="http://schemas.microsoft.com/office/drawing/2014/main" id="{FF0A5EF1-2440-3C9F-7B82-D651843EB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101" y="5502275"/>
              <a:ext cx="26987" cy="7938"/>
            </a:xfrm>
            <a:custGeom>
              <a:avLst/>
              <a:gdLst>
                <a:gd name="T0" fmla="*/ 30 w 40"/>
                <a:gd name="T1" fmla="*/ 13 h 13"/>
                <a:gd name="T2" fmla="*/ 30 w 40"/>
                <a:gd name="T3" fmla="*/ 13 h 13"/>
                <a:gd name="T4" fmla="*/ 2 w 40"/>
                <a:gd name="T5" fmla="*/ 8 h 13"/>
                <a:gd name="T6" fmla="*/ 11 w 40"/>
                <a:gd name="T7" fmla="*/ 0 h 13"/>
                <a:gd name="T8" fmla="*/ 38 w 40"/>
                <a:gd name="T9" fmla="*/ 4 h 13"/>
                <a:gd name="T10" fmla="*/ 30 w 40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3">
                  <a:moveTo>
                    <a:pt x="30" y="13"/>
                  </a:moveTo>
                  <a:lnTo>
                    <a:pt x="30" y="13"/>
                  </a:lnTo>
                  <a:cubicBezTo>
                    <a:pt x="29" y="13"/>
                    <a:pt x="3" y="9"/>
                    <a:pt x="2" y="8"/>
                  </a:cubicBezTo>
                  <a:cubicBezTo>
                    <a:pt x="0" y="8"/>
                    <a:pt x="9" y="1"/>
                    <a:pt x="11" y="0"/>
                  </a:cubicBezTo>
                  <a:cubicBezTo>
                    <a:pt x="12" y="0"/>
                    <a:pt x="38" y="4"/>
                    <a:pt x="38" y="4"/>
                  </a:cubicBezTo>
                  <a:cubicBezTo>
                    <a:pt x="40" y="5"/>
                    <a:pt x="33" y="12"/>
                    <a:pt x="30" y="13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114">
              <a:extLst>
                <a:ext uri="{FF2B5EF4-FFF2-40B4-BE49-F238E27FC236}">
                  <a16:creationId xmlns:a16="http://schemas.microsoft.com/office/drawing/2014/main" id="{B4A2EED0-3D51-D8FE-00AE-26CF71ADC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3176" y="5495925"/>
              <a:ext cx="28575" cy="9525"/>
            </a:xfrm>
            <a:custGeom>
              <a:avLst/>
              <a:gdLst>
                <a:gd name="T0" fmla="*/ 30 w 42"/>
                <a:gd name="T1" fmla="*/ 14 h 14"/>
                <a:gd name="T2" fmla="*/ 30 w 42"/>
                <a:gd name="T3" fmla="*/ 14 h 14"/>
                <a:gd name="T4" fmla="*/ 2 w 42"/>
                <a:gd name="T5" fmla="*/ 7 h 14"/>
                <a:gd name="T6" fmla="*/ 12 w 42"/>
                <a:gd name="T7" fmla="*/ 0 h 14"/>
                <a:gd name="T8" fmla="*/ 40 w 42"/>
                <a:gd name="T9" fmla="*/ 6 h 14"/>
                <a:gd name="T10" fmla="*/ 30 w 4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4">
                  <a:moveTo>
                    <a:pt x="30" y="14"/>
                  </a:moveTo>
                  <a:lnTo>
                    <a:pt x="30" y="14"/>
                  </a:lnTo>
                  <a:cubicBezTo>
                    <a:pt x="29" y="14"/>
                    <a:pt x="3" y="8"/>
                    <a:pt x="2" y="7"/>
                  </a:cubicBezTo>
                  <a:cubicBezTo>
                    <a:pt x="0" y="6"/>
                    <a:pt x="10" y="0"/>
                    <a:pt x="12" y="0"/>
                  </a:cubicBezTo>
                  <a:cubicBezTo>
                    <a:pt x="13" y="0"/>
                    <a:pt x="39" y="6"/>
                    <a:pt x="40" y="6"/>
                  </a:cubicBezTo>
                  <a:cubicBezTo>
                    <a:pt x="42" y="7"/>
                    <a:pt x="34" y="14"/>
                    <a:pt x="30" y="1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 115">
              <a:extLst>
                <a:ext uri="{FF2B5EF4-FFF2-40B4-BE49-F238E27FC236}">
                  <a16:creationId xmlns:a16="http://schemas.microsoft.com/office/drawing/2014/main" id="{AA49A587-4B42-2AB7-5EB6-7147A8480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251" y="5486400"/>
              <a:ext cx="28575" cy="9525"/>
            </a:xfrm>
            <a:custGeom>
              <a:avLst/>
              <a:gdLst>
                <a:gd name="T0" fmla="*/ 31 w 43"/>
                <a:gd name="T1" fmla="*/ 15 h 15"/>
                <a:gd name="T2" fmla="*/ 31 w 43"/>
                <a:gd name="T3" fmla="*/ 15 h 15"/>
                <a:gd name="T4" fmla="*/ 2 w 43"/>
                <a:gd name="T5" fmla="*/ 6 h 15"/>
                <a:gd name="T6" fmla="*/ 13 w 43"/>
                <a:gd name="T7" fmla="*/ 0 h 15"/>
                <a:gd name="T8" fmla="*/ 41 w 43"/>
                <a:gd name="T9" fmla="*/ 8 h 15"/>
                <a:gd name="T10" fmla="*/ 31 w 43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15">
                  <a:moveTo>
                    <a:pt x="31" y="15"/>
                  </a:moveTo>
                  <a:lnTo>
                    <a:pt x="31" y="15"/>
                  </a:lnTo>
                  <a:cubicBezTo>
                    <a:pt x="30" y="15"/>
                    <a:pt x="3" y="7"/>
                    <a:pt x="2" y="6"/>
                  </a:cubicBezTo>
                  <a:cubicBezTo>
                    <a:pt x="0" y="5"/>
                    <a:pt x="10" y="0"/>
                    <a:pt x="13" y="0"/>
                  </a:cubicBezTo>
                  <a:cubicBezTo>
                    <a:pt x="14" y="0"/>
                    <a:pt x="40" y="8"/>
                    <a:pt x="41" y="8"/>
                  </a:cubicBezTo>
                  <a:cubicBezTo>
                    <a:pt x="43" y="9"/>
                    <a:pt x="34" y="15"/>
                    <a:pt x="31" y="1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 116">
              <a:extLst>
                <a:ext uri="{FF2B5EF4-FFF2-40B4-BE49-F238E27FC236}">
                  <a16:creationId xmlns:a16="http://schemas.microsoft.com/office/drawing/2014/main" id="{C118DDAB-7C3A-88AC-10A8-EED1BDC6E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326" y="5473700"/>
              <a:ext cx="28575" cy="11113"/>
            </a:xfrm>
            <a:custGeom>
              <a:avLst/>
              <a:gdLst>
                <a:gd name="T0" fmla="*/ 31 w 43"/>
                <a:gd name="T1" fmla="*/ 17 h 17"/>
                <a:gd name="T2" fmla="*/ 31 w 43"/>
                <a:gd name="T3" fmla="*/ 17 h 17"/>
                <a:gd name="T4" fmla="*/ 2 w 43"/>
                <a:gd name="T5" fmla="*/ 6 h 17"/>
                <a:gd name="T6" fmla="*/ 13 w 43"/>
                <a:gd name="T7" fmla="*/ 0 h 17"/>
                <a:gd name="T8" fmla="*/ 41 w 43"/>
                <a:gd name="T9" fmla="*/ 11 h 17"/>
                <a:gd name="T10" fmla="*/ 31 w 4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17">
                  <a:moveTo>
                    <a:pt x="31" y="17"/>
                  </a:moveTo>
                  <a:lnTo>
                    <a:pt x="31" y="17"/>
                  </a:lnTo>
                  <a:cubicBezTo>
                    <a:pt x="30" y="17"/>
                    <a:pt x="3" y="7"/>
                    <a:pt x="2" y="6"/>
                  </a:cubicBezTo>
                  <a:cubicBezTo>
                    <a:pt x="0" y="5"/>
                    <a:pt x="11" y="0"/>
                    <a:pt x="13" y="0"/>
                  </a:cubicBezTo>
                  <a:cubicBezTo>
                    <a:pt x="14" y="1"/>
                    <a:pt x="41" y="10"/>
                    <a:pt x="41" y="11"/>
                  </a:cubicBezTo>
                  <a:cubicBezTo>
                    <a:pt x="43" y="12"/>
                    <a:pt x="34" y="17"/>
                    <a:pt x="31" y="1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 117">
              <a:extLst>
                <a:ext uri="{FF2B5EF4-FFF2-40B4-BE49-F238E27FC236}">
                  <a16:creationId xmlns:a16="http://schemas.microsoft.com/office/drawing/2014/main" id="{A9F3C3E2-75FE-D99F-0F1C-C71569E80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8401" y="5457825"/>
              <a:ext cx="28575" cy="12700"/>
            </a:xfrm>
            <a:custGeom>
              <a:avLst/>
              <a:gdLst>
                <a:gd name="T0" fmla="*/ 30 w 43"/>
                <a:gd name="T1" fmla="*/ 18 h 19"/>
                <a:gd name="T2" fmla="*/ 30 w 43"/>
                <a:gd name="T3" fmla="*/ 18 h 19"/>
                <a:gd name="T4" fmla="*/ 2 w 43"/>
                <a:gd name="T5" fmla="*/ 5 h 19"/>
                <a:gd name="T6" fmla="*/ 13 w 43"/>
                <a:gd name="T7" fmla="*/ 0 h 19"/>
                <a:gd name="T8" fmla="*/ 41 w 43"/>
                <a:gd name="T9" fmla="*/ 13 h 19"/>
                <a:gd name="T10" fmla="*/ 30 w 43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19">
                  <a:moveTo>
                    <a:pt x="30" y="18"/>
                  </a:moveTo>
                  <a:lnTo>
                    <a:pt x="30" y="18"/>
                  </a:lnTo>
                  <a:cubicBezTo>
                    <a:pt x="29" y="18"/>
                    <a:pt x="3" y="6"/>
                    <a:pt x="2" y="5"/>
                  </a:cubicBezTo>
                  <a:cubicBezTo>
                    <a:pt x="0" y="4"/>
                    <a:pt x="11" y="0"/>
                    <a:pt x="13" y="0"/>
                  </a:cubicBezTo>
                  <a:cubicBezTo>
                    <a:pt x="14" y="0"/>
                    <a:pt x="40" y="12"/>
                    <a:pt x="41" y="13"/>
                  </a:cubicBezTo>
                  <a:cubicBezTo>
                    <a:pt x="43" y="14"/>
                    <a:pt x="33" y="19"/>
                    <a:pt x="30" y="18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 118">
              <a:extLst>
                <a:ext uri="{FF2B5EF4-FFF2-40B4-BE49-F238E27FC236}">
                  <a16:creationId xmlns:a16="http://schemas.microsoft.com/office/drawing/2014/main" id="{7EEB7A41-2910-56E1-1979-AA1AB7C42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3476" y="5440363"/>
              <a:ext cx="30162" cy="14288"/>
            </a:xfrm>
            <a:custGeom>
              <a:avLst/>
              <a:gdLst>
                <a:gd name="T0" fmla="*/ 29 w 43"/>
                <a:gd name="T1" fmla="*/ 20 h 21"/>
                <a:gd name="T2" fmla="*/ 29 w 43"/>
                <a:gd name="T3" fmla="*/ 20 h 21"/>
                <a:gd name="T4" fmla="*/ 2 w 43"/>
                <a:gd name="T5" fmla="*/ 5 h 21"/>
                <a:gd name="T6" fmla="*/ 14 w 43"/>
                <a:gd name="T7" fmla="*/ 1 h 21"/>
                <a:gd name="T8" fmla="*/ 41 w 43"/>
                <a:gd name="T9" fmla="*/ 16 h 21"/>
                <a:gd name="T10" fmla="*/ 29 w 43"/>
                <a:gd name="T11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1">
                  <a:moveTo>
                    <a:pt x="29" y="20"/>
                  </a:moveTo>
                  <a:lnTo>
                    <a:pt x="29" y="20"/>
                  </a:lnTo>
                  <a:cubicBezTo>
                    <a:pt x="28" y="20"/>
                    <a:pt x="3" y="6"/>
                    <a:pt x="2" y="5"/>
                  </a:cubicBezTo>
                  <a:cubicBezTo>
                    <a:pt x="0" y="3"/>
                    <a:pt x="12" y="0"/>
                    <a:pt x="14" y="1"/>
                  </a:cubicBezTo>
                  <a:cubicBezTo>
                    <a:pt x="15" y="1"/>
                    <a:pt x="41" y="15"/>
                    <a:pt x="41" y="16"/>
                  </a:cubicBezTo>
                  <a:cubicBezTo>
                    <a:pt x="43" y="17"/>
                    <a:pt x="33" y="21"/>
                    <a:pt x="29" y="2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 119">
              <a:extLst>
                <a:ext uri="{FF2B5EF4-FFF2-40B4-BE49-F238E27FC236}">
                  <a16:creationId xmlns:a16="http://schemas.microsoft.com/office/drawing/2014/main" id="{B4A60461-0324-FF6C-D9DB-6223671D3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1726" y="5419725"/>
              <a:ext cx="28575" cy="14288"/>
            </a:xfrm>
            <a:custGeom>
              <a:avLst/>
              <a:gdLst>
                <a:gd name="T0" fmla="*/ 28 w 42"/>
                <a:gd name="T1" fmla="*/ 21 h 22"/>
                <a:gd name="T2" fmla="*/ 28 w 42"/>
                <a:gd name="T3" fmla="*/ 21 h 22"/>
                <a:gd name="T4" fmla="*/ 1 w 42"/>
                <a:gd name="T5" fmla="*/ 4 h 22"/>
                <a:gd name="T6" fmla="*/ 14 w 42"/>
                <a:gd name="T7" fmla="*/ 1 h 22"/>
                <a:gd name="T8" fmla="*/ 40 w 42"/>
                <a:gd name="T9" fmla="*/ 18 h 22"/>
                <a:gd name="T10" fmla="*/ 28 w 42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2">
                  <a:moveTo>
                    <a:pt x="28" y="21"/>
                  </a:moveTo>
                  <a:lnTo>
                    <a:pt x="28" y="21"/>
                  </a:lnTo>
                  <a:cubicBezTo>
                    <a:pt x="27" y="21"/>
                    <a:pt x="2" y="5"/>
                    <a:pt x="1" y="4"/>
                  </a:cubicBezTo>
                  <a:cubicBezTo>
                    <a:pt x="0" y="2"/>
                    <a:pt x="11" y="0"/>
                    <a:pt x="14" y="1"/>
                  </a:cubicBezTo>
                  <a:cubicBezTo>
                    <a:pt x="15" y="1"/>
                    <a:pt x="39" y="17"/>
                    <a:pt x="40" y="18"/>
                  </a:cubicBezTo>
                  <a:cubicBezTo>
                    <a:pt x="42" y="20"/>
                    <a:pt x="31" y="22"/>
                    <a:pt x="28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 120">
              <a:extLst>
                <a:ext uri="{FF2B5EF4-FFF2-40B4-BE49-F238E27FC236}">
                  <a16:creationId xmlns:a16="http://schemas.microsoft.com/office/drawing/2014/main" id="{3A92251B-CB36-C214-2CB5-F9CBB049B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9976" y="5395913"/>
              <a:ext cx="26987" cy="17463"/>
            </a:xfrm>
            <a:custGeom>
              <a:avLst/>
              <a:gdLst>
                <a:gd name="T0" fmla="*/ 27 w 41"/>
                <a:gd name="T1" fmla="*/ 22 h 24"/>
                <a:gd name="T2" fmla="*/ 27 w 41"/>
                <a:gd name="T3" fmla="*/ 22 h 24"/>
                <a:gd name="T4" fmla="*/ 2 w 41"/>
                <a:gd name="T5" fmla="*/ 3 h 24"/>
                <a:gd name="T6" fmla="*/ 14 w 41"/>
                <a:gd name="T7" fmla="*/ 1 h 24"/>
                <a:gd name="T8" fmla="*/ 39 w 41"/>
                <a:gd name="T9" fmla="*/ 20 h 24"/>
                <a:gd name="T10" fmla="*/ 27 w 41"/>
                <a:gd name="T11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4">
                  <a:moveTo>
                    <a:pt x="27" y="22"/>
                  </a:moveTo>
                  <a:lnTo>
                    <a:pt x="27" y="22"/>
                  </a:lnTo>
                  <a:cubicBezTo>
                    <a:pt x="26" y="22"/>
                    <a:pt x="3" y="4"/>
                    <a:pt x="2" y="3"/>
                  </a:cubicBezTo>
                  <a:cubicBezTo>
                    <a:pt x="0" y="1"/>
                    <a:pt x="12" y="0"/>
                    <a:pt x="14" y="1"/>
                  </a:cubicBezTo>
                  <a:cubicBezTo>
                    <a:pt x="15" y="2"/>
                    <a:pt x="39" y="19"/>
                    <a:pt x="39" y="20"/>
                  </a:cubicBezTo>
                  <a:cubicBezTo>
                    <a:pt x="41" y="22"/>
                    <a:pt x="30" y="24"/>
                    <a:pt x="27" y="2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 121">
              <a:extLst>
                <a:ext uri="{FF2B5EF4-FFF2-40B4-BE49-F238E27FC236}">
                  <a16:creationId xmlns:a16="http://schemas.microsoft.com/office/drawing/2014/main" id="{B2DCEA44-D89E-4C1A-ED3B-563ADEA29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9813" y="5370513"/>
              <a:ext cx="26987" cy="17463"/>
            </a:xfrm>
            <a:custGeom>
              <a:avLst/>
              <a:gdLst>
                <a:gd name="T0" fmla="*/ 25 w 39"/>
                <a:gd name="T1" fmla="*/ 24 h 26"/>
                <a:gd name="T2" fmla="*/ 25 w 39"/>
                <a:gd name="T3" fmla="*/ 24 h 26"/>
                <a:gd name="T4" fmla="*/ 1 w 39"/>
                <a:gd name="T5" fmla="*/ 2 h 26"/>
                <a:gd name="T6" fmla="*/ 14 w 39"/>
                <a:gd name="T7" fmla="*/ 1 h 26"/>
                <a:gd name="T8" fmla="*/ 37 w 39"/>
                <a:gd name="T9" fmla="*/ 22 h 26"/>
                <a:gd name="T10" fmla="*/ 25 w 3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6">
                  <a:moveTo>
                    <a:pt x="25" y="24"/>
                  </a:moveTo>
                  <a:lnTo>
                    <a:pt x="25" y="24"/>
                  </a:lnTo>
                  <a:cubicBezTo>
                    <a:pt x="24" y="23"/>
                    <a:pt x="2" y="3"/>
                    <a:pt x="1" y="2"/>
                  </a:cubicBezTo>
                  <a:cubicBezTo>
                    <a:pt x="0" y="0"/>
                    <a:pt x="12" y="0"/>
                    <a:pt x="14" y="1"/>
                  </a:cubicBezTo>
                  <a:cubicBezTo>
                    <a:pt x="15" y="2"/>
                    <a:pt x="37" y="22"/>
                    <a:pt x="37" y="22"/>
                  </a:cubicBezTo>
                  <a:cubicBezTo>
                    <a:pt x="39" y="24"/>
                    <a:pt x="28" y="26"/>
                    <a:pt x="25" y="2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 122">
              <a:extLst>
                <a:ext uri="{FF2B5EF4-FFF2-40B4-BE49-F238E27FC236}">
                  <a16:creationId xmlns:a16="http://schemas.microsoft.com/office/drawing/2014/main" id="{8F6BCF61-7F67-A2A3-CF7C-15C9AF903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826" y="5341938"/>
              <a:ext cx="25400" cy="19050"/>
            </a:xfrm>
            <a:custGeom>
              <a:avLst/>
              <a:gdLst>
                <a:gd name="T0" fmla="*/ 22 w 36"/>
                <a:gd name="T1" fmla="*/ 25 h 27"/>
                <a:gd name="T2" fmla="*/ 22 w 36"/>
                <a:gd name="T3" fmla="*/ 25 h 27"/>
                <a:gd name="T4" fmla="*/ 1 w 36"/>
                <a:gd name="T5" fmla="*/ 2 h 27"/>
                <a:gd name="T6" fmla="*/ 14 w 36"/>
                <a:gd name="T7" fmla="*/ 2 h 27"/>
                <a:gd name="T8" fmla="*/ 35 w 36"/>
                <a:gd name="T9" fmla="*/ 25 h 27"/>
                <a:gd name="T10" fmla="*/ 22 w 36"/>
                <a:gd name="T11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7">
                  <a:moveTo>
                    <a:pt x="22" y="25"/>
                  </a:moveTo>
                  <a:lnTo>
                    <a:pt x="22" y="25"/>
                  </a:lnTo>
                  <a:cubicBezTo>
                    <a:pt x="21" y="25"/>
                    <a:pt x="2" y="3"/>
                    <a:pt x="1" y="2"/>
                  </a:cubicBezTo>
                  <a:cubicBezTo>
                    <a:pt x="0" y="0"/>
                    <a:pt x="11" y="0"/>
                    <a:pt x="14" y="2"/>
                  </a:cubicBezTo>
                  <a:cubicBezTo>
                    <a:pt x="14" y="2"/>
                    <a:pt x="35" y="24"/>
                    <a:pt x="35" y="25"/>
                  </a:cubicBezTo>
                  <a:cubicBezTo>
                    <a:pt x="36" y="27"/>
                    <a:pt x="26" y="27"/>
                    <a:pt x="22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 123">
              <a:extLst>
                <a:ext uri="{FF2B5EF4-FFF2-40B4-BE49-F238E27FC236}">
                  <a16:creationId xmlns:a16="http://schemas.microsoft.com/office/drawing/2014/main" id="{FA380678-82BA-33CD-4CAE-25D13F74F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026" y="5507038"/>
              <a:ext cx="26987" cy="7938"/>
            </a:xfrm>
            <a:custGeom>
              <a:avLst/>
              <a:gdLst>
                <a:gd name="T0" fmla="*/ 30 w 40"/>
                <a:gd name="T1" fmla="*/ 11 h 11"/>
                <a:gd name="T2" fmla="*/ 30 w 40"/>
                <a:gd name="T3" fmla="*/ 11 h 11"/>
                <a:gd name="T4" fmla="*/ 2 w 40"/>
                <a:gd name="T5" fmla="*/ 8 h 11"/>
                <a:gd name="T6" fmla="*/ 11 w 40"/>
                <a:gd name="T7" fmla="*/ 0 h 11"/>
                <a:gd name="T8" fmla="*/ 38 w 40"/>
                <a:gd name="T9" fmla="*/ 2 h 11"/>
                <a:gd name="T10" fmla="*/ 30 w 4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0" y="11"/>
                  </a:moveTo>
                  <a:lnTo>
                    <a:pt x="30" y="11"/>
                  </a:lnTo>
                  <a:cubicBezTo>
                    <a:pt x="29" y="11"/>
                    <a:pt x="3" y="9"/>
                    <a:pt x="2" y="8"/>
                  </a:cubicBezTo>
                  <a:cubicBezTo>
                    <a:pt x="0" y="8"/>
                    <a:pt x="8" y="0"/>
                    <a:pt x="11" y="0"/>
                  </a:cubicBezTo>
                  <a:cubicBezTo>
                    <a:pt x="11" y="0"/>
                    <a:pt x="37" y="1"/>
                    <a:pt x="38" y="2"/>
                  </a:cubicBezTo>
                  <a:cubicBezTo>
                    <a:pt x="40" y="2"/>
                    <a:pt x="33" y="10"/>
                    <a:pt x="30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 124">
              <a:extLst>
                <a:ext uri="{FF2B5EF4-FFF2-40B4-BE49-F238E27FC236}">
                  <a16:creationId xmlns:a16="http://schemas.microsoft.com/office/drawing/2014/main" id="{A4EF0993-9DF7-228E-CBAA-93B67FD59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7951" y="5508625"/>
              <a:ext cx="26987" cy="6350"/>
            </a:xfrm>
            <a:custGeom>
              <a:avLst/>
              <a:gdLst>
                <a:gd name="T0" fmla="*/ 29 w 39"/>
                <a:gd name="T1" fmla="*/ 10 h 10"/>
                <a:gd name="T2" fmla="*/ 29 w 39"/>
                <a:gd name="T3" fmla="*/ 10 h 10"/>
                <a:gd name="T4" fmla="*/ 2 w 39"/>
                <a:gd name="T5" fmla="*/ 10 h 10"/>
                <a:gd name="T6" fmla="*/ 9 w 39"/>
                <a:gd name="T7" fmla="*/ 0 h 10"/>
                <a:gd name="T8" fmla="*/ 37 w 39"/>
                <a:gd name="T9" fmla="*/ 0 h 10"/>
                <a:gd name="T10" fmla="*/ 29 w 39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0">
                  <a:moveTo>
                    <a:pt x="29" y="10"/>
                  </a:moveTo>
                  <a:lnTo>
                    <a:pt x="29" y="10"/>
                  </a:lnTo>
                  <a:cubicBezTo>
                    <a:pt x="28" y="10"/>
                    <a:pt x="2" y="10"/>
                    <a:pt x="2" y="10"/>
                  </a:cubicBezTo>
                  <a:cubicBezTo>
                    <a:pt x="0" y="9"/>
                    <a:pt x="7" y="1"/>
                    <a:pt x="9" y="0"/>
                  </a:cubicBezTo>
                  <a:cubicBezTo>
                    <a:pt x="10" y="0"/>
                    <a:pt x="36" y="0"/>
                    <a:pt x="37" y="0"/>
                  </a:cubicBezTo>
                  <a:cubicBezTo>
                    <a:pt x="39" y="1"/>
                    <a:pt x="33" y="9"/>
                    <a:pt x="29" y="1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reeform 125">
              <a:extLst>
                <a:ext uri="{FF2B5EF4-FFF2-40B4-BE49-F238E27FC236}">
                  <a16:creationId xmlns:a16="http://schemas.microsoft.com/office/drawing/2014/main" id="{865FB3C4-06F3-1976-B408-C020CB7DD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875" y="5505450"/>
              <a:ext cx="25400" cy="9525"/>
            </a:xfrm>
            <a:custGeom>
              <a:avLst/>
              <a:gdLst>
                <a:gd name="T0" fmla="*/ 30 w 38"/>
                <a:gd name="T1" fmla="*/ 11 h 13"/>
                <a:gd name="T2" fmla="*/ 30 w 38"/>
                <a:gd name="T3" fmla="*/ 11 h 13"/>
                <a:gd name="T4" fmla="*/ 2 w 38"/>
                <a:gd name="T5" fmla="*/ 13 h 13"/>
                <a:gd name="T6" fmla="*/ 9 w 38"/>
                <a:gd name="T7" fmla="*/ 3 h 13"/>
                <a:gd name="T8" fmla="*/ 36 w 38"/>
                <a:gd name="T9" fmla="*/ 1 h 13"/>
                <a:gd name="T10" fmla="*/ 30 w 38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3">
                  <a:moveTo>
                    <a:pt x="30" y="11"/>
                  </a:moveTo>
                  <a:lnTo>
                    <a:pt x="30" y="11"/>
                  </a:lnTo>
                  <a:cubicBezTo>
                    <a:pt x="29" y="11"/>
                    <a:pt x="3" y="13"/>
                    <a:pt x="2" y="13"/>
                  </a:cubicBezTo>
                  <a:cubicBezTo>
                    <a:pt x="0" y="12"/>
                    <a:pt x="6" y="4"/>
                    <a:pt x="9" y="3"/>
                  </a:cubicBezTo>
                  <a:cubicBezTo>
                    <a:pt x="9" y="3"/>
                    <a:pt x="35" y="0"/>
                    <a:pt x="36" y="1"/>
                  </a:cubicBezTo>
                  <a:cubicBezTo>
                    <a:pt x="38" y="1"/>
                    <a:pt x="33" y="9"/>
                    <a:pt x="30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reeform 126">
              <a:extLst>
                <a:ext uri="{FF2B5EF4-FFF2-40B4-BE49-F238E27FC236}">
                  <a16:creationId xmlns:a16="http://schemas.microsoft.com/office/drawing/2014/main" id="{4299C418-1B87-2DED-3B9C-83B4996EA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800" y="5500688"/>
              <a:ext cx="25400" cy="9525"/>
            </a:xfrm>
            <a:custGeom>
              <a:avLst/>
              <a:gdLst>
                <a:gd name="T0" fmla="*/ 30 w 38"/>
                <a:gd name="T1" fmla="*/ 11 h 15"/>
                <a:gd name="T2" fmla="*/ 30 w 38"/>
                <a:gd name="T3" fmla="*/ 11 h 15"/>
                <a:gd name="T4" fmla="*/ 2 w 38"/>
                <a:gd name="T5" fmla="*/ 15 h 15"/>
                <a:gd name="T6" fmla="*/ 8 w 38"/>
                <a:gd name="T7" fmla="*/ 5 h 15"/>
                <a:gd name="T8" fmla="*/ 36 w 38"/>
                <a:gd name="T9" fmla="*/ 0 h 15"/>
                <a:gd name="T10" fmla="*/ 30 w 38"/>
                <a:gd name="T1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5">
                  <a:moveTo>
                    <a:pt x="30" y="11"/>
                  </a:moveTo>
                  <a:lnTo>
                    <a:pt x="30" y="11"/>
                  </a:lnTo>
                  <a:cubicBezTo>
                    <a:pt x="29" y="11"/>
                    <a:pt x="3" y="15"/>
                    <a:pt x="2" y="15"/>
                  </a:cubicBezTo>
                  <a:cubicBezTo>
                    <a:pt x="0" y="15"/>
                    <a:pt x="6" y="6"/>
                    <a:pt x="8" y="5"/>
                  </a:cubicBezTo>
                  <a:cubicBezTo>
                    <a:pt x="9" y="4"/>
                    <a:pt x="35" y="0"/>
                    <a:pt x="36" y="0"/>
                  </a:cubicBezTo>
                  <a:cubicBezTo>
                    <a:pt x="38" y="1"/>
                    <a:pt x="33" y="9"/>
                    <a:pt x="30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reeform 127">
              <a:extLst>
                <a:ext uri="{FF2B5EF4-FFF2-40B4-BE49-F238E27FC236}">
                  <a16:creationId xmlns:a16="http://schemas.microsoft.com/office/drawing/2014/main" id="{F554D3A3-4564-72D7-F702-4568C9C3F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725" y="5492750"/>
              <a:ext cx="25400" cy="12700"/>
            </a:xfrm>
            <a:custGeom>
              <a:avLst/>
              <a:gdLst>
                <a:gd name="T0" fmla="*/ 30 w 38"/>
                <a:gd name="T1" fmla="*/ 11 h 18"/>
                <a:gd name="T2" fmla="*/ 30 w 38"/>
                <a:gd name="T3" fmla="*/ 11 h 18"/>
                <a:gd name="T4" fmla="*/ 2 w 38"/>
                <a:gd name="T5" fmla="*/ 17 h 18"/>
                <a:gd name="T6" fmla="*/ 8 w 38"/>
                <a:gd name="T7" fmla="*/ 7 h 18"/>
                <a:gd name="T8" fmla="*/ 36 w 38"/>
                <a:gd name="T9" fmla="*/ 0 h 18"/>
                <a:gd name="T10" fmla="*/ 30 w 38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8">
                  <a:moveTo>
                    <a:pt x="30" y="11"/>
                  </a:moveTo>
                  <a:lnTo>
                    <a:pt x="30" y="11"/>
                  </a:lnTo>
                  <a:cubicBezTo>
                    <a:pt x="30" y="12"/>
                    <a:pt x="3" y="18"/>
                    <a:pt x="2" y="17"/>
                  </a:cubicBezTo>
                  <a:cubicBezTo>
                    <a:pt x="0" y="17"/>
                    <a:pt x="6" y="8"/>
                    <a:pt x="8" y="7"/>
                  </a:cubicBezTo>
                  <a:cubicBezTo>
                    <a:pt x="9" y="6"/>
                    <a:pt x="35" y="0"/>
                    <a:pt x="36" y="0"/>
                  </a:cubicBezTo>
                  <a:cubicBezTo>
                    <a:pt x="38" y="0"/>
                    <a:pt x="33" y="9"/>
                    <a:pt x="30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reeform 128">
              <a:extLst>
                <a:ext uri="{FF2B5EF4-FFF2-40B4-BE49-F238E27FC236}">
                  <a16:creationId xmlns:a16="http://schemas.microsoft.com/office/drawing/2014/main" id="{2BF7073A-610F-4729-3182-5B20488D7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650" y="5483225"/>
              <a:ext cx="25400" cy="12700"/>
            </a:xfrm>
            <a:custGeom>
              <a:avLst/>
              <a:gdLst>
                <a:gd name="T0" fmla="*/ 30 w 37"/>
                <a:gd name="T1" fmla="*/ 12 h 20"/>
                <a:gd name="T2" fmla="*/ 30 w 37"/>
                <a:gd name="T3" fmla="*/ 12 h 20"/>
                <a:gd name="T4" fmla="*/ 2 w 37"/>
                <a:gd name="T5" fmla="*/ 20 h 20"/>
                <a:gd name="T6" fmla="*/ 7 w 37"/>
                <a:gd name="T7" fmla="*/ 9 h 20"/>
                <a:gd name="T8" fmla="*/ 35 w 37"/>
                <a:gd name="T9" fmla="*/ 0 h 20"/>
                <a:gd name="T10" fmla="*/ 30 w 37"/>
                <a:gd name="T11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0">
                  <a:moveTo>
                    <a:pt x="30" y="12"/>
                  </a:moveTo>
                  <a:lnTo>
                    <a:pt x="30" y="12"/>
                  </a:lnTo>
                  <a:cubicBezTo>
                    <a:pt x="29" y="12"/>
                    <a:pt x="3" y="20"/>
                    <a:pt x="2" y="20"/>
                  </a:cubicBezTo>
                  <a:cubicBezTo>
                    <a:pt x="0" y="20"/>
                    <a:pt x="5" y="10"/>
                    <a:pt x="7" y="9"/>
                  </a:cubicBezTo>
                  <a:cubicBezTo>
                    <a:pt x="8" y="8"/>
                    <a:pt x="34" y="0"/>
                    <a:pt x="35" y="0"/>
                  </a:cubicBezTo>
                  <a:cubicBezTo>
                    <a:pt x="37" y="0"/>
                    <a:pt x="33" y="10"/>
                    <a:pt x="30" y="1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reeform 129">
              <a:extLst>
                <a:ext uri="{FF2B5EF4-FFF2-40B4-BE49-F238E27FC236}">
                  <a16:creationId xmlns:a16="http://schemas.microsoft.com/office/drawing/2014/main" id="{26EE7C74-C2A1-E47A-81B7-7102DC667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575" y="5470525"/>
              <a:ext cx="23812" cy="15875"/>
            </a:xfrm>
            <a:custGeom>
              <a:avLst/>
              <a:gdLst>
                <a:gd name="T0" fmla="*/ 29 w 35"/>
                <a:gd name="T1" fmla="*/ 12 h 23"/>
                <a:gd name="T2" fmla="*/ 29 w 35"/>
                <a:gd name="T3" fmla="*/ 12 h 23"/>
                <a:gd name="T4" fmla="*/ 2 w 35"/>
                <a:gd name="T5" fmla="*/ 23 h 23"/>
                <a:gd name="T6" fmla="*/ 6 w 35"/>
                <a:gd name="T7" fmla="*/ 11 h 23"/>
                <a:gd name="T8" fmla="*/ 33 w 35"/>
                <a:gd name="T9" fmla="*/ 1 h 23"/>
                <a:gd name="T10" fmla="*/ 29 w 35"/>
                <a:gd name="T1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29" y="12"/>
                  </a:moveTo>
                  <a:lnTo>
                    <a:pt x="29" y="12"/>
                  </a:lnTo>
                  <a:cubicBezTo>
                    <a:pt x="29" y="13"/>
                    <a:pt x="3" y="23"/>
                    <a:pt x="2" y="23"/>
                  </a:cubicBezTo>
                  <a:cubicBezTo>
                    <a:pt x="0" y="23"/>
                    <a:pt x="4" y="13"/>
                    <a:pt x="6" y="11"/>
                  </a:cubicBezTo>
                  <a:cubicBezTo>
                    <a:pt x="7" y="11"/>
                    <a:pt x="32" y="1"/>
                    <a:pt x="33" y="1"/>
                  </a:cubicBezTo>
                  <a:cubicBezTo>
                    <a:pt x="35" y="0"/>
                    <a:pt x="32" y="10"/>
                    <a:pt x="29" y="1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reeform 130">
              <a:extLst>
                <a:ext uri="{FF2B5EF4-FFF2-40B4-BE49-F238E27FC236}">
                  <a16:creationId xmlns:a16="http://schemas.microsoft.com/office/drawing/2014/main" id="{5052582D-E6C6-D098-AB46-D1B20B3CA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5454650"/>
              <a:ext cx="23812" cy="17463"/>
            </a:xfrm>
            <a:custGeom>
              <a:avLst/>
              <a:gdLst>
                <a:gd name="T0" fmla="*/ 29 w 34"/>
                <a:gd name="T1" fmla="*/ 12 h 25"/>
                <a:gd name="T2" fmla="*/ 29 w 34"/>
                <a:gd name="T3" fmla="*/ 12 h 25"/>
                <a:gd name="T4" fmla="*/ 2 w 34"/>
                <a:gd name="T5" fmla="*/ 24 h 25"/>
                <a:gd name="T6" fmla="*/ 6 w 34"/>
                <a:gd name="T7" fmla="*/ 13 h 25"/>
                <a:gd name="T8" fmla="*/ 32 w 34"/>
                <a:gd name="T9" fmla="*/ 0 h 25"/>
                <a:gd name="T10" fmla="*/ 29 w 34"/>
                <a:gd name="T11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5">
                  <a:moveTo>
                    <a:pt x="29" y="12"/>
                  </a:moveTo>
                  <a:lnTo>
                    <a:pt x="29" y="12"/>
                  </a:lnTo>
                  <a:cubicBezTo>
                    <a:pt x="28" y="13"/>
                    <a:pt x="3" y="24"/>
                    <a:pt x="2" y="24"/>
                  </a:cubicBezTo>
                  <a:cubicBezTo>
                    <a:pt x="0" y="25"/>
                    <a:pt x="4" y="14"/>
                    <a:pt x="6" y="13"/>
                  </a:cubicBezTo>
                  <a:cubicBezTo>
                    <a:pt x="6" y="12"/>
                    <a:pt x="31" y="0"/>
                    <a:pt x="32" y="0"/>
                  </a:cubicBezTo>
                  <a:cubicBezTo>
                    <a:pt x="34" y="0"/>
                    <a:pt x="32" y="9"/>
                    <a:pt x="29" y="1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reeform 131">
              <a:extLst>
                <a:ext uri="{FF2B5EF4-FFF2-40B4-BE49-F238E27FC236}">
                  <a16:creationId xmlns:a16="http://schemas.microsoft.com/office/drawing/2014/main" id="{BFC77E7E-21AD-CC1C-B3D6-8653EFB18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5437188"/>
              <a:ext cx="22225" cy="19050"/>
            </a:xfrm>
            <a:custGeom>
              <a:avLst/>
              <a:gdLst>
                <a:gd name="T0" fmla="*/ 28 w 33"/>
                <a:gd name="T1" fmla="*/ 13 h 28"/>
                <a:gd name="T2" fmla="*/ 28 w 33"/>
                <a:gd name="T3" fmla="*/ 13 h 28"/>
                <a:gd name="T4" fmla="*/ 2 w 33"/>
                <a:gd name="T5" fmla="*/ 27 h 28"/>
                <a:gd name="T6" fmla="*/ 5 w 33"/>
                <a:gd name="T7" fmla="*/ 15 h 28"/>
                <a:gd name="T8" fmla="*/ 30 w 33"/>
                <a:gd name="T9" fmla="*/ 0 h 28"/>
                <a:gd name="T10" fmla="*/ 28 w 33"/>
                <a:gd name="T11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8">
                  <a:moveTo>
                    <a:pt x="28" y="13"/>
                  </a:moveTo>
                  <a:lnTo>
                    <a:pt x="28" y="13"/>
                  </a:lnTo>
                  <a:cubicBezTo>
                    <a:pt x="28" y="13"/>
                    <a:pt x="3" y="27"/>
                    <a:pt x="2" y="27"/>
                  </a:cubicBezTo>
                  <a:cubicBezTo>
                    <a:pt x="0" y="28"/>
                    <a:pt x="3" y="17"/>
                    <a:pt x="5" y="15"/>
                  </a:cubicBezTo>
                  <a:cubicBezTo>
                    <a:pt x="5" y="15"/>
                    <a:pt x="30" y="1"/>
                    <a:pt x="30" y="0"/>
                  </a:cubicBezTo>
                  <a:cubicBezTo>
                    <a:pt x="33" y="0"/>
                    <a:pt x="31" y="10"/>
                    <a:pt x="28" y="13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reeform 132">
              <a:extLst>
                <a:ext uri="{FF2B5EF4-FFF2-40B4-BE49-F238E27FC236}">
                  <a16:creationId xmlns:a16="http://schemas.microsoft.com/office/drawing/2014/main" id="{6696F493-9A4F-1DF3-7761-B5D38CF05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2588" y="5416550"/>
              <a:ext cx="20637" cy="20638"/>
            </a:xfrm>
            <a:custGeom>
              <a:avLst/>
              <a:gdLst>
                <a:gd name="T0" fmla="*/ 27 w 30"/>
                <a:gd name="T1" fmla="*/ 13 h 31"/>
                <a:gd name="T2" fmla="*/ 27 w 30"/>
                <a:gd name="T3" fmla="*/ 13 h 31"/>
                <a:gd name="T4" fmla="*/ 2 w 30"/>
                <a:gd name="T5" fmla="*/ 30 h 31"/>
                <a:gd name="T6" fmla="*/ 4 w 30"/>
                <a:gd name="T7" fmla="*/ 18 h 31"/>
                <a:gd name="T8" fmla="*/ 28 w 30"/>
                <a:gd name="T9" fmla="*/ 1 h 31"/>
                <a:gd name="T10" fmla="*/ 27 w 30"/>
                <a:gd name="T1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1">
                  <a:moveTo>
                    <a:pt x="27" y="13"/>
                  </a:moveTo>
                  <a:lnTo>
                    <a:pt x="27" y="13"/>
                  </a:lnTo>
                  <a:cubicBezTo>
                    <a:pt x="26" y="14"/>
                    <a:pt x="3" y="30"/>
                    <a:pt x="2" y="30"/>
                  </a:cubicBezTo>
                  <a:cubicBezTo>
                    <a:pt x="0" y="31"/>
                    <a:pt x="2" y="20"/>
                    <a:pt x="4" y="18"/>
                  </a:cubicBezTo>
                  <a:cubicBezTo>
                    <a:pt x="4" y="17"/>
                    <a:pt x="27" y="1"/>
                    <a:pt x="28" y="1"/>
                  </a:cubicBezTo>
                  <a:cubicBezTo>
                    <a:pt x="30" y="0"/>
                    <a:pt x="29" y="11"/>
                    <a:pt x="27" y="13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reeform 133">
              <a:extLst>
                <a:ext uri="{FF2B5EF4-FFF2-40B4-BE49-F238E27FC236}">
                  <a16:creationId xmlns:a16="http://schemas.microsoft.com/office/drawing/2014/main" id="{F8A757B2-A131-4739-461C-57486AA25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750" y="5392738"/>
              <a:ext cx="19050" cy="22225"/>
            </a:xfrm>
            <a:custGeom>
              <a:avLst/>
              <a:gdLst>
                <a:gd name="T0" fmla="*/ 26 w 28"/>
                <a:gd name="T1" fmla="*/ 13 h 33"/>
                <a:gd name="T2" fmla="*/ 26 w 28"/>
                <a:gd name="T3" fmla="*/ 13 h 33"/>
                <a:gd name="T4" fmla="*/ 2 w 28"/>
                <a:gd name="T5" fmla="*/ 32 h 33"/>
                <a:gd name="T6" fmla="*/ 2 w 28"/>
                <a:gd name="T7" fmla="*/ 20 h 33"/>
                <a:gd name="T8" fmla="*/ 26 w 28"/>
                <a:gd name="T9" fmla="*/ 1 h 33"/>
                <a:gd name="T10" fmla="*/ 26 w 28"/>
                <a:gd name="T1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3">
                  <a:moveTo>
                    <a:pt x="26" y="13"/>
                  </a:moveTo>
                  <a:lnTo>
                    <a:pt x="26" y="13"/>
                  </a:lnTo>
                  <a:cubicBezTo>
                    <a:pt x="25" y="14"/>
                    <a:pt x="3" y="32"/>
                    <a:pt x="2" y="32"/>
                  </a:cubicBezTo>
                  <a:cubicBezTo>
                    <a:pt x="0" y="33"/>
                    <a:pt x="1" y="22"/>
                    <a:pt x="2" y="20"/>
                  </a:cubicBezTo>
                  <a:cubicBezTo>
                    <a:pt x="3" y="19"/>
                    <a:pt x="25" y="1"/>
                    <a:pt x="26" y="1"/>
                  </a:cubicBezTo>
                  <a:cubicBezTo>
                    <a:pt x="28" y="0"/>
                    <a:pt x="28" y="10"/>
                    <a:pt x="26" y="13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reeform 134">
              <a:extLst>
                <a:ext uri="{FF2B5EF4-FFF2-40B4-BE49-F238E27FC236}">
                  <a16:creationId xmlns:a16="http://schemas.microsoft.com/office/drawing/2014/main" id="{988FE5DE-5AEE-85D4-238D-633A8F2CA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913" y="5367338"/>
              <a:ext cx="17462" cy="23813"/>
            </a:xfrm>
            <a:custGeom>
              <a:avLst/>
              <a:gdLst>
                <a:gd name="T0" fmla="*/ 25 w 27"/>
                <a:gd name="T1" fmla="*/ 14 h 36"/>
                <a:gd name="T2" fmla="*/ 25 w 27"/>
                <a:gd name="T3" fmla="*/ 14 h 36"/>
                <a:gd name="T4" fmla="*/ 2 w 27"/>
                <a:gd name="T5" fmla="*/ 35 h 36"/>
                <a:gd name="T6" fmla="*/ 2 w 27"/>
                <a:gd name="T7" fmla="*/ 23 h 36"/>
                <a:gd name="T8" fmla="*/ 24 w 27"/>
                <a:gd name="T9" fmla="*/ 2 h 36"/>
                <a:gd name="T10" fmla="*/ 25 w 27"/>
                <a:gd name="T11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6">
                  <a:moveTo>
                    <a:pt x="25" y="14"/>
                  </a:moveTo>
                  <a:lnTo>
                    <a:pt x="25" y="14"/>
                  </a:lnTo>
                  <a:cubicBezTo>
                    <a:pt x="25" y="15"/>
                    <a:pt x="3" y="35"/>
                    <a:pt x="2" y="35"/>
                  </a:cubicBezTo>
                  <a:cubicBezTo>
                    <a:pt x="0" y="36"/>
                    <a:pt x="1" y="25"/>
                    <a:pt x="2" y="23"/>
                  </a:cubicBezTo>
                  <a:cubicBezTo>
                    <a:pt x="3" y="22"/>
                    <a:pt x="24" y="2"/>
                    <a:pt x="24" y="2"/>
                  </a:cubicBezTo>
                  <a:cubicBezTo>
                    <a:pt x="26" y="0"/>
                    <a:pt x="27" y="11"/>
                    <a:pt x="25" y="1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reeform 135">
              <a:extLst>
                <a:ext uri="{FF2B5EF4-FFF2-40B4-BE49-F238E27FC236}">
                  <a16:creationId xmlns:a16="http://schemas.microsoft.com/office/drawing/2014/main" id="{552BD50B-583B-861E-27F4-6D50E00E5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9900" y="5338763"/>
              <a:ext cx="17462" cy="25400"/>
            </a:xfrm>
            <a:custGeom>
              <a:avLst/>
              <a:gdLst>
                <a:gd name="T0" fmla="*/ 24 w 26"/>
                <a:gd name="T1" fmla="*/ 14 h 39"/>
                <a:gd name="T2" fmla="*/ 24 w 26"/>
                <a:gd name="T3" fmla="*/ 14 h 39"/>
                <a:gd name="T4" fmla="*/ 3 w 26"/>
                <a:gd name="T5" fmla="*/ 37 h 39"/>
                <a:gd name="T6" fmla="*/ 2 w 26"/>
                <a:gd name="T7" fmla="*/ 25 h 39"/>
                <a:gd name="T8" fmla="*/ 22 w 26"/>
                <a:gd name="T9" fmla="*/ 2 h 39"/>
                <a:gd name="T10" fmla="*/ 24 w 26"/>
                <a:gd name="T11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9">
                  <a:moveTo>
                    <a:pt x="24" y="14"/>
                  </a:moveTo>
                  <a:lnTo>
                    <a:pt x="24" y="14"/>
                  </a:lnTo>
                  <a:cubicBezTo>
                    <a:pt x="24" y="15"/>
                    <a:pt x="4" y="37"/>
                    <a:pt x="3" y="37"/>
                  </a:cubicBezTo>
                  <a:cubicBezTo>
                    <a:pt x="1" y="39"/>
                    <a:pt x="0" y="27"/>
                    <a:pt x="2" y="25"/>
                  </a:cubicBezTo>
                  <a:cubicBezTo>
                    <a:pt x="2" y="24"/>
                    <a:pt x="22" y="2"/>
                    <a:pt x="22" y="2"/>
                  </a:cubicBezTo>
                  <a:cubicBezTo>
                    <a:pt x="24" y="0"/>
                    <a:pt x="26" y="11"/>
                    <a:pt x="24" y="1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reeform 136">
              <a:extLst>
                <a:ext uri="{FF2B5EF4-FFF2-40B4-BE49-F238E27FC236}">
                  <a16:creationId xmlns:a16="http://schemas.microsoft.com/office/drawing/2014/main" id="{952B4D77-DCFF-91EA-D296-1650167BD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0013" y="5468938"/>
              <a:ext cx="28575" cy="7938"/>
            </a:xfrm>
            <a:custGeom>
              <a:avLst/>
              <a:gdLst>
                <a:gd name="T0" fmla="*/ 33 w 43"/>
                <a:gd name="T1" fmla="*/ 11 h 11"/>
                <a:gd name="T2" fmla="*/ 33 w 43"/>
                <a:gd name="T3" fmla="*/ 11 h 11"/>
                <a:gd name="T4" fmla="*/ 2 w 43"/>
                <a:gd name="T5" fmla="*/ 11 h 11"/>
                <a:gd name="T6" fmla="*/ 11 w 43"/>
                <a:gd name="T7" fmla="*/ 1 h 11"/>
                <a:gd name="T8" fmla="*/ 41 w 43"/>
                <a:gd name="T9" fmla="*/ 1 h 11"/>
                <a:gd name="T10" fmla="*/ 33 w 4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11">
                  <a:moveTo>
                    <a:pt x="33" y="11"/>
                  </a:moveTo>
                  <a:lnTo>
                    <a:pt x="33" y="11"/>
                  </a:lnTo>
                  <a:cubicBezTo>
                    <a:pt x="32" y="11"/>
                    <a:pt x="3" y="11"/>
                    <a:pt x="2" y="11"/>
                  </a:cubicBezTo>
                  <a:cubicBezTo>
                    <a:pt x="0" y="10"/>
                    <a:pt x="8" y="1"/>
                    <a:pt x="11" y="1"/>
                  </a:cubicBezTo>
                  <a:cubicBezTo>
                    <a:pt x="11" y="0"/>
                    <a:pt x="40" y="0"/>
                    <a:pt x="41" y="1"/>
                  </a:cubicBezTo>
                  <a:cubicBezTo>
                    <a:pt x="43" y="1"/>
                    <a:pt x="37" y="10"/>
                    <a:pt x="33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reeform 137">
              <a:extLst>
                <a:ext uri="{FF2B5EF4-FFF2-40B4-BE49-F238E27FC236}">
                  <a16:creationId xmlns:a16="http://schemas.microsoft.com/office/drawing/2014/main" id="{73C08562-B1E5-42FC-4BF3-9C3950B24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6" y="5467350"/>
              <a:ext cx="30162" cy="7938"/>
            </a:xfrm>
            <a:custGeom>
              <a:avLst/>
              <a:gdLst>
                <a:gd name="T0" fmla="*/ 33 w 44"/>
                <a:gd name="T1" fmla="*/ 12 h 13"/>
                <a:gd name="T2" fmla="*/ 33 w 44"/>
                <a:gd name="T3" fmla="*/ 12 h 13"/>
                <a:gd name="T4" fmla="*/ 2 w 44"/>
                <a:gd name="T5" fmla="*/ 9 h 13"/>
                <a:gd name="T6" fmla="*/ 12 w 44"/>
                <a:gd name="T7" fmla="*/ 0 h 13"/>
                <a:gd name="T8" fmla="*/ 42 w 44"/>
                <a:gd name="T9" fmla="*/ 2 h 13"/>
                <a:gd name="T10" fmla="*/ 33 w 44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3">
                  <a:moveTo>
                    <a:pt x="33" y="12"/>
                  </a:moveTo>
                  <a:lnTo>
                    <a:pt x="33" y="12"/>
                  </a:lnTo>
                  <a:cubicBezTo>
                    <a:pt x="32" y="13"/>
                    <a:pt x="3" y="10"/>
                    <a:pt x="2" y="9"/>
                  </a:cubicBezTo>
                  <a:cubicBezTo>
                    <a:pt x="0" y="8"/>
                    <a:pt x="9" y="0"/>
                    <a:pt x="12" y="0"/>
                  </a:cubicBezTo>
                  <a:cubicBezTo>
                    <a:pt x="13" y="0"/>
                    <a:pt x="41" y="2"/>
                    <a:pt x="42" y="2"/>
                  </a:cubicBezTo>
                  <a:cubicBezTo>
                    <a:pt x="44" y="3"/>
                    <a:pt x="37" y="11"/>
                    <a:pt x="33" y="1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reeform 138">
              <a:extLst>
                <a:ext uri="{FF2B5EF4-FFF2-40B4-BE49-F238E27FC236}">
                  <a16:creationId xmlns:a16="http://schemas.microsoft.com/office/drawing/2014/main" id="{90CA31ED-50DA-4C50-42E4-3F8C20E78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3813" y="5461000"/>
              <a:ext cx="28575" cy="9525"/>
            </a:xfrm>
            <a:custGeom>
              <a:avLst/>
              <a:gdLst>
                <a:gd name="T0" fmla="*/ 33 w 44"/>
                <a:gd name="T1" fmla="*/ 15 h 15"/>
                <a:gd name="T2" fmla="*/ 33 w 44"/>
                <a:gd name="T3" fmla="*/ 15 h 15"/>
                <a:gd name="T4" fmla="*/ 2 w 44"/>
                <a:gd name="T5" fmla="*/ 9 h 15"/>
                <a:gd name="T6" fmla="*/ 12 w 44"/>
                <a:gd name="T7" fmla="*/ 0 h 15"/>
                <a:gd name="T8" fmla="*/ 42 w 44"/>
                <a:gd name="T9" fmla="*/ 6 h 15"/>
                <a:gd name="T10" fmla="*/ 33 w 44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5">
                  <a:moveTo>
                    <a:pt x="33" y="15"/>
                  </a:moveTo>
                  <a:lnTo>
                    <a:pt x="33" y="15"/>
                  </a:lnTo>
                  <a:cubicBezTo>
                    <a:pt x="32" y="15"/>
                    <a:pt x="3" y="9"/>
                    <a:pt x="2" y="9"/>
                  </a:cubicBezTo>
                  <a:cubicBezTo>
                    <a:pt x="0" y="8"/>
                    <a:pt x="10" y="0"/>
                    <a:pt x="12" y="0"/>
                  </a:cubicBezTo>
                  <a:cubicBezTo>
                    <a:pt x="13" y="0"/>
                    <a:pt x="42" y="5"/>
                    <a:pt x="42" y="6"/>
                  </a:cubicBezTo>
                  <a:cubicBezTo>
                    <a:pt x="44" y="7"/>
                    <a:pt x="36" y="14"/>
                    <a:pt x="33" y="1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 139">
              <a:extLst>
                <a:ext uri="{FF2B5EF4-FFF2-40B4-BE49-F238E27FC236}">
                  <a16:creationId xmlns:a16="http://schemas.microsoft.com/office/drawing/2014/main" id="{5009F9B1-3926-B8F8-0E36-3AC8E6EEF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1" y="5451475"/>
              <a:ext cx="28575" cy="11113"/>
            </a:xfrm>
            <a:custGeom>
              <a:avLst/>
              <a:gdLst>
                <a:gd name="T0" fmla="*/ 31 w 43"/>
                <a:gd name="T1" fmla="*/ 16 h 16"/>
                <a:gd name="T2" fmla="*/ 31 w 43"/>
                <a:gd name="T3" fmla="*/ 16 h 16"/>
                <a:gd name="T4" fmla="*/ 2 w 43"/>
                <a:gd name="T5" fmla="*/ 8 h 16"/>
                <a:gd name="T6" fmla="*/ 12 w 43"/>
                <a:gd name="T7" fmla="*/ 0 h 16"/>
                <a:gd name="T8" fmla="*/ 41 w 43"/>
                <a:gd name="T9" fmla="*/ 8 h 16"/>
                <a:gd name="T10" fmla="*/ 31 w 43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16">
                  <a:moveTo>
                    <a:pt x="31" y="16"/>
                  </a:moveTo>
                  <a:lnTo>
                    <a:pt x="31" y="16"/>
                  </a:lnTo>
                  <a:cubicBezTo>
                    <a:pt x="30" y="16"/>
                    <a:pt x="2" y="8"/>
                    <a:pt x="2" y="8"/>
                  </a:cubicBezTo>
                  <a:cubicBezTo>
                    <a:pt x="0" y="6"/>
                    <a:pt x="9" y="0"/>
                    <a:pt x="12" y="0"/>
                  </a:cubicBezTo>
                  <a:cubicBezTo>
                    <a:pt x="13" y="0"/>
                    <a:pt x="40" y="7"/>
                    <a:pt x="41" y="8"/>
                  </a:cubicBezTo>
                  <a:cubicBezTo>
                    <a:pt x="43" y="9"/>
                    <a:pt x="34" y="16"/>
                    <a:pt x="31" y="16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reeform 140">
              <a:extLst>
                <a:ext uri="{FF2B5EF4-FFF2-40B4-BE49-F238E27FC236}">
                  <a16:creationId xmlns:a16="http://schemas.microsoft.com/office/drawing/2014/main" id="{63A83468-56F4-ED73-5F5A-37BF7C462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0788" y="5440363"/>
              <a:ext cx="28575" cy="11113"/>
            </a:xfrm>
            <a:custGeom>
              <a:avLst/>
              <a:gdLst>
                <a:gd name="T0" fmla="*/ 30 w 42"/>
                <a:gd name="T1" fmla="*/ 18 h 18"/>
                <a:gd name="T2" fmla="*/ 30 w 42"/>
                <a:gd name="T3" fmla="*/ 18 h 18"/>
                <a:gd name="T4" fmla="*/ 1 w 42"/>
                <a:gd name="T5" fmla="*/ 7 h 18"/>
                <a:gd name="T6" fmla="*/ 12 w 42"/>
                <a:gd name="T7" fmla="*/ 0 h 18"/>
                <a:gd name="T8" fmla="*/ 40 w 42"/>
                <a:gd name="T9" fmla="*/ 10 h 18"/>
                <a:gd name="T10" fmla="*/ 30 w 42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8">
                  <a:moveTo>
                    <a:pt x="30" y="18"/>
                  </a:moveTo>
                  <a:lnTo>
                    <a:pt x="30" y="18"/>
                  </a:lnTo>
                  <a:cubicBezTo>
                    <a:pt x="29" y="18"/>
                    <a:pt x="2" y="8"/>
                    <a:pt x="1" y="7"/>
                  </a:cubicBezTo>
                  <a:cubicBezTo>
                    <a:pt x="0" y="6"/>
                    <a:pt x="10" y="0"/>
                    <a:pt x="12" y="0"/>
                  </a:cubicBezTo>
                  <a:cubicBezTo>
                    <a:pt x="13" y="0"/>
                    <a:pt x="40" y="10"/>
                    <a:pt x="40" y="10"/>
                  </a:cubicBezTo>
                  <a:cubicBezTo>
                    <a:pt x="42" y="12"/>
                    <a:pt x="33" y="18"/>
                    <a:pt x="30" y="18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Freeform 141">
              <a:extLst>
                <a:ext uri="{FF2B5EF4-FFF2-40B4-BE49-F238E27FC236}">
                  <a16:creationId xmlns:a16="http://schemas.microsoft.com/office/drawing/2014/main" id="{A90AADD7-3D5F-33BD-58ED-39827E941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451" y="5424488"/>
              <a:ext cx="26987" cy="14288"/>
            </a:xfrm>
            <a:custGeom>
              <a:avLst/>
              <a:gdLst>
                <a:gd name="T0" fmla="*/ 29 w 42"/>
                <a:gd name="T1" fmla="*/ 19 h 20"/>
                <a:gd name="T2" fmla="*/ 29 w 42"/>
                <a:gd name="T3" fmla="*/ 19 h 20"/>
                <a:gd name="T4" fmla="*/ 2 w 42"/>
                <a:gd name="T5" fmla="*/ 6 h 20"/>
                <a:gd name="T6" fmla="*/ 13 w 42"/>
                <a:gd name="T7" fmla="*/ 0 h 20"/>
                <a:gd name="T8" fmla="*/ 40 w 42"/>
                <a:gd name="T9" fmla="*/ 13 h 20"/>
                <a:gd name="T10" fmla="*/ 29 w 42"/>
                <a:gd name="T11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0">
                  <a:moveTo>
                    <a:pt x="29" y="19"/>
                  </a:moveTo>
                  <a:lnTo>
                    <a:pt x="29" y="19"/>
                  </a:lnTo>
                  <a:cubicBezTo>
                    <a:pt x="28" y="19"/>
                    <a:pt x="2" y="7"/>
                    <a:pt x="2" y="6"/>
                  </a:cubicBezTo>
                  <a:cubicBezTo>
                    <a:pt x="0" y="5"/>
                    <a:pt x="10" y="0"/>
                    <a:pt x="13" y="0"/>
                  </a:cubicBezTo>
                  <a:cubicBezTo>
                    <a:pt x="14" y="1"/>
                    <a:pt x="40" y="12"/>
                    <a:pt x="40" y="13"/>
                  </a:cubicBezTo>
                  <a:cubicBezTo>
                    <a:pt x="42" y="15"/>
                    <a:pt x="33" y="20"/>
                    <a:pt x="29" y="19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Freeform 142">
              <a:extLst>
                <a:ext uri="{FF2B5EF4-FFF2-40B4-BE49-F238E27FC236}">
                  <a16:creationId xmlns:a16="http://schemas.microsoft.com/office/drawing/2014/main" id="{FFCFCF09-8A04-3535-9450-4B292AA26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113" y="5407025"/>
              <a:ext cx="26987" cy="14288"/>
            </a:xfrm>
            <a:custGeom>
              <a:avLst/>
              <a:gdLst>
                <a:gd name="T0" fmla="*/ 28 w 41"/>
                <a:gd name="T1" fmla="*/ 21 h 22"/>
                <a:gd name="T2" fmla="*/ 28 w 41"/>
                <a:gd name="T3" fmla="*/ 21 h 22"/>
                <a:gd name="T4" fmla="*/ 1 w 41"/>
                <a:gd name="T5" fmla="*/ 6 h 22"/>
                <a:gd name="T6" fmla="*/ 13 w 41"/>
                <a:gd name="T7" fmla="*/ 1 h 22"/>
                <a:gd name="T8" fmla="*/ 40 w 41"/>
                <a:gd name="T9" fmla="*/ 16 h 22"/>
                <a:gd name="T10" fmla="*/ 28 w 41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2">
                  <a:moveTo>
                    <a:pt x="28" y="21"/>
                  </a:moveTo>
                  <a:lnTo>
                    <a:pt x="28" y="21"/>
                  </a:lnTo>
                  <a:cubicBezTo>
                    <a:pt x="27" y="21"/>
                    <a:pt x="2" y="7"/>
                    <a:pt x="1" y="6"/>
                  </a:cubicBezTo>
                  <a:cubicBezTo>
                    <a:pt x="0" y="4"/>
                    <a:pt x="11" y="0"/>
                    <a:pt x="13" y="1"/>
                  </a:cubicBezTo>
                  <a:cubicBezTo>
                    <a:pt x="14" y="1"/>
                    <a:pt x="39" y="15"/>
                    <a:pt x="40" y="16"/>
                  </a:cubicBezTo>
                  <a:cubicBezTo>
                    <a:pt x="41" y="18"/>
                    <a:pt x="31" y="22"/>
                    <a:pt x="28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 143">
              <a:extLst>
                <a:ext uri="{FF2B5EF4-FFF2-40B4-BE49-F238E27FC236}">
                  <a16:creationId xmlns:a16="http://schemas.microsoft.com/office/drawing/2014/main" id="{E69A139A-C797-C746-DFB6-9A16B3406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0776" y="5384800"/>
              <a:ext cx="28575" cy="17463"/>
            </a:xfrm>
            <a:custGeom>
              <a:avLst/>
              <a:gdLst>
                <a:gd name="T0" fmla="*/ 27 w 41"/>
                <a:gd name="T1" fmla="*/ 23 h 24"/>
                <a:gd name="T2" fmla="*/ 27 w 41"/>
                <a:gd name="T3" fmla="*/ 23 h 24"/>
                <a:gd name="T4" fmla="*/ 2 w 41"/>
                <a:gd name="T5" fmla="*/ 5 h 24"/>
                <a:gd name="T6" fmla="*/ 14 w 41"/>
                <a:gd name="T7" fmla="*/ 1 h 24"/>
                <a:gd name="T8" fmla="*/ 39 w 41"/>
                <a:gd name="T9" fmla="*/ 18 h 24"/>
                <a:gd name="T10" fmla="*/ 27 w 41"/>
                <a:gd name="T11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4">
                  <a:moveTo>
                    <a:pt x="27" y="23"/>
                  </a:moveTo>
                  <a:lnTo>
                    <a:pt x="27" y="23"/>
                  </a:lnTo>
                  <a:cubicBezTo>
                    <a:pt x="26" y="22"/>
                    <a:pt x="3" y="6"/>
                    <a:pt x="2" y="5"/>
                  </a:cubicBezTo>
                  <a:cubicBezTo>
                    <a:pt x="0" y="3"/>
                    <a:pt x="12" y="0"/>
                    <a:pt x="14" y="1"/>
                  </a:cubicBezTo>
                  <a:cubicBezTo>
                    <a:pt x="15" y="1"/>
                    <a:pt x="39" y="18"/>
                    <a:pt x="39" y="18"/>
                  </a:cubicBezTo>
                  <a:cubicBezTo>
                    <a:pt x="41" y="20"/>
                    <a:pt x="31" y="24"/>
                    <a:pt x="27" y="23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 144">
              <a:extLst>
                <a:ext uri="{FF2B5EF4-FFF2-40B4-BE49-F238E27FC236}">
                  <a16:creationId xmlns:a16="http://schemas.microsoft.com/office/drawing/2014/main" id="{40904444-CC05-40D1-2844-60F09C04D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0613" y="5362575"/>
              <a:ext cx="26987" cy="15875"/>
            </a:xfrm>
            <a:custGeom>
              <a:avLst/>
              <a:gdLst>
                <a:gd name="T0" fmla="*/ 26 w 40"/>
                <a:gd name="T1" fmla="*/ 24 h 25"/>
                <a:gd name="T2" fmla="*/ 26 w 40"/>
                <a:gd name="T3" fmla="*/ 24 h 25"/>
                <a:gd name="T4" fmla="*/ 1 w 40"/>
                <a:gd name="T5" fmla="*/ 3 h 25"/>
                <a:gd name="T6" fmla="*/ 14 w 40"/>
                <a:gd name="T7" fmla="*/ 1 h 25"/>
                <a:gd name="T8" fmla="*/ 38 w 40"/>
                <a:gd name="T9" fmla="*/ 21 h 25"/>
                <a:gd name="T10" fmla="*/ 26 w 40"/>
                <a:gd name="T11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5">
                  <a:moveTo>
                    <a:pt x="26" y="24"/>
                  </a:moveTo>
                  <a:lnTo>
                    <a:pt x="26" y="24"/>
                  </a:lnTo>
                  <a:cubicBezTo>
                    <a:pt x="25" y="23"/>
                    <a:pt x="2" y="4"/>
                    <a:pt x="1" y="3"/>
                  </a:cubicBezTo>
                  <a:cubicBezTo>
                    <a:pt x="0" y="1"/>
                    <a:pt x="12" y="0"/>
                    <a:pt x="14" y="1"/>
                  </a:cubicBezTo>
                  <a:cubicBezTo>
                    <a:pt x="15" y="1"/>
                    <a:pt x="38" y="20"/>
                    <a:pt x="38" y="21"/>
                  </a:cubicBezTo>
                  <a:cubicBezTo>
                    <a:pt x="40" y="23"/>
                    <a:pt x="29" y="25"/>
                    <a:pt x="26" y="2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Freeform 145">
              <a:extLst>
                <a:ext uri="{FF2B5EF4-FFF2-40B4-BE49-F238E27FC236}">
                  <a16:creationId xmlns:a16="http://schemas.microsoft.com/office/drawing/2014/main" id="{8FA4FA70-5F09-96FD-D3EE-16D883C15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038" y="5334000"/>
              <a:ext cx="25400" cy="19050"/>
            </a:xfrm>
            <a:custGeom>
              <a:avLst/>
              <a:gdLst>
                <a:gd name="T0" fmla="*/ 25 w 39"/>
                <a:gd name="T1" fmla="*/ 26 h 28"/>
                <a:gd name="T2" fmla="*/ 25 w 39"/>
                <a:gd name="T3" fmla="*/ 26 h 28"/>
                <a:gd name="T4" fmla="*/ 2 w 39"/>
                <a:gd name="T5" fmla="*/ 3 h 28"/>
                <a:gd name="T6" fmla="*/ 15 w 39"/>
                <a:gd name="T7" fmla="*/ 2 h 28"/>
                <a:gd name="T8" fmla="*/ 37 w 39"/>
                <a:gd name="T9" fmla="*/ 24 h 28"/>
                <a:gd name="T10" fmla="*/ 25 w 39"/>
                <a:gd name="T1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">
                  <a:moveTo>
                    <a:pt x="25" y="26"/>
                  </a:moveTo>
                  <a:lnTo>
                    <a:pt x="25" y="26"/>
                  </a:lnTo>
                  <a:cubicBezTo>
                    <a:pt x="24" y="25"/>
                    <a:pt x="2" y="4"/>
                    <a:pt x="2" y="3"/>
                  </a:cubicBezTo>
                  <a:cubicBezTo>
                    <a:pt x="0" y="1"/>
                    <a:pt x="12" y="0"/>
                    <a:pt x="15" y="2"/>
                  </a:cubicBezTo>
                  <a:cubicBezTo>
                    <a:pt x="15" y="2"/>
                    <a:pt x="37" y="23"/>
                    <a:pt x="37" y="24"/>
                  </a:cubicBezTo>
                  <a:cubicBezTo>
                    <a:pt x="39" y="26"/>
                    <a:pt x="28" y="28"/>
                    <a:pt x="25" y="26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Freeform 146">
              <a:extLst>
                <a:ext uri="{FF2B5EF4-FFF2-40B4-BE49-F238E27FC236}">
                  <a16:creationId xmlns:a16="http://schemas.microsoft.com/office/drawing/2014/main" id="{A381AC77-598D-A29D-4725-7A8BB48AD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113" y="5467350"/>
              <a:ext cx="28575" cy="7938"/>
            </a:xfrm>
            <a:custGeom>
              <a:avLst/>
              <a:gdLst>
                <a:gd name="T0" fmla="*/ 33 w 42"/>
                <a:gd name="T1" fmla="*/ 11 h 13"/>
                <a:gd name="T2" fmla="*/ 33 w 42"/>
                <a:gd name="T3" fmla="*/ 11 h 13"/>
                <a:gd name="T4" fmla="*/ 2 w 42"/>
                <a:gd name="T5" fmla="*/ 13 h 13"/>
                <a:gd name="T6" fmla="*/ 10 w 42"/>
                <a:gd name="T7" fmla="*/ 2 h 13"/>
                <a:gd name="T8" fmla="*/ 40 w 42"/>
                <a:gd name="T9" fmla="*/ 0 h 13"/>
                <a:gd name="T10" fmla="*/ 33 w 42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3">
                  <a:moveTo>
                    <a:pt x="33" y="11"/>
                  </a:moveTo>
                  <a:lnTo>
                    <a:pt x="33" y="11"/>
                  </a:lnTo>
                  <a:cubicBezTo>
                    <a:pt x="32" y="11"/>
                    <a:pt x="3" y="13"/>
                    <a:pt x="2" y="13"/>
                  </a:cubicBezTo>
                  <a:cubicBezTo>
                    <a:pt x="0" y="13"/>
                    <a:pt x="7" y="3"/>
                    <a:pt x="10" y="2"/>
                  </a:cubicBezTo>
                  <a:cubicBezTo>
                    <a:pt x="10" y="2"/>
                    <a:pt x="39" y="0"/>
                    <a:pt x="40" y="0"/>
                  </a:cubicBezTo>
                  <a:cubicBezTo>
                    <a:pt x="42" y="0"/>
                    <a:pt x="36" y="10"/>
                    <a:pt x="33" y="1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 147">
              <a:extLst>
                <a:ext uri="{FF2B5EF4-FFF2-40B4-BE49-F238E27FC236}">
                  <a16:creationId xmlns:a16="http://schemas.microsoft.com/office/drawing/2014/main" id="{5EBBD0A7-6BEE-A6F2-1276-616BC0C6E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213" y="5461000"/>
              <a:ext cx="28575" cy="11113"/>
            </a:xfrm>
            <a:custGeom>
              <a:avLst/>
              <a:gdLst>
                <a:gd name="T0" fmla="*/ 33 w 42"/>
                <a:gd name="T1" fmla="*/ 12 h 17"/>
                <a:gd name="T2" fmla="*/ 33 w 42"/>
                <a:gd name="T3" fmla="*/ 12 h 17"/>
                <a:gd name="T4" fmla="*/ 3 w 42"/>
                <a:gd name="T5" fmla="*/ 17 h 17"/>
                <a:gd name="T6" fmla="*/ 9 w 42"/>
                <a:gd name="T7" fmla="*/ 5 h 17"/>
                <a:gd name="T8" fmla="*/ 39 w 42"/>
                <a:gd name="T9" fmla="*/ 0 h 17"/>
                <a:gd name="T10" fmla="*/ 33 w 42"/>
                <a:gd name="T11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7">
                  <a:moveTo>
                    <a:pt x="33" y="12"/>
                  </a:moveTo>
                  <a:lnTo>
                    <a:pt x="33" y="12"/>
                  </a:lnTo>
                  <a:cubicBezTo>
                    <a:pt x="32" y="12"/>
                    <a:pt x="4" y="17"/>
                    <a:pt x="3" y="17"/>
                  </a:cubicBezTo>
                  <a:cubicBezTo>
                    <a:pt x="0" y="17"/>
                    <a:pt x="7" y="7"/>
                    <a:pt x="9" y="5"/>
                  </a:cubicBezTo>
                  <a:cubicBezTo>
                    <a:pt x="10" y="5"/>
                    <a:pt x="39" y="0"/>
                    <a:pt x="39" y="0"/>
                  </a:cubicBezTo>
                  <a:cubicBezTo>
                    <a:pt x="42" y="0"/>
                    <a:pt x="36" y="10"/>
                    <a:pt x="33" y="1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 148">
              <a:extLst>
                <a:ext uri="{FF2B5EF4-FFF2-40B4-BE49-F238E27FC236}">
                  <a16:creationId xmlns:a16="http://schemas.microsoft.com/office/drawing/2014/main" id="{534E8077-18AC-392C-3907-CB662C542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4313" y="5451475"/>
              <a:ext cx="26987" cy="14288"/>
            </a:xfrm>
            <a:custGeom>
              <a:avLst/>
              <a:gdLst>
                <a:gd name="T0" fmla="*/ 33 w 40"/>
                <a:gd name="T1" fmla="*/ 12 h 20"/>
                <a:gd name="T2" fmla="*/ 33 w 40"/>
                <a:gd name="T3" fmla="*/ 12 h 20"/>
                <a:gd name="T4" fmla="*/ 3 w 40"/>
                <a:gd name="T5" fmla="*/ 20 h 20"/>
                <a:gd name="T6" fmla="*/ 9 w 40"/>
                <a:gd name="T7" fmla="*/ 8 h 20"/>
                <a:gd name="T8" fmla="*/ 38 w 40"/>
                <a:gd name="T9" fmla="*/ 0 h 20"/>
                <a:gd name="T10" fmla="*/ 33 w 40"/>
                <a:gd name="T11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0">
                  <a:moveTo>
                    <a:pt x="33" y="12"/>
                  </a:moveTo>
                  <a:lnTo>
                    <a:pt x="33" y="12"/>
                  </a:lnTo>
                  <a:cubicBezTo>
                    <a:pt x="32" y="12"/>
                    <a:pt x="4" y="20"/>
                    <a:pt x="3" y="20"/>
                  </a:cubicBezTo>
                  <a:cubicBezTo>
                    <a:pt x="0" y="20"/>
                    <a:pt x="6" y="9"/>
                    <a:pt x="9" y="8"/>
                  </a:cubicBezTo>
                  <a:cubicBezTo>
                    <a:pt x="9" y="7"/>
                    <a:pt x="37" y="0"/>
                    <a:pt x="38" y="0"/>
                  </a:cubicBezTo>
                  <a:cubicBezTo>
                    <a:pt x="40" y="0"/>
                    <a:pt x="36" y="10"/>
                    <a:pt x="33" y="1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Freeform 149">
              <a:extLst>
                <a:ext uri="{FF2B5EF4-FFF2-40B4-BE49-F238E27FC236}">
                  <a16:creationId xmlns:a16="http://schemas.microsoft.com/office/drawing/2014/main" id="{C8D73428-4D25-D5B8-3CDD-5B6581B7A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825" y="5440363"/>
              <a:ext cx="26987" cy="14288"/>
            </a:xfrm>
            <a:custGeom>
              <a:avLst/>
              <a:gdLst>
                <a:gd name="T0" fmla="*/ 31 w 38"/>
                <a:gd name="T1" fmla="*/ 12 h 23"/>
                <a:gd name="T2" fmla="*/ 31 w 38"/>
                <a:gd name="T3" fmla="*/ 12 h 23"/>
                <a:gd name="T4" fmla="*/ 2 w 38"/>
                <a:gd name="T5" fmla="*/ 22 h 23"/>
                <a:gd name="T6" fmla="*/ 7 w 38"/>
                <a:gd name="T7" fmla="*/ 10 h 23"/>
                <a:gd name="T8" fmla="*/ 36 w 38"/>
                <a:gd name="T9" fmla="*/ 0 h 23"/>
                <a:gd name="T10" fmla="*/ 31 w 38"/>
                <a:gd name="T1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3">
                  <a:moveTo>
                    <a:pt x="31" y="12"/>
                  </a:moveTo>
                  <a:lnTo>
                    <a:pt x="31" y="12"/>
                  </a:lnTo>
                  <a:cubicBezTo>
                    <a:pt x="30" y="13"/>
                    <a:pt x="3" y="22"/>
                    <a:pt x="2" y="22"/>
                  </a:cubicBezTo>
                  <a:cubicBezTo>
                    <a:pt x="0" y="23"/>
                    <a:pt x="5" y="12"/>
                    <a:pt x="7" y="10"/>
                  </a:cubicBezTo>
                  <a:cubicBezTo>
                    <a:pt x="8" y="10"/>
                    <a:pt x="35" y="0"/>
                    <a:pt x="36" y="0"/>
                  </a:cubicBezTo>
                  <a:cubicBezTo>
                    <a:pt x="38" y="0"/>
                    <a:pt x="34" y="10"/>
                    <a:pt x="31" y="1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Freeform 150">
              <a:extLst>
                <a:ext uri="{FF2B5EF4-FFF2-40B4-BE49-F238E27FC236}">
                  <a16:creationId xmlns:a16="http://schemas.microsoft.com/office/drawing/2014/main" id="{A0D4D5AD-D9B4-2010-7A8B-EB715A56D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7338" y="5424488"/>
              <a:ext cx="23812" cy="17463"/>
            </a:xfrm>
            <a:custGeom>
              <a:avLst/>
              <a:gdLst>
                <a:gd name="T0" fmla="*/ 31 w 36"/>
                <a:gd name="T1" fmla="*/ 13 h 26"/>
                <a:gd name="T2" fmla="*/ 31 w 36"/>
                <a:gd name="T3" fmla="*/ 13 h 26"/>
                <a:gd name="T4" fmla="*/ 2 w 36"/>
                <a:gd name="T5" fmla="*/ 26 h 26"/>
                <a:gd name="T6" fmla="*/ 6 w 36"/>
                <a:gd name="T7" fmla="*/ 13 h 26"/>
                <a:gd name="T8" fmla="*/ 34 w 36"/>
                <a:gd name="T9" fmla="*/ 0 h 26"/>
                <a:gd name="T10" fmla="*/ 31 w 36"/>
                <a:gd name="T1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6">
                  <a:moveTo>
                    <a:pt x="31" y="13"/>
                  </a:moveTo>
                  <a:lnTo>
                    <a:pt x="31" y="13"/>
                  </a:lnTo>
                  <a:cubicBezTo>
                    <a:pt x="30" y="14"/>
                    <a:pt x="3" y="26"/>
                    <a:pt x="2" y="26"/>
                  </a:cubicBezTo>
                  <a:cubicBezTo>
                    <a:pt x="0" y="26"/>
                    <a:pt x="4" y="15"/>
                    <a:pt x="6" y="13"/>
                  </a:cubicBezTo>
                  <a:cubicBezTo>
                    <a:pt x="7" y="12"/>
                    <a:pt x="33" y="0"/>
                    <a:pt x="34" y="0"/>
                  </a:cubicBezTo>
                  <a:cubicBezTo>
                    <a:pt x="36" y="0"/>
                    <a:pt x="33" y="11"/>
                    <a:pt x="31" y="13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reeform 151">
              <a:extLst>
                <a:ext uri="{FF2B5EF4-FFF2-40B4-BE49-F238E27FC236}">
                  <a16:creationId xmlns:a16="http://schemas.microsoft.com/office/drawing/2014/main" id="{5E125F9A-79F5-3A5E-5D24-D641237F5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263" y="5405438"/>
              <a:ext cx="23812" cy="20638"/>
            </a:xfrm>
            <a:custGeom>
              <a:avLst/>
              <a:gdLst>
                <a:gd name="T0" fmla="*/ 29 w 34"/>
                <a:gd name="T1" fmla="*/ 14 h 30"/>
                <a:gd name="T2" fmla="*/ 29 w 34"/>
                <a:gd name="T3" fmla="*/ 14 h 30"/>
                <a:gd name="T4" fmla="*/ 2 w 34"/>
                <a:gd name="T5" fmla="*/ 29 h 30"/>
                <a:gd name="T6" fmla="*/ 5 w 34"/>
                <a:gd name="T7" fmla="*/ 16 h 30"/>
                <a:gd name="T8" fmla="*/ 32 w 34"/>
                <a:gd name="T9" fmla="*/ 1 h 30"/>
                <a:gd name="T10" fmla="*/ 29 w 34"/>
                <a:gd name="T1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0">
                  <a:moveTo>
                    <a:pt x="29" y="14"/>
                  </a:moveTo>
                  <a:lnTo>
                    <a:pt x="29" y="14"/>
                  </a:lnTo>
                  <a:cubicBezTo>
                    <a:pt x="29" y="15"/>
                    <a:pt x="3" y="29"/>
                    <a:pt x="2" y="29"/>
                  </a:cubicBezTo>
                  <a:cubicBezTo>
                    <a:pt x="0" y="30"/>
                    <a:pt x="3" y="18"/>
                    <a:pt x="5" y="16"/>
                  </a:cubicBezTo>
                  <a:cubicBezTo>
                    <a:pt x="5" y="15"/>
                    <a:pt x="31" y="1"/>
                    <a:pt x="32" y="1"/>
                  </a:cubicBezTo>
                  <a:cubicBezTo>
                    <a:pt x="34" y="0"/>
                    <a:pt x="32" y="11"/>
                    <a:pt x="29" y="1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Freeform 152">
              <a:extLst>
                <a:ext uri="{FF2B5EF4-FFF2-40B4-BE49-F238E27FC236}">
                  <a16:creationId xmlns:a16="http://schemas.microsoft.com/office/drawing/2014/main" id="{77157CF9-6152-1E6B-0EB0-C6659FB1C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7188" y="5383213"/>
              <a:ext cx="20637" cy="22225"/>
            </a:xfrm>
            <a:custGeom>
              <a:avLst/>
              <a:gdLst>
                <a:gd name="T0" fmla="*/ 28 w 32"/>
                <a:gd name="T1" fmla="*/ 14 h 33"/>
                <a:gd name="T2" fmla="*/ 28 w 32"/>
                <a:gd name="T3" fmla="*/ 14 h 33"/>
                <a:gd name="T4" fmla="*/ 2 w 32"/>
                <a:gd name="T5" fmla="*/ 32 h 33"/>
                <a:gd name="T6" fmla="*/ 4 w 32"/>
                <a:gd name="T7" fmla="*/ 19 h 33"/>
                <a:gd name="T8" fmla="*/ 29 w 32"/>
                <a:gd name="T9" fmla="*/ 1 h 33"/>
                <a:gd name="T10" fmla="*/ 28 w 32"/>
                <a:gd name="T1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3">
                  <a:moveTo>
                    <a:pt x="28" y="14"/>
                  </a:moveTo>
                  <a:lnTo>
                    <a:pt x="28" y="14"/>
                  </a:lnTo>
                  <a:cubicBezTo>
                    <a:pt x="28" y="15"/>
                    <a:pt x="3" y="32"/>
                    <a:pt x="2" y="32"/>
                  </a:cubicBezTo>
                  <a:cubicBezTo>
                    <a:pt x="0" y="33"/>
                    <a:pt x="2" y="21"/>
                    <a:pt x="4" y="19"/>
                  </a:cubicBezTo>
                  <a:cubicBezTo>
                    <a:pt x="4" y="18"/>
                    <a:pt x="29" y="1"/>
                    <a:pt x="29" y="1"/>
                  </a:cubicBezTo>
                  <a:cubicBezTo>
                    <a:pt x="32" y="0"/>
                    <a:pt x="31" y="11"/>
                    <a:pt x="28" y="1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Freeform 153">
              <a:extLst>
                <a:ext uri="{FF2B5EF4-FFF2-40B4-BE49-F238E27FC236}">
                  <a16:creationId xmlns:a16="http://schemas.microsoft.com/office/drawing/2014/main" id="{8B2DB0C0-F615-D800-A69A-E84FE65F8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8938" y="5357813"/>
              <a:ext cx="19050" cy="25400"/>
            </a:xfrm>
            <a:custGeom>
              <a:avLst/>
              <a:gdLst>
                <a:gd name="T0" fmla="*/ 27 w 29"/>
                <a:gd name="T1" fmla="*/ 15 h 36"/>
                <a:gd name="T2" fmla="*/ 27 w 29"/>
                <a:gd name="T3" fmla="*/ 15 h 36"/>
                <a:gd name="T4" fmla="*/ 2 w 29"/>
                <a:gd name="T5" fmla="*/ 35 h 36"/>
                <a:gd name="T6" fmla="*/ 3 w 29"/>
                <a:gd name="T7" fmla="*/ 22 h 36"/>
                <a:gd name="T8" fmla="*/ 27 w 29"/>
                <a:gd name="T9" fmla="*/ 1 h 36"/>
                <a:gd name="T10" fmla="*/ 27 w 29"/>
                <a:gd name="T11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36">
                  <a:moveTo>
                    <a:pt x="27" y="15"/>
                  </a:moveTo>
                  <a:lnTo>
                    <a:pt x="27" y="15"/>
                  </a:lnTo>
                  <a:cubicBezTo>
                    <a:pt x="26" y="16"/>
                    <a:pt x="3" y="35"/>
                    <a:pt x="2" y="35"/>
                  </a:cubicBezTo>
                  <a:cubicBezTo>
                    <a:pt x="0" y="36"/>
                    <a:pt x="1" y="24"/>
                    <a:pt x="3" y="22"/>
                  </a:cubicBezTo>
                  <a:cubicBezTo>
                    <a:pt x="3" y="21"/>
                    <a:pt x="26" y="1"/>
                    <a:pt x="27" y="1"/>
                  </a:cubicBezTo>
                  <a:cubicBezTo>
                    <a:pt x="29" y="0"/>
                    <a:pt x="29" y="11"/>
                    <a:pt x="27" y="1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Freeform 154">
              <a:extLst>
                <a:ext uri="{FF2B5EF4-FFF2-40B4-BE49-F238E27FC236}">
                  <a16:creationId xmlns:a16="http://schemas.microsoft.com/office/drawing/2014/main" id="{EC45FDA3-4E4A-9BD4-02E0-8EE3D18C3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9100" y="5329238"/>
              <a:ext cx="19050" cy="28575"/>
            </a:xfrm>
            <a:custGeom>
              <a:avLst/>
              <a:gdLst>
                <a:gd name="T0" fmla="*/ 26 w 28"/>
                <a:gd name="T1" fmla="*/ 15 h 40"/>
                <a:gd name="T2" fmla="*/ 26 w 28"/>
                <a:gd name="T3" fmla="*/ 15 h 40"/>
                <a:gd name="T4" fmla="*/ 2 w 28"/>
                <a:gd name="T5" fmla="*/ 38 h 40"/>
                <a:gd name="T6" fmla="*/ 2 w 28"/>
                <a:gd name="T7" fmla="*/ 25 h 40"/>
                <a:gd name="T8" fmla="*/ 25 w 28"/>
                <a:gd name="T9" fmla="*/ 2 h 40"/>
                <a:gd name="T10" fmla="*/ 26 w 28"/>
                <a:gd name="T11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0">
                  <a:moveTo>
                    <a:pt x="26" y="15"/>
                  </a:moveTo>
                  <a:lnTo>
                    <a:pt x="26" y="15"/>
                  </a:lnTo>
                  <a:cubicBezTo>
                    <a:pt x="26" y="16"/>
                    <a:pt x="3" y="38"/>
                    <a:pt x="2" y="38"/>
                  </a:cubicBezTo>
                  <a:cubicBezTo>
                    <a:pt x="0" y="40"/>
                    <a:pt x="1" y="27"/>
                    <a:pt x="2" y="25"/>
                  </a:cubicBezTo>
                  <a:cubicBezTo>
                    <a:pt x="3" y="24"/>
                    <a:pt x="25" y="2"/>
                    <a:pt x="25" y="2"/>
                  </a:cubicBezTo>
                  <a:cubicBezTo>
                    <a:pt x="28" y="0"/>
                    <a:pt x="28" y="12"/>
                    <a:pt x="26" y="1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Freeform 155">
              <a:extLst>
                <a:ext uri="{FF2B5EF4-FFF2-40B4-BE49-F238E27FC236}">
                  <a16:creationId xmlns:a16="http://schemas.microsoft.com/office/drawing/2014/main" id="{A51F51C5-857F-31F9-4F22-ACD527F57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083175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8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Freeform 156">
              <a:extLst>
                <a:ext uri="{FF2B5EF4-FFF2-40B4-BE49-F238E27FC236}">
                  <a16:creationId xmlns:a16="http://schemas.microsoft.com/office/drawing/2014/main" id="{ADECAA08-10EF-C5A1-6AA7-9472FCCD2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046663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3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1"/>
                    <a:pt x="0" y="4"/>
                    <a:pt x="1" y="3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5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Freeform 157">
              <a:extLst>
                <a:ext uri="{FF2B5EF4-FFF2-40B4-BE49-F238E27FC236}">
                  <a16:creationId xmlns:a16="http://schemas.microsoft.com/office/drawing/2014/main" id="{951CFEB2-ACB5-472F-383E-654A5DFA5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010150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5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Freeform 158">
              <a:extLst>
                <a:ext uri="{FF2B5EF4-FFF2-40B4-BE49-F238E27FC236}">
                  <a16:creationId xmlns:a16="http://schemas.microsoft.com/office/drawing/2014/main" id="{1AF3937B-0061-4BFC-823F-121ABA466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4975225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Freeform 159">
              <a:extLst>
                <a:ext uri="{FF2B5EF4-FFF2-40B4-BE49-F238E27FC236}">
                  <a16:creationId xmlns:a16="http://schemas.microsoft.com/office/drawing/2014/main" id="{977CE02E-E0CB-047E-0AF8-7E25EC223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4938713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 160">
              <a:extLst>
                <a:ext uri="{FF2B5EF4-FFF2-40B4-BE49-F238E27FC236}">
                  <a16:creationId xmlns:a16="http://schemas.microsoft.com/office/drawing/2014/main" id="{7ECE6342-0FA8-6D4B-0719-1C8DFC409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4903788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9 h 41"/>
                <a:gd name="T8" fmla="*/ 11 w 11"/>
                <a:gd name="T9" fmla="*/ 38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9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Freeform 161">
              <a:extLst>
                <a:ext uri="{FF2B5EF4-FFF2-40B4-BE49-F238E27FC236}">
                  <a16:creationId xmlns:a16="http://schemas.microsoft.com/office/drawing/2014/main" id="{0880E295-DC9A-4A37-5FCD-ABD62E961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4865688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3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1"/>
                    <a:pt x="0" y="4"/>
                    <a:pt x="1" y="3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5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Freeform 162">
              <a:extLst>
                <a:ext uri="{FF2B5EF4-FFF2-40B4-BE49-F238E27FC236}">
                  <a16:creationId xmlns:a16="http://schemas.microsoft.com/office/drawing/2014/main" id="{84D59EBB-4A41-C401-40A0-3DD48C8DE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4830763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5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Freeform 163">
              <a:extLst>
                <a:ext uri="{FF2B5EF4-FFF2-40B4-BE49-F238E27FC236}">
                  <a16:creationId xmlns:a16="http://schemas.microsoft.com/office/drawing/2014/main" id="{FA557FF0-A189-83D3-66D4-EB62B7E3A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4794250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 164">
              <a:extLst>
                <a:ext uri="{FF2B5EF4-FFF2-40B4-BE49-F238E27FC236}">
                  <a16:creationId xmlns:a16="http://schemas.microsoft.com/office/drawing/2014/main" id="{19F92AF0-F7CA-878F-3F4A-0B5A0A632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4759325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Freeform 165">
              <a:extLst>
                <a:ext uri="{FF2B5EF4-FFF2-40B4-BE49-F238E27FC236}">
                  <a16:creationId xmlns:a16="http://schemas.microsoft.com/office/drawing/2014/main" id="{8EC6999C-7EF8-B4B7-7817-4D4FC7460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119688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Freeform 166">
              <a:extLst>
                <a:ext uri="{FF2B5EF4-FFF2-40B4-BE49-F238E27FC236}">
                  <a16:creationId xmlns:a16="http://schemas.microsoft.com/office/drawing/2014/main" id="{217C342A-1E8A-2272-DCA4-11DD28DC7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154613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Freeform 167">
              <a:extLst>
                <a:ext uri="{FF2B5EF4-FFF2-40B4-BE49-F238E27FC236}">
                  <a16:creationId xmlns:a16="http://schemas.microsoft.com/office/drawing/2014/main" id="{B11668A1-921D-9801-7672-EA4D608F6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191125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5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 168">
              <a:extLst>
                <a:ext uri="{FF2B5EF4-FFF2-40B4-BE49-F238E27FC236}">
                  <a16:creationId xmlns:a16="http://schemas.microsoft.com/office/drawing/2014/main" id="{558C0932-6000-682A-230B-7150ACC16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227638"/>
              <a:ext cx="7937" cy="26988"/>
            </a:xfrm>
            <a:custGeom>
              <a:avLst/>
              <a:gdLst>
                <a:gd name="T0" fmla="*/ 1 w 11"/>
                <a:gd name="T1" fmla="*/ 31 h 40"/>
                <a:gd name="T2" fmla="*/ 1 w 11"/>
                <a:gd name="T3" fmla="*/ 31 h 40"/>
                <a:gd name="T4" fmla="*/ 1 w 11"/>
                <a:gd name="T5" fmla="*/ 2 h 40"/>
                <a:gd name="T6" fmla="*/ 11 w 11"/>
                <a:gd name="T7" fmla="*/ 9 h 40"/>
                <a:gd name="T8" fmla="*/ 11 w 11"/>
                <a:gd name="T9" fmla="*/ 38 h 40"/>
                <a:gd name="T10" fmla="*/ 1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9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0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Freeform 169">
              <a:extLst>
                <a:ext uri="{FF2B5EF4-FFF2-40B4-BE49-F238E27FC236}">
                  <a16:creationId xmlns:a16="http://schemas.microsoft.com/office/drawing/2014/main" id="{B55AAED9-766F-55A3-D6A5-1CC0F2149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264150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8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 170">
              <a:extLst>
                <a:ext uri="{FF2B5EF4-FFF2-40B4-BE49-F238E27FC236}">
                  <a16:creationId xmlns:a16="http://schemas.microsoft.com/office/drawing/2014/main" id="{1074E0F9-892F-5346-3504-CED23497A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299075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Freeform 171">
              <a:extLst>
                <a:ext uri="{FF2B5EF4-FFF2-40B4-BE49-F238E27FC236}">
                  <a16:creationId xmlns:a16="http://schemas.microsoft.com/office/drawing/2014/main" id="{BB2FD3D7-2CE3-EAB3-EE55-DFF1B44F2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089525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5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Freeform 172">
              <a:extLst>
                <a:ext uri="{FF2B5EF4-FFF2-40B4-BE49-F238E27FC236}">
                  <a16:creationId xmlns:a16="http://schemas.microsoft.com/office/drawing/2014/main" id="{5CD2B5B4-89C6-0235-461B-332D0C91A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054600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Freeform 173">
              <a:extLst>
                <a:ext uri="{FF2B5EF4-FFF2-40B4-BE49-F238E27FC236}">
                  <a16:creationId xmlns:a16="http://schemas.microsoft.com/office/drawing/2014/main" id="{5B3918C5-4F89-568E-2A26-5F373A320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018088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Freeform 174">
              <a:extLst>
                <a:ext uri="{FF2B5EF4-FFF2-40B4-BE49-F238E27FC236}">
                  <a16:creationId xmlns:a16="http://schemas.microsoft.com/office/drawing/2014/main" id="{EC7A711D-0BFE-9EB7-1B3C-04EEA94A1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981575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8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Freeform 175">
              <a:extLst>
                <a:ext uri="{FF2B5EF4-FFF2-40B4-BE49-F238E27FC236}">
                  <a16:creationId xmlns:a16="http://schemas.microsoft.com/office/drawing/2014/main" id="{D96122BF-1B2E-8927-AFCC-318A2E999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946650"/>
              <a:ext cx="7937" cy="26988"/>
            </a:xfrm>
            <a:custGeom>
              <a:avLst/>
              <a:gdLst>
                <a:gd name="T0" fmla="*/ 1 w 11"/>
                <a:gd name="T1" fmla="*/ 31 h 40"/>
                <a:gd name="T2" fmla="*/ 1 w 11"/>
                <a:gd name="T3" fmla="*/ 31 h 40"/>
                <a:gd name="T4" fmla="*/ 1 w 11"/>
                <a:gd name="T5" fmla="*/ 2 h 40"/>
                <a:gd name="T6" fmla="*/ 11 w 11"/>
                <a:gd name="T7" fmla="*/ 9 h 40"/>
                <a:gd name="T8" fmla="*/ 11 w 11"/>
                <a:gd name="T9" fmla="*/ 38 h 40"/>
                <a:gd name="T10" fmla="*/ 1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9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0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Freeform 176">
              <a:extLst>
                <a:ext uri="{FF2B5EF4-FFF2-40B4-BE49-F238E27FC236}">
                  <a16:creationId xmlns:a16="http://schemas.microsoft.com/office/drawing/2014/main" id="{F080B82A-1235-DD8D-9B2D-6AB14BA4B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910138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5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 177">
              <a:extLst>
                <a:ext uri="{FF2B5EF4-FFF2-40B4-BE49-F238E27FC236}">
                  <a16:creationId xmlns:a16="http://schemas.microsoft.com/office/drawing/2014/main" id="{74A3930D-69FD-C6FE-6F5C-B41B42115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873625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 178">
              <a:extLst>
                <a:ext uri="{FF2B5EF4-FFF2-40B4-BE49-F238E27FC236}">
                  <a16:creationId xmlns:a16="http://schemas.microsoft.com/office/drawing/2014/main" id="{81B1F214-5157-1CA1-9A17-C11711CDE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838700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Freeform 179">
              <a:extLst>
                <a:ext uri="{FF2B5EF4-FFF2-40B4-BE49-F238E27FC236}">
                  <a16:creationId xmlns:a16="http://schemas.microsoft.com/office/drawing/2014/main" id="{B58C2156-948A-7354-47F4-1A462247A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802188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8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Freeform 180">
              <a:extLst>
                <a:ext uri="{FF2B5EF4-FFF2-40B4-BE49-F238E27FC236}">
                  <a16:creationId xmlns:a16="http://schemas.microsoft.com/office/drawing/2014/main" id="{8EB4A497-5C77-697B-AAAD-BA0AA1CE4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765675"/>
              <a:ext cx="7937" cy="26988"/>
            </a:xfrm>
            <a:custGeom>
              <a:avLst/>
              <a:gdLst>
                <a:gd name="T0" fmla="*/ 1 w 11"/>
                <a:gd name="T1" fmla="*/ 31 h 40"/>
                <a:gd name="T2" fmla="*/ 1 w 11"/>
                <a:gd name="T3" fmla="*/ 31 h 40"/>
                <a:gd name="T4" fmla="*/ 1 w 11"/>
                <a:gd name="T5" fmla="*/ 2 h 40"/>
                <a:gd name="T6" fmla="*/ 11 w 11"/>
                <a:gd name="T7" fmla="*/ 9 h 40"/>
                <a:gd name="T8" fmla="*/ 11 w 11"/>
                <a:gd name="T9" fmla="*/ 38 h 40"/>
                <a:gd name="T10" fmla="*/ 1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9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0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Freeform 181">
              <a:extLst>
                <a:ext uri="{FF2B5EF4-FFF2-40B4-BE49-F238E27FC236}">
                  <a16:creationId xmlns:a16="http://schemas.microsoft.com/office/drawing/2014/main" id="{2B85D274-4263-DD8F-23AD-ED9CFBE4F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126038"/>
              <a:ext cx="7937" cy="26988"/>
            </a:xfrm>
            <a:custGeom>
              <a:avLst/>
              <a:gdLst>
                <a:gd name="T0" fmla="*/ 1 w 11"/>
                <a:gd name="T1" fmla="*/ 31 h 40"/>
                <a:gd name="T2" fmla="*/ 1 w 11"/>
                <a:gd name="T3" fmla="*/ 31 h 40"/>
                <a:gd name="T4" fmla="*/ 1 w 11"/>
                <a:gd name="T5" fmla="*/ 2 h 40"/>
                <a:gd name="T6" fmla="*/ 11 w 11"/>
                <a:gd name="T7" fmla="*/ 9 h 40"/>
                <a:gd name="T8" fmla="*/ 11 w 11"/>
                <a:gd name="T9" fmla="*/ 38 h 40"/>
                <a:gd name="T10" fmla="*/ 1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9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0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Freeform 182">
              <a:extLst>
                <a:ext uri="{FF2B5EF4-FFF2-40B4-BE49-F238E27FC236}">
                  <a16:creationId xmlns:a16="http://schemas.microsoft.com/office/drawing/2014/main" id="{EB660794-3027-673C-8009-85B383C9C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162550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8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 183">
              <a:extLst>
                <a:ext uri="{FF2B5EF4-FFF2-40B4-BE49-F238E27FC236}">
                  <a16:creationId xmlns:a16="http://schemas.microsoft.com/office/drawing/2014/main" id="{BE0536A3-44F3-6D19-DA97-09A9F0469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199063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 184">
              <a:extLst>
                <a:ext uri="{FF2B5EF4-FFF2-40B4-BE49-F238E27FC236}">
                  <a16:creationId xmlns:a16="http://schemas.microsoft.com/office/drawing/2014/main" id="{B4C5C782-1B15-446A-50BB-8EA7F270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233988"/>
              <a:ext cx="7937" cy="28575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5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Freeform 185">
              <a:extLst>
                <a:ext uri="{FF2B5EF4-FFF2-40B4-BE49-F238E27FC236}">
                  <a16:creationId xmlns:a16="http://schemas.microsoft.com/office/drawing/2014/main" id="{963BD937-E98F-D006-9213-8932B0D2F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270500"/>
              <a:ext cx="7937" cy="26988"/>
            </a:xfrm>
            <a:custGeom>
              <a:avLst/>
              <a:gdLst>
                <a:gd name="T0" fmla="*/ 1 w 11"/>
                <a:gd name="T1" fmla="*/ 31 h 41"/>
                <a:gd name="T2" fmla="*/ 1 w 11"/>
                <a:gd name="T3" fmla="*/ 31 h 41"/>
                <a:gd name="T4" fmla="*/ 1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1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2" y="35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Freeform 186">
              <a:extLst>
                <a:ext uri="{FF2B5EF4-FFF2-40B4-BE49-F238E27FC236}">
                  <a16:creationId xmlns:a16="http://schemas.microsoft.com/office/drawing/2014/main" id="{41F7D3D3-0F18-425D-7B7F-104CAF114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307013"/>
              <a:ext cx="7937" cy="26988"/>
            </a:xfrm>
            <a:custGeom>
              <a:avLst/>
              <a:gdLst>
                <a:gd name="T0" fmla="*/ 1 w 11"/>
                <a:gd name="T1" fmla="*/ 31 h 40"/>
                <a:gd name="T2" fmla="*/ 1 w 11"/>
                <a:gd name="T3" fmla="*/ 31 h 40"/>
                <a:gd name="T4" fmla="*/ 1 w 11"/>
                <a:gd name="T5" fmla="*/ 2 h 40"/>
                <a:gd name="T6" fmla="*/ 11 w 11"/>
                <a:gd name="T7" fmla="*/ 9 h 40"/>
                <a:gd name="T8" fmla="*/ 11 w 11"/>
                <a:gd name="T9" fmla="*/ 38 h 40"/>
                <a:gd name="T10" fmla="*/ 1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1" y="31"/>
                  </a:moveTo>
                  <a:lnTo>
                    <a:pt x="1" y="31"/>
                  </a:lnTo>
                  <a:cubicBezTo>
                    <a:pt x="0" y="30"/>
                    <a:pt x="0" y="3"/>
                    <a:pt x="1" y="2"/>
                  </a:cubicBezTo>
                  <a:cubicBezTo>
                    <a:pt x="1" y="0"/>
                    <a:pt x="10" y="7"/>
                    <a:pt x="11" y="9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0"/>
                    <a:pt x="2" y="34"/>
                    <a:pt x="1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Freeform 187">
              <a:extLst>
                <a:ext uri="{FF2B5EF4-FFF2-40B4-BE49-F238E27FC236}">
                  <a16:creationId xmlns:a16="http://schemas.microsoft.com/office/drawing/2014/main" id="{D223D052-0EBC-72B4-5218-2F670A252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5089525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1" y="35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Freeform 188">
              <a:extLst>
                <a:ext uri="{FF2B5EF4-FFF2-40B4-BE49-F238E27FC236}">
                  <a16:creationId xmlns:a16="http://schemas.microsoft.com/office/drawing/2014/main" id="{D2CE2586-F982-1955-C92B-4E5649B45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5054600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Freeform 189">
              <a:extLst>
                <a:ext uri="{FF2B5EF4-FFF2-40B4-BE49-F238E27FC236}">
                  <a16:creationId xmlns:a16="http://schemas.microsoft.com/office/drawing/2014/main" id="{FCBD3248-B5A2-1D2B-039B-061984795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5018088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Freeform 190">
              <a:extLst>
                <a:ext uri="{FF2B5EF4-FFF2-40B4-BE49-F238E27FC236}">
                  <a16:creationId xmlns:a16="http://schemas.microsoft.com/office/drawing/2014/main" id="{DF8538BE-97B5-5175-EA07-4CFB2FE36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4981575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8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Freeform 191">
              <a:extLst>
                <a:ext uri="{FF2B5EF4-FFF2-40B4-BE49-F238E27FC236}">
                  <a16:creationId xmlns:a16="http://schemas.microsoft.com/office/drawing/2014/main" id="{DF67CE82-5967-53C9-421D-229AC621A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4946650"/>
              <a:ext cx="7937" cy="26988"/>
            </a:xfrm>
            <a:custGeom>
              <a:avLst/>
              <a:gdLst>
                <a:gd name="T0" fmla="*/ 0 w 11"/>
                <a:gd name="T1" fmla="*/ 31 h 40"/>
                <a:gd name="T2" fmla="*/ 0 w 11"/>
                <a:gd name="T3" fmla="*/ 31 h 40"/>
                <a:gd name="T4" fmla="*/ 0 w 11"/>
                <a:gd name="T5" fmla="*/ 2 h 40"/>
                <a:gd name="T6" fmla="*/ 11 w 11"/>
                <a:gd name="T7" fmla="*/ 9 h 40"/>
                <a:gd name="T8" fmla="*/ 11 w 11"/>
                <a:gd name="T9" fmla="*/ 38 h 40"/>
                <a:gd name="T10" fmla="*/ 0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1" y="9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0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" name="Freeform 192">
              <a:extLst>
                <a:ext uri="{FF2B5EF4-FFF2-40B4-BE49-F238E27FC236}">
                  <a16:creationId xmlns:a16="http://schemas.microsoft.com/office/drawing/2014/main" id="{CB17AF23-94C2-9C16-514F-63E450B7A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4910138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1" y="35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Freeform 193">
              <a:extLst>
                <a:ext uri="{FF2B5EF4-FFF2-40B4-BE49-F238E27FC236}">
                  <a16:creationId xmlns:a16="http://schemas.microsoft.com/office/drawing/2014/main" id="{8ADD2130-2423-CBCD-2E87-EBFEE7939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4873625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" name="Freeform 194">
              <a:extLst>
                <a:ext uri="{FF2B5EF4-FFF2-40B4-BE49-F238E27FC236}">
                  <a16:creationId xmlns:a16="http://schemas.microsoft.com/office/drawing/2014/main" id="{5CC6DCA6-081C-1BBC-DE78-F3DD52123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4838700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Freeform 195">
              <a:extLst>
                <a:ext uri="{FF2B5EF4-FFF2-40B4-BE49-F238E27FC236}">
                  <a16:creationId xmlns:a16="http://schemas.microsoft.com/office/drawing/2014/main" id="{88B3AB08-3722-D7F2-45AE-BA1256FF0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4802188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8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Freeform 196">
              <a:extLst>
                <a:ext uri="{FF2B5EF4-FFF2-40B4-BE49-F238E27FC236}">
                  <a16:creationId xmlns:a16="http://schemas.microsoft.com/office/drawing/2014/main" id="{683AB743-D966-26BE-B421-BB4362A70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4765675"/>
              <a:ext cx="7937" cy="26988"/>
            </a:xfrm>
            <a:custGeom>
              <a:avLst/>
              <a:gdLst>
                <a:gd name="T0" fmla="*/ 0 w 11"/>
                <a:gd name="T1" fmla="*/ 31 h 40"/>
                <a:gd name="T2" fmla="*/ 0 w 11"/>
                <a:gd name="T3" fmla="*/ 31 h 40"/>
                <a:gd name="T4" fmla="*/ 0 w 11"/>
                <a:gd name="T5" fmla="*/ 2 h 40"/>
                <a:gd name="T6" fmla="*/ 11 w 11"/>
                <a:gd name="T7" fmla="*/ 9 h 40"/>
                <a:gd name="T8" fmla="*/ 11 w 11"/>
                <a:gd name="T9" fmla="*/ 38 h 40"/>
                <a:gd name="T10" fmla="*/ 0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1" y="9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0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Freeform 197">
              <a:extLst>
                <a:ext uri="{FF2B5EF4-FFF2-40B4-BE49-F238E27FC236}">
                  <a16:creationId xmlns:a16="http://schemas.microsoft.com/office/drawing/2014/main" id="{8BAAE717-43AC-606F-A23D-347DC2EE2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5126038"/>
              <a:ext cx="7937" cy="26988"/>
            </a:xfrm>
            <a:custGeom>
              <a:avLst/>
              <a:gdLst>
                <a:gd name="T0" fmla="*/ 0 w 11"/>
                <a:gd name="T1" fmla="*/ 31 h 40"/>
                <a:gd name="T2" fmla="*/ 0 w 11"/>
                <a:gd name="T3" fmla="*/ 31 h 40"/>
                <a:gd name="T4" fmla="*/ 0 w 11"/>
                <a:gd name="T5" fmla="*/ 2 h 40"/>
                <a:gd name="T6" fmla="*/ 11 w 11"/>
                <a:gd name="T7" fmla="*/ 9 h 40"/>
                <a:gd name="T8" fmla="*/ 11 w 11"/>
                <a:gd name="T9" fmla="*/ 38 h 40"/>
                <a:gd name="T10" fmla="*/ 0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1" y="9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0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Freeform 198">
              <a:extLst>
                <a:ext uri="{FF2B5EF4-FFF2-40B4-BE49-F238E27FC236}">
                  <a16:creationId xmlns:a16="http://schemas.microsoft.com/office/drawing/2014/main" id="{24322533-43E6-5AF6-02F5-D2B698BA4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5162550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8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Freeform 199">
              <a:extLst>
                <a:ext uri="{FF2B5EF4-FFF2-40B4-BE49-F238E27FC236}">
                  <a16:creationId xmlns:a16="http://schemas.microsoft.com/office/drawing/2014/main" id="{E0191E4F-E718-FB69-D75F-E503933DD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5199063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Freeform 200">
              <a:extLst>
                <a:ext uri="{FF2B5EF4-FFF2-40B4-BE49-F238E27FC236}">
                  <a16:creationId xmlns:a16="http://schemas.microsoft.com/office/drawing/2014/main" id="{586212FE-54AD-10B7-4B0F-C472B5E7D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5233988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1" y="35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Freeform 201">
              <a:extLst>
                <a:ext uri="{FF2B5EF4-FFF2-40B4-BE49-F238E27FC236}">
                  <a16:creationId xmlns:a16="http://schemas.microsoft.com/office/drawing/2014/main" id="{64CE5242-EA64-346A-8868-C8D7B65C1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5270500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1 w 11"/>
                <a:gd name="T7" fmla="*/ 10 h 41"/>
                <a:gd name="T8" fmla="*/ 11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1" y="10"/>
                  </a:cubicBezTo>
                  <a:cubicBezTo>
                    <a:pt x="11" y="11"/>
                    <a:pt x="11" y="38"/>
                    <a:pt x="11" y="39"/>
                  </a:cubicBezTo>
                  <a:cubicBezTo>
                    <a:pt x="10" y="41"/>
                    <a:pt x="1" y="35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Freeform 202">
              <a:extLst>
                <a:ext uri="{FF2B5EF4-FFF2-40B4-BE49-F238E27FC236}">
                  <a16:creationId xmlns:a16="http://schemas.microsoft.com/office/drawing/2014/main" id="{A658A764-9185-1C6F-616B-1131EFCB9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238" y="5307013"/>
              <a:ext cx="7937" cy="26988"/>
            </a:xfrm>
            <a:custGeom>
              <a:avLst/>
              <a:gdLst>
                <a:gd name="T0" fmla="*/ 0 w 11"/>
                <a:gd name="T1" fmla="*/ 31 h 40"/>
                <a:gd name="T2" fmla="*/ 0 w 11"/>
                <a:gd name="T3" fmla="*/ 31 h 40"/>
                <a:gd name="T4" fmla="*/ 0 w 11"/>
                <a:gd name="T5" fmla="*/ 2 h 40"/>
                <a:gd name="T6" fmla="*/ 11 w 11"/>
                <a:gd name="T7" fmla="*/ 9 h 40"/>
                <a:gd name="T8" fmla="*/ 11 w 11"/>
                <a:gd name="T9" fmla="*/ 38 h 40"/>
                <a:gd name="T10" fmla="*/ 0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1" y="9"/>
                  </a:cubicBezTo>
                  <a:cubicBezTo>
                    <a:pt x="11" y="10"/>
                    <a:pt x="11" y="38"/>
                    <a:pt x="11" y="38"/>
                  </a:cubicBezTo>
                  <a:cubicBezTo>
                    <a:pt x="10" y="40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Freeform 203">
              <a:extLst>
                <a:ext uri="{FF2B5EF4-FFF2-40B4-BE49-F238E27FC236}">
                  <a16:creationId xmlns:a16="http://schemas.microsoft.com/office/drawing/2014/main" id="{2C658A13-0D7B-93B3-7BC3-64FD8F9CC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5084763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8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0" y="10"/>
                  </a:cubicBezTo>
                  <a:cubicBezTo>
                    <a:pt x="11" y="10"/>
                    <a:pt x="11" y="38"/>
                    <a:pt x="10" y="38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Freeform 204">
              <a:extLst>
                <a:ext uri="{FF2B5EF4-FFF2-40B4-BE49-F238E27FC236}">
                  <a16:creationId xmlns:a16="http://schemas.microsoft.com/office/drawing/2014/main" id="{FA182EE5-2C1D-829B-A232-4D3ABE002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5048250"/>
              <a:ext cx="7937" cy="26988"/>
            </a:xfrm>
            <a:custGeom>
              <a:avLst/>
              <a:gdLst>
                <a:gd name="T0" fmla="*/ 0 w 11"/>
                <a:gd name="T1" fmla="*/ 31 h 40"/>
                <a:gd name="T2" fmla="*/ 0 w 11"/>
                <a:gd name="T3" fmla="*/ 31 h 40"/>
                <a:gd name="T4" fmla="*/ 0 w 11"/>
                <a:gd name="T5" fmla="*/ 2 h 40"/>
                <a:gd name="T6" fmla="*/ 10 w 11"/>
                <a:gd name="T7" fmla="*/ 9 h 40"/>
                <a:gd name="T8" fmla="*/ 10 w 11"/>
                <a:gd name="T9" fmla="*/ 38 h 40"/>
                <a:gd name="T10" fmla="*/ 0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0" y="9"/>
                  </a:cubicBezTo>
                  <a:cubicBezTo>
                    <a:pt x="11" y="10"/>
                    <a:pt x="11" y="38"/>
                    <a:pt x="10" y="38"/>
                  </a:cubicBezTo>
                  <a:cubicBezTo>
                    <a:pt x="10" y="40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Freeform 205">
              <a:extLst>
                <a:ext uri="{FF2B5EF4-FFF2-40B4-BE49-F238E27FC236}">
                  <a16:creationId xmlns:a16="http://schemas.microsoft.com/office/drawing/2014/main" id="{61805257-7104-327B-4588-719C9A7FB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5011738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0" y="10"/>
                  </a:cubicBezTo>
                  <a:cubicBezTo>
                    <a:pt x="11" y="11"/>
                    <a:pt x="11" y="38"/>
                    <a:pt x="10" y="39"/>
                  </a:cubicBezTo>
                  <a:cubicBezTo>
                    <a:pt x="10" y="41"/>
                    <a:pt x="1" y="35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Freeform 206">
              <a:extLst>
                <a:ext uri="{FF2B5EF4-FFF2-40B4-BE49-F238E27FC236}">
                  <a16:creationId xmlns:a16="http://schemas.microsoft.com/office/drawing/2014/main" id="{FB19D3AF-494D-C70D-C22C-FF91D9382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4975225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0" y="10"/>
                  </a:cubicBezTo>
                  <a:cubicBezTo>
                    <a:pt x="11" y="11"/>
                    <a:pt x="11" y="38"/>
                    <a:pt x="10" y="39"/>
                  </a:cubicBezTo>
                  <a:cubicBezTo>
                    <a:pt x="10" y="41"/>
                    <a:pt x="1" y="35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Freeform 207">
              <a:extLst>
                <a:ext uri="{FF2B5EF4-FFF2-40B4-BE49-F238E27FC236}">
                  <a16:creationId xmlns:a16="http://schemas.microsoft.com/office/drawing/2014/main" id="{D455DDB8-4F0D-9BB0-AF2E-224103069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4940300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0" y="10"/>
                  </a:cubicBezTo>
                  <a:cubicBezTo>
                    <a:pt x="11" y="11"/>
                    <a:pt x="11" y="38"/>
                    <a:pt x="10" y="39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Freeform 208">
              <a:extLst>
                <a:ext uri="{FF2B5EF4-FFF2-40B4-BE49-F238E27FC236}">
                  <a16:creationId xmlns:a16="http://schemas.microsoft.com/office/drawing/2014/main" id="{57EA99F7-E177-6F55-CCD8-39A0884A1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4903788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8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0" y="10"/>
                  </a:cubicBezTo>
                  <a:cubicBezTo>
                    <a:pt x="11" y="10"/>
                    <a:pt x="11" y="38"/>
                    <a:pt x="10" y="38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Freeform 209">
              <a:extLst>
                <a:ext uri="{FF2B5EF4-FFF2-40B4-BE49-F238E27FC236}">
                  <a16:creationId xmlns:a16="http://schemas.microsoft.com/office/drawing/2014/main" id="{B096FBB6-322D-BD2D-7BF8-53EBC87BF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4867275"/>
              <a:ext cx="7937" cy="26988"/>
            </a:xfrm>
            <a:custGeom>
              <a:avLst/>
              <a:gdLst>
                <a:gd name="T0" fmla="*/ 0 w 11"/>
                <a:gd name="T1" fmla="*/ 31 h 40"/>
                <a:gd name="T2" fmla="*/ 0 w 11"/>
                <a:gd name="T3" fmla="*/ 31 h 40"/>
                <a:gd name="T4" fmla="*/ 0 w 11"/>
                <a:gd name="T5" fmla="*/ 2 h 40"/>
                <a:gd name="T6" fmla="*/ 10 w 11"/>
                <a:gd name="T7" fmla="*/ 9 h 40"/>
                <a:gd name="T8" fmla="*/ 10 w 11"/>
                <a:gd name="T9" fmla="*/ 38 h 40"/>
                <a:gd name="T10" fmla="*/ 0 w 11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0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0" y="9"/>
                  </a:cubicBezTo>
                  <a:cubicBezTo>
                    <a:pt x="11" y="10"/>
                    <a:pt x="11" y="38"/>
                    <a:pt x="10" y="38"/>
                  </a:cubicBezTo>
                  <a:cubicBezTo>
                    <a:pt x="10" y="40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4" name="Freeform 210">
              <a:extLst>
                <a:ext uri="{FF2B5EF4-FFF2-40B4-BE49-F238E27FC236}">
                  <a16:creationId xmlns:a16="http://schemas.microsoft.com/office/drawing/2014/main" id="{FD168664-95FD-22C1-BE74-6C4D57612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4830763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0" y="10"/>
                  </a:cubicBezTo>
                  <a:cubicBezTo>
                    <a:pt x="11" y="11"/>
                    <a:pt x="11" y="38"/>
                    <a:pt x="10" y="39"/>
                  </a:cubicBezTo>
                  <a:cubicBezTo>
                    <a:pt x="10" y="41"/>
                    <a:pt x="1" y="35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Freeform 211">
              <a:extLst>
                <a:ext uri="{FF2B5EF4-FFF2-40B4-BE49-F238E27FC236}">
                  <a16:creationId xmlns:a16="http://schemas.microsoft.com/office/drawing/2014/main" id="{A9B0D615-9F60-0ECD-CBF5-1D15910EE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4795838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0" y="10"/>
                  </a:cubicBezTo>
                  <a:cubicBezTo>
                    <a:pt x="11" y="11"/>
                    <a:pt x="11" y="38"/>
                    <a:pt x="10" y="39"/>
                  </a:cubicBezTo>
                  <a:cubicBezTo>
                    <a:pt x="10" y="41"/>
                    <a:pt x="1" y="35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Freeform 212">
              <a:extLst>
                <a:ext uri="{FF2B5EF4-FFF2-40B4-BE49-F238E27FC236}">
                  <a16:creationId xmlns:a16="http://schemas.microsoft.com/office/drawing/2014/main" id="{5BB966E0-10E2-86A4-1385-5F2141606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4759325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0" y="10"/>
                  </a:cubicBezTo>
                  <a:cubicBezTo>
                    <a:pt x="11" y="11"/>
                    <a:pt x="11" y="38"/>
                    <a:pt x="10" y="39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Freeform 213">
              <a:extLst>
                <a:ext uri="{FF2B5EF4-FFF2-40B4-BE49-F238E27FC236}">
                  <a16:creationId xmlns:a16="http://schemas.microsoft.com/office/drawing/2014/main" id="{57A5E6C8-EA17-4FCF-B5F2-F4533933A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5119688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0" y="10"/>
                  </a:cubicBezTo>
                  <a:cubicBezTo>
                    <a:pt x="11" y="11"/>
                    <a:pt x="11" y="38"/>
                    <a:pt x="10" y="39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Freeform 214">
              <a:extLst>
                <a:ext uri="{FF2B5EF4-FFF2-40B4-BE49-F238E27FC236}">
                  <a16:creationId xmlns:a16="http://schemas.microsoft.com/office/drawing/2014/main" id="{D2C5A06A-FCD3-BE49-C7A0-013F02CEE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5156200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0" y="10"/>
                  </a:cubicBezTo>
                  <a:cubicBezTo>
                    <a:pt x="11" y="11"/>
                    <a:pt x="11" y="38"/>
                    <a:pt x="10" y="39"/>
                  </a:cubicBezTo>
                  <a:cubicBezTo>
                    <a:pt x="10" y="41"/>
                    <a:pt x="1" y="35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Freeform 215">
              <a:extLst>
                <a:ext uri="{FF2B5EF4-FFF2-40B4-BE49-F238E27FC236}">
                  <a16:creationId xmlns:a16="http://schemas.microsoft.com/office/drawing/2014/main" id="{ECA19D77-6784-ED5C-5183-801D423D8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5191125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8"/>
                    <a:pt x="10" y="10"/>
                  </a:cubicBezTo>
                  <a:cubicBezTo>
                    <a:pt x="11" y="11"/>
                    <a:pt x="11" y="38"/>
                    <a:pt x="10" y="39"/>
                  </a:cubicBezTo>
                  <a:cubicBezTo>
                    <a:pt x="10" y="41"/>
                    <a:pt x="1" y="35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Freeform 216">
              <a:extLst>
                <a:ext uri="{FF2B5EF4-FFF2-40B4-BE49-F238E27FC236}">
                  <a16:creationId xmlns:a16="http://schemas.microsoft.com/office/drawing/2014/main" id="{E1876F93-F17A-F355-B19F-876245270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5227638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9 h 41"/>
                <a:gd name="T8" fmla="*/ 10 w 11"/>
                <a:gd name="T9" fmla="*/ 38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0" y="9"/>
                  </a:cubicBezTo>
                  <a:cubicBezTo>
                    <a:pt x="11" y="10"/>
                    <a:pt x="11" y="38"/>
                    <a:pt x="10" y="38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" name="Freeform 217">
              <a:extLst>
                <a:ext uri="{FF2B5EF4-FFF2-40B4-BE49-F238E27FC236}">
                  <a16:creationId xmlns:a16="http://schemas.microsoft.com/office/drawing/2014/main" id="{04764A7D-2301-121B-82DA-5C8296821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5264150"/>
              <a:ext cx="7937" cy="28575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0" y="10"/>
                  </a:cubicBezTo>
                  <a:cubicBezTo>
                    <a:pt x="11" y="10"/>
                    <a:pt x="11" y="38"/>
                    <a:pt x="10" y="39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" name="Freeform 218">
              <a:extLst>
                <a:ext uri="{FF2B5EF4-FFF2-40B4-BE49-F238E27FC236}">
                  <a16:creationId xmlns:a16="http://schemas.microsoft.com/office/drawing/2014/main" id="{FE37B1FF-5278-729B-3D05-0882B57D8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5300663"/>
              <a:ext cx="7937" cy="26988"/>
            </a:xfrm>
            <a:custGeom>
              <a:avLst/>
              <a:gdLst>
                <a:gd name="T0" fmla="*/ 0 w 11"/>
                <a:gd name="T1" fmla="*/ 31 h 41"/>
                <a:gd name="T2" fmla="*/ 0 w 11"/>
                <a:gd name="T3" fmla="*/ 31 h 41"/>
                <a:gd name="T4" fmla="*/ 0 w 11"/>
                <a:gd name="T5" fmla="*/ 2 h 41"/>
                <a:gd name="T6" fmla="*/ 10 w 11"/>
                <a:gd name="T7" fmla="*/ 10 h 41"/>
                <a:gd name="T8" fmla="*/ 10 w 11"/>
                <a:gd name="T9" fmla="*/ 39 h 41"/>
                <a:gd name="T10" fmla="*/ 0 w 11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1">
                  <a:moveTo>
                    <a:pt x="0" y="31"/>
                  </a:moveTo>
                  <a:lnTo>
                    <a:pt x="0" y="31"/>
                  </a:lnTo>
                  <a:cubicBezTo>
                    <a:pt x="0" y="30"/>
                    <a:pt x="0" y="3"/>
                    <a:pt x="0" y="2"/>
                  </a:cubicBezTo>
                  <a:cubicBezTo>
                    <a:pt x="1" y="0"/>
                    <a:pt x="10" y="7"/>
                    <a:pt x="10" y="10"/>
                  </a:cubicBezTo>
                  <a:cubicBezTo>
                    <a:pt x="11" y="11"/>
                    <a:pt x="11" y="38"/>
                    <a:pt x="10" y="39"/>
                  </a:cubicBezTo>
                  <a:cubicBezTo>
                    <a:pt x="10" y="41"/>
                    <a:pt x="1" y="34"/>
                    <a:pt x="0" y="3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" name="Freeform 219">
              <a:extLst>
                <a:ext uri="{FF2B5EF4-FFF2-40B4-BE49-F238E27FC236}">
                  <a16:creationId xmlns:a16="http://schemas.microsoft.com/office/drawing/2014/main" id="{E3226075-52D2-FFDF-4B97-0145893DC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1263" y="5284788"/>
              <a:ext cx="26987" cy="15875"/>
            </a:xfrm>
            <a:custGeom>
              <a:avLst/>
              <a:gdLst>
                <a:gd name="T0" fmla="*/ 26 w 40"/>
                <a:gd name="T1" fmla="*/ 21 h 22"/>
                <a:gd name="T2" fmla="*/ 26 w 40"/>
                <a:gd name="T3" fmla="*/ 21 h 22"/>
                <a:gd name="T4" fmla="*/ 2 w 40"/>
                <a:gd name="T5" fmla="*/ 5 h 22"/>
                <a:gd name="T6" fmla="*/ 14 w 40"/>
                <a:gd name="T7" fmla="*/ 1 h 22"/>
                <a:gd name="T8" fmla="*/ 38 w 40"/>
                <a:gd name="T9" fmla="*/ 16 h 22"/>
                <a:gd name="T10" fmla="*/ 26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2" y="5"/>
                  </a:cubicBezTo>
                  <a:cubicBezTo>
                    <a:pt x="0" y="4"/>
                    <a:pt x="11" y="0"/>
                    <a:pt x="14" y="1"/>
                  </a:cubicBezTo>
                  <a:cubicBezTo>
                    <a:pt x="15" y="1"/>
                    <a:pt x="38" y="16"/>
                    <a:pt x="38" y="16"/>
                  </a:cubicBezTo>
                  <a:cubicBezTo>
                    <a:pt x="40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" name="Freeform 220">
              <a:extLst>
                <a:ext uri="{FF2B5EF4-FFF2-40B4-BE49-F238E27FC236}">
                  <a16:creationId xmlns:a16="http://schemas.microsoft.com/office/drawing/2014/main" id="{E4F8F7ED-94A7-1F72-A6DC-FC8046D04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688" y="5265738"/>
              <a:ext cx="25400" cy="14288"/>
            </a:xfrm>
            <a:custGeom>
              <a:avLst/>
              <a:gdLst>
                <a:gd name="T0" fmla="*/ 25 w 39"/>
                <a:gd name="T1" fmla="*/ 21 h 22"/>
                <a:gd name="T2" fmla="*/ 25 w 39"/>
                <a:gd name="T3" fmla="*/ 21 h 22"/>
                <a:gd name="T4" fmla="*/ 1 w 39"/>
                <a:gd name="T5" fmla="*/ 5 h 22"/>
                <a:gd name="T6" fmla="*/ 13 w 39"/>
                <a:gd name="T7" fmla="*/ 1 h 22"/>
                <a:gd name="T8" fmla="*/ 37 w 39"/>
                <a:gd name="T9" fmla="*/ 17 h 22"/>
                <a:gd name="T10" fmla="*/ 25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5" y="21"/>
                  </a:moveTo>
                  <a:lnTo>
                    <a:pt x="25" y="21"/>
                  </a:lnTo>
                  <a:cubicBezTo>
                    <a:pt x="24" y="21"/>
                    <a:pt x="2" y="6"/>
                    <a:pt x="1" y="5"/>
                  </a:cubicBezTo>
                  <a:cubicBezTo>
                    <a:pt x="0" y="4"/>
                    <a:pt x="11" y="0"/>
                    <a:pt x="13" y="1"/>
                  </a:cubicBezTo>
                  <a:cubicBezTo>
                    <a:pt x="14" y="1"/>
                    <a:pt x="37" y="16"/>
                    <a:pt x="37" y="17"/>
                  </a:cubicBezTo>
                  <a:cubicBezTo>
                    <a:pt x="39" y="18"/>
                    <a:pt x="29" y="22"/>
                    <a:pt x="25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5" name="Freeform 221">
              <a:extLst>
                <a:ext uri="{FF2B5EF4-FFF2-40B4-BE49-F238E27FC236}">
                  <a16:creationId xmlns:a16="http://schemas.microsoft.com/office/drawing/2014/main" id="{DF9C28F5-5A20-AB59-C98C-CBF892921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938" y="5246688"/>
              <a:ext cx="26987" cy="14288"/>
            </a:xfrm>
            <a:custGeom>
              <a:avLst/>
              <a:gdLst>
                <a:gd name="T0" fmla="*/ 26 w 39"/>
                <a:gd name="T1" fmla="*/ 21 h 22"/>
                <a:gd name="T2" fmla="*/ 26 w 39"/>
                <a:gd name="T3" fmla="*/ 21 h 22"/>
                <a:gd name="T4" fmla="*/ 1 w 39"/>
                <a:gd name="T5" fmla="*/ 5 h 22"/>
                <a:gd name="T6" fmla="*/ 14 w 39"/>
                <a:gd name="T7" fmla="*/ 1 h 22"/>
                <a:gd name="T8" fmla="*/ 38 w 39"/>
                <a:gd name="T9" fmla="*/ 17 h 22"/>
                <a:gd name="T10" fmla="*/ 26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1" y="5"/>
                  </a:cubicBezTo>
                  <a:cubicBezTo>
                    <a:pt x="0" y="4"/>
                    <a:pt x="11" y="0"/>
                    <a:pt x="14" y="1"/>
                  </a:cubicBezTo>
                  <a:cubicBezTo>
                    <a:pt x="14" y="1"/>
                    <a:pt x="37" y="16"/>
                    <a:pt x="38" y="17"/>
                  </a:cubicBezTo>
                  <a:cubicBezTo>
                    <a:pt x="39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6" name="Freeform 222">
              <a:extLst>
                <a:ext uri="{FF2B5EF4-FFF2-40B4-BE49-F238E27FC236}">
                  <a16:creationId xmlns:a16="http://schemas.microsoft.com/office/drawing/2014/main" id="{66D6C86F-6720-0ADD-1107-61C83605A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0776" y="5226050"/>
              <a:ext cx="26987" cy="15875"/>
            </a:xfrm>
            <a:custGeom>
              <a:avLst/>
              <a:gdLst>
                <a:gd name="T0" fmla="*/ 26 w 40"/>
                <a:gd name="T1" fmla="*/ 21 h 22"/>
                <a:gd name="T2" fmla="*/ 26 w 40"/>
                <a:gd name="T3" fmla="*/ 21 h 22"/>
                <a:gd name="T4" fmla="*/ 2 w 40"/>
                <a:gd name="T5" fmla="*/ 5 h 22"/>
                <a:gd name="T6" fmla="*/ 14 w 40"/>
                <a:gd name="T7" fmla="*/ 1 h 22"/>
                <a:gd name="T8" fmla="*/ 38 w 40"/>
                <a:gd name="T9" fmla="*/ 17 h 22"/>
                <a:gd name="T10" fmla="*/ 26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3" y="6"/>
                    <a:pt x="2" y="5"/>
                  </a:cubicBezTo>
                  <a:cubicBezTo>
                    <a:pt x="0" y="4"/>
                    <a:pt x="12" y="0"/>
                    <a:pt x="14" y="1"/>
                  </a:cubicBezTo>
                  <a:cubicBezTo>
                    <a:pt x="15" y="1"/>
                    <a:pt x="38" y="16"/>
                    <a:pt x="38" y="17"/>
                  </a:cubicBezTo>
                  <a:cubicBezTo>
                    <a:pt x="40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Freeform 223">
              <a:extLst>
                <a:ext uri="{FF2B5EF4-FFF2-40B4-BE49-F238E27FC236}">
                  <a16:creationId xmlns:a16="http://schemas.microsoft.com/office/drawing/2014/main" id="{CEBA8723-DD1E-00CD-2212-56A032D1B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0613" y="5207000"/>
              <a:ext cx="26987" cy="14288"/>
            </a:xfrm>
            <a:custGeom>
              <a:avLst/>
              <a:gdLst>
                <a:gd name="T0" fmla="*/ 25 w 39"/>
                <a:gd name="T1" fmla="*/ 21 h 22"/>
                <a:gd name="T2" fmla="*/ 25 w 39"/>
                <a:gd name="T3" fmla="*/ 21 h 22"/>
                <a:gd name="T4" fmla="*/ 1 w 39"/>
                <a:gd name="T5" fmla="*/ 5 h 22"/>
                <a:gd name="T6" fmla="*/ 13 w 39"/>
                <a:gd name="T7" fmla="*/ 1 h 22"/>
                <a:gd name="T8" fmla="*/ 38 w 39"/>
                <a:gd name="T9" fmla="*/ 17 h 22"/>
                <a:gd name="T10" fmla="*/ 25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5" y="21"/>
                  </a:moveTo>
                  <a:lnTo>
                    <a:pt x="25" y="21"/>
                  </a:lnTo>
                  <a:cubicBezTo>
                    <a:pt x="25" y="21"/>
                    <a:pt x="2" y="6"/>
                    <a:pt x="1" y="5"/>
                  </a:cubicBezTo>
                  <a:cubicBezTo>
                    <a:pt x="0" y="4"/>
                    <a:pt x="11" y="0"/>
                    <a:pt x="13" y="1"/>
                  </a:cubicBezTo>
                  <a:cubicBezTo>
                    <a:pt x="14" y="1"/>
                    <a:pt x="37" y="16"/>
                    <a:pt x="38" y="17"/>
                  </a:cubicBezTo>
                  <a:cubicBezTo>
                    <a:pt x="39" y="18"/>
                    <a:pt x="29" y="22"/>
                    <a:pt x="25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8" name="Freeform 224">
              <a:extLst>
                <a:ext uri="{FF2B5EF4-FFF2-40B4-BE49-F238E27FC236}">
                  <a16:creationId xmlns:a16="http://schemas.microsoft.com/office/drawing/2014/main" id="{D986D0F6-3636-C064-A87F-68F14A09D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451" y="5186363"/>
              <a:ext cx="26987" cy="15875"/>
            </a:xfrm>
            <a:custGeom>
              <a:avLst/>
              <a:gdLst>
                <a:gd name="T0" fmla="*/ 26 w 39"/>
                <a:gd name="T1" fmla="*/ 21 h 22"/>
                <a:gd name="T2" fmla="*/ 26 w 39"/>
                <a:gd name="T3" fmla="*/ 21 h 22"/>
                <a:gd name="T4" fmla="*/ 2 w 39"/>
                <a:gd name="T5" fmla="*/ 5 h 22"/>
                <a:gd name="T6" fmla="*/ 14 w 39"/>
                <a:gd name="T7" fmla="*/ 1 h 22"/>
                <a:gd name="T8" fmla="*/ 38 w 39"/>
                <a:gd name="T9" fmla="*/ 17 h 22"/>
                <a:gd name="T10" fmla="*/ 26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2" y="5"/>
                  </a:cubicBezTo>
                  <a:cubicBezTo>
                    <a:pt x="0" y="4"/>
                    <a:pt x="11" y="0"/>
                    <a:pt x="14" y="1"/>
                  </a:cubicBezTo>
                  <a:cubicBezTo>
                    <a:pt x="15" y="1"/>
                    <a:pt x="38" y="16"/>
                    <a:pt x="38" y="17"/>
                  </a:cubicBezTo>
                  <a:cubicBezTo>
                    <a:pt x="39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9" name="Freeform 225">
              <a:extLst>
                <a:ext uri="{FF2B5EF4-FFF2-40B4-BE49-F238E27FC236}">
                  <a16:creationId xmlns:a16="http://schemas.microsoft.com/office/drawing/2014/main" id="{B4567085-61DF-564A-004F-E9F79797F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288" y="5167313"/>
              <a:ext cx="26987" cy="14288"/>
            </a:xfrm>
            <a:custGeom>
              <a:avLst/>
              <a:gdLst>
                <a:gd name="T0" fmla="*/ 26 w 40"/>
                <a:gd name="T1" fmla="*/ 21 h 22"/>
                <a:gd name="T2" fmla="*/ 26 w 40"/>
                <a:gd name="T3" fmla="*/ 21 h 22"/>
                <a:gd name="T4" fmla="*/ 2 w 40"/>
                <a:gd name="T5" fmla="*/ 5 h 22"/>
                <a:gd name="T6" fmla="*/ 14 w 40"/>
                <a:gd name="T7" fmla="*/ 1 h 22"/>
                <a:gd name="T8" fmla="*/ 38 w 40"/>
                <a:gd name="T9" fmla="*/ 17 h 22"/>
                <a:gd name="T10" fmla="*/ 26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3" y="6"/>
                    <a:pt x="2" y="5"/>
                  </a:cubicBezTo>
                  <a:cubicBezTo>
                    <a:pt x="0" y="4"/>
                    <a:pt x="12" y="0"/>
                    <a:pt x="14" y="1"/>
                  </a:cubicBezTo>
                  <a:cubicBezTo>
                    <a:pt x="15" y="1"/>
                    <a:pt x="38" y="16"/>
                    <a:pt x="38" y="17"/>
                  </a:cubicBezTo>
                  <a:cubicBezTo>
                    <a:pt x="40" y="18"/>
                    <a:pt x="30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0" name="Freeform 226">
              <a:extLst>
                <a:ext uri="{FF2B5EF4-FFF2-40B4-BE49-F238E27FC236}">
                  <a16:creationId xmlns:a16="http://schemas.microsoft.com/office/drawing/2014/main" id="{659DEE11-04D6-CA1F-79B2-16AF15953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3013" y="5305425"/>
              <a:ext cx="25400" cy="14288"/>
            </a:xfrm>
            <a:custGeom>
              <a:avLst/>
              <a:gdLst>
                <a:gd name="T0" fmla="*/ 26 w 39"/>
                <a:gd name="T1" fmla="*/ 21 h 22"/>
                <a:gd name="T2" fmla="*/ 26 w 39"/>
                <a:gd name="T3" fmla="*/ 21 h 22"/>
                <a:gd name="T4" fmla="*/ 1 w 39"/>
                <a:gd name="T5" fmla="*/ 5 h 22"/>
                <a:gd name="T6" fmla="*/ 13 w 39"/>
                <a:gd name="T7" fmla="*/ 1 h 22"/>
                <a:gd name="T8" fmla="*/ 38 w 39"/>
                <a:gd name="T9" fmla="*/ 16 h 22"/>
                <a:gd name="T10" fmla="*/ 26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1" y="5"/>
                  </a:cubicBezTo>
                  <a:cubicBezTo>
                    <a:pt x="0" y="4"/>
                    <a:pt x="11" y="0"/>
                    <a:pt x="13" y="1"/>
                  </a:cubicBezTo>
                  <a:cubicBezTo>
                    <a:pt x="14" y="1"/>
                    <a:pt x="37" y="16"/>
                    <a:pt x="38" y="16"/>
                  </a:cubicBezTo>
                  <a:cubicBezTo>
                    <a:pt x="39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1" name="Freeform 227">
              <a:extLst>
                <a:ext uri="{FF2B5EF4-FFF2-40B4-BE49-F238E27FC236}">
                  <a16:creationId xmlns:a16="http://schemas.microsoft.com/office/drawing/2014/main" id="{8252B4DD-C526-0974-D6FC-9D9B93E7F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588" y="5324475"/>
              <a:ext cx="26987" cy="14288"/>
            </a:xfrm>
            <a:custGeom>
              <a:avLst/>
              <a:gdLst>
                <a:gd name="T0" fmla="*/ 26 w 40"/>
                <a:gd name="T1" fmla="*/ 21 h 22"/>
                <a:gd name="T2" fmla="*/ 26 w 40"/>
                <a:gd name="T3" fmla="*/ 21 h 22"/>
                <a:gd name="T4" fmla="*/ 2 w 40"/>
                <a:gd name="T5" fmla="*/ 5 h 22"/>
                <a:gd name="T6" fmla="*/ 14 w 40"/>
                <a:gd name="T7" fmla="*/ 1 h 22"/>
                <a:gd name="T8" fmla="*/ 38 w 40"/>
                <a:gd name="T9" fmla="*/ 16 h 22"/>
                <a:gd name="T10" fmla="*/ 26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3" y="6"/>
                    <a:pt x="2" y="5"/>
                  </a:cubicBezTo>
                  <a:cubicBezTo>
                    <a:pt x="0" y="4"/>
                    <a:pt x="12" y="0"/>
                    <a:pt x="14" y="1"/>
                  </a:cubicBezTo>
                  <a:cubicBezTo>
                    <a:pt x="15" y="1"/>
                    <a:pt x="38" y="16"/>
                    <a:pt x="38" y="16"/>
                  </a:cubicBezTo>
                  <a:cubicBezTo>
                    <a:pt x="40" y="18"/>
                    <a:pt x="30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Freeform 228">
              <a:extLst>
                <a:ext uri="{FF2B5EF4-FFF2-40B4-BE49-F238E27FC236}">
                  <a16:creationId xmlns:a16="http://schemas.microsoft.com/office/drawing/2014/main" id="{BDF14B4C-E22D-6A51-0159-BA9E39BAB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338" y="5343525"/>
              <a:ext cx="25400" cy="15875"/>
            </a:xfrm>
            <a:custGeom>
              <a:avLst/>
              <a:gdLst>
                <a:gd name="T0" fmla="*/ 26 w 39"/>
                <a:gd name="T1" fmla="*/ 21 h 22"/>
                <a:gd name="T2" fmla="*/ 26 w 39"/>
                <a:gd name="T3" fmla="*/ 21 h 22"/>
                <a:gd name="T4" fmla="*/ 2 w 39"/>
                <a:gd name="T5" fmla="*/ 5 h 22"/>
                <a:gd name="T6" fmla="*/ 14 w 39"/>
                <a:gd name="T7" fmla="*/ 1 h 22"/>
                <a:gd name="T8" fmla="*/ 38 w 39"/>
                <a:gd name="T9" fmla="*/ 16 h 22"/>
                <a:gd name="T10" fmla="*/ 26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2" y="5"/>
                  </a:cubicBezTo>
                  <a:cubicBezTo>
                    <a:pt x="0" y="4"/>
                    <a:pt x="11" y="0"/>
                    <a:pt x="14" y="1"/>
                  </a:cubicBezTo>
                  <a:cubicBezTo>
                    <a:pt x="15" y="1"/>
                    <a:pt x="37" y="16"/>
                    <a:pt x="38" y="16"/>
                  </a:cubicBezTo>
                  <a:cubicBezTo>
                    <a:pt x="39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Freeform 229">
              <a:extLst>
                <a:ext uri="{FF2B5EF4-FFF2-40B4-BE49-F238E27FC236}">
                  <a16:creationId xmlns:a16="http://schemas.microsoft.com/office/drawing/2014/main" id="{CB3DDBF6-4CB8-3FD5-59D2-E20126022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501" y="5364163"/>
              <a:ext cx="25400" cy="14288"/>
            </a:xfrm>
            <a:custGeom>
              <a:avLst/>
              <a:gdLst>
                <a:gd name="T0" fmla="*/ 25 w 39"/>
                <a:gd name="T1" fmla="*/ 21 h 22"/>
                <a:gd name="T2" fmla="*/ 25 w 39"/>
                <a:gd name="T3" fmla="*/ 21 h 22"/>
                <a:gd name="T4" fmla="*/ 1 w 39"/>
                <a:gd name="T5" fmla="*/ 5 h 22"/>
                <a:gd name="T6" fmla="*/ 13 w 39"/>
                <a:gd name="T7" fmla="*/ 1 h 22"/>
                <a:gd name="T8" fmla="*/ 38 w 39"/>
                <a:gd name="T9" fmla="*/ 16 h 22"/>
                <a:gd name="T10" fmla="*/ 25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5" y="21"/>
                  </a:moveTo>
                  <a:lnTo>
                    <a:pt x="25" y="21"/>
                  </a:lnTo>
                  <a:cubicBezTo>
                    <a:pt x="24" y="21"/>
                    <a:pt x="2" y="6"/>
                    <a:pt x="1" y="5"/>
                  </a:cubicBezTo>
                  <a:cubicBezTo>
                    <a:pt x="0" y="4"/>
                    <a:pt x="11" y="0"/>
                    <a:pt x="13" y="1"/>
                  </a:cubicBezTo>
                  <a:cubicBezTo>
                    <a:pt x="14" y="1"/>
                    <a:pt x="37" y="16"/>
                    <a:pt x="38" y="16"/>
                  </a:cubicBezTo>
                  <a:cubicBezTo>
                    <a:pt x="39" y="18"/>
                    <a:pt x="29" y="22"/>
                    <a:pt x="25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Freeform 230">
              <a:extLst>
                <a:ext uri="{FF2B5EF4-FFF2-40B4-BE49-F238E27FC236}">
                  <a16:creationId xmlns:a16="http://schemas.microsoft.com/office/drawing/2014/main" id="{AA739187-CC66-2426-8555-B5CF3DE75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663" y="5383213"/>
              <a:ext cx="26987" cy="15875"/>
            </a:xfrm>
            <a:custGeom>
              <a:avLst/>
              <a:gdLst>
                <a:gd name="T0" fmla="*/ 26 w 40"/>
                <a:gd name="T1" fmla="*/ 21 h 22"/>
                <a:gd name="T2" fmla="*/ 26 w 40"/>
                <a:gd name="T3" fmla="*/ 21 h 22"/>
                <a:gd name="T4" fmla="*/ 2 w 40"/>
                <a:gd name="T5" fmla="*/ 5 h 22"/>
                <a:gd name="T6" fmla="*/ 14 w 40"/>
                <a:gd name="T7" fmla="*/ 1 h 22"/>
                <a:gd name="T8" fmla="*/ 38 w 40"/>
                <a:gd name="T9" fmla="*/ 16 h 22"/>
                <a:gd name="T10" fmla="*/ 26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2" y="5"/>
                  </a:cubicBezTo>
                  <a:cubicBezTo>
                    <a:pt x="0" y="4"/>
                    <a:pt x="12" y="0"/>
                    <a:pt x="14" y="1"/>
                  </a:cubicBezTo>
                  <a:cubicBezTo>
                    <a:pt x="15" y="1"/>
                    <a:pt x="38" y="16"/>
                    <a:pt x="38" y="16"/>
                  </a:cubicBezTo>
                  <a:cubicBezTo>
                    <a:pt x="40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Freeform 231">
              <a:extLst>
                <a:ext uri="{FF2B5EF4-FFF2-40B4-BE49-F238E27FC236}">
                  <a16:creationId xmlns:a16="http://schemas.microsoft.com/office/drawing/2014/main" id="{075E6014-92E8-F914-2203-9E4664293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7926" y="5211763"/>
              <a:ext cx="28575" cy="15875"/>
            </a:xfrm>
            <a:custGeom>
              <a:avLst/>
              <a:gdLst>
                <a:gd name="T0" fmla="*/ 26 w 40"/>
                <a:gd name="T1" fmla="*/ 21 h 22"/>
                <a:gd name="T2" fmla="*/ 26 w 40"/>
                <a:gd name="T3" fmla="*/ 21 h 22"/>
                <a:gd name="T4" fmla="*/ 2 w 40"/>
                <a:gd name="T5" fmla="*/ 5 h 22"/>
                <a:gd name="T6" fmla="*/ 14 w 40"/>
                <a:gd name="T7" fmla="*/ 1 h 22"/>
                <a:gd name="T8" fmla="*/ 38 w 40"/>
                <a:gd name="T9" fmla="*/ 17 h 22"/>
                <a:gd name="T10" fmla="*/ 26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2" y="5"/>
                  </a:cubicBezTo>
                  <a:cubicBezTo>
                    <a:pt x="0" y="4"/>
                    <a:pt x="12" y="0"/>
                    <a:pt x="14" y="1"/>
                  </a:cubicBezTo>
                  <a:cubicBezTo>
                    <a:pt x="15" y="1"/>
                    <a:pt x="38" y="16"/>
                    <a:pt x="38" y="17"/>
                  </a:cubicBezTo>
                  <a:cubicBezTo>
                    <a:pt x="40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Freeform 232">
              <a:extLst>
                <a:ext uri="{FF2B5EF4-FFF2-40B4-BE49-F238E27FC236}">
                  <a16:creationId xmlns:a16="http://schemas.microsoft.com/office/drawing/2014/main" id="{4223C4E7-F50F-B125-7788-C47FF6C79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9351" y="5192713"/>
              <a:ext cx="25400" cy="14288"/>
            </a:xfrm>
            <a:custGeom>
              <a:avLst/>
              <a:gdLst>
                <a:gd name="T0" fmla="*/ 25 w 39"/>
                <a:gd name="T1" fmla="*/ 21 h 22"/>
                <a:gd name="T2" fmla="*/ 25 w 39"/>
                <a:gd name="T3" fmla="*/ 21 h 22"/>
                <a:gd name="T4" fmla="*/ 1 w 39"/>
                <a:gd name="T5" fmla="*/ 5 h 22"/>
                <a:gd name="T6" fmla="*/ 13 w 39"/>
                <a:gd name="T7" fmla="*/ 1 h 22"/>
                <a:gd name="T8" fmla="*/ 38 w 39"/>
                <a:gd name="T9" fmla="*/ 17 h 22"/>
                <a:gd name="T10" fmla="*/ 25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5" y="21"/>
                  </a:moveTo>
                  <a:lnTo>
                    <a:pt x="25" y="21"/>
                  </a:lnTo>
                  <a:cubicBezTo>
                    <a:pt x="24" y="21"/>
                    <a:pt x="2" y="6"/>
                    <a:pt x="1" y="5"/>
                  </a:cubicBezTo>
                  <a:cubicBezTo>
                    <a:pt x="0" y="4"/>
                    <a:pt x="11" y="0"/>
                    <a:pt x="13" y="1"/>
                  </a:cubicBezTo>
                  <a:cubicBezTo>
                    <a:pt x="14" y="1"/>
                    <a:pt x="37" y="16"/>
                    <a:pt x="38" y="17"/>
                  </a:cubicBezTo>
                  <a:cubicBezTo>
                    <a:pt x="39" y="18"/>
                    <a:pt x="29" y="22"/>
                    <a:pt x="25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Freeform 233">
              <a:extLst>
                <a:ext uri="{FF2B5EF4-FFF2-40B4-BE49-F238E27FC236}">
                  <a16:creationId xmlns:a16="http://schemas.microsoft.com/office/drawing/2014/main" id="{801C968F-8FC0-4C0F-E8DA-64F02133C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7601" y="5172075"/>
              <a:ext cx="26987" cy="15875"/>
            </a:xfrm>
            <a:custGeom>
              <a:avLst/>
              <a:gdLst>
                <a:gd name="T0" fmla="*/ 26 w 39"/>
                <a:gd name="T1" fmla="*/ 21 h 22"/>
                <a:gd name="T2" fmla="*/ 26 w 39"/>
                <a:gd name="T3" fmla="*/ 21 h 22"/>
                <a:gd name="T4" fmla="*/ 2 w 39"/>
                <a:gd name="T5" fmla="*/ 5 h 22"/>
                <a:gd name="T6" fmla="*/ 14 w 39"/>
                <a:gd name="T7" fmla="*/ 1 h 22"/>
                <a:gd name="T8" fmla="*/ 38 w 39"/>
                <a:gd name="T9" fmla="*/ 17 h 22"/>
                <a:gd name="T10" fmla="*/ 26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2" y="5"/>
                  </a:cubicBezTo>
                  <a:cubicBezTo>
                    <a:pt x="0" y="4"/>
                    <a:pt x="11" y="0"/>
                    <a:pt x="14" y="1"/>
                  </a:cubicBezTo>
                  <a:cubicBezTo>
                    <a:pt x="15" y="1"/>
                    <a:pt x="37" y="16"/>
                    <a:pt x="38" y="17"/>
                  </a:cubicBezTo>
                  <a:cubicBezTo>
                    <a:pt x="39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Freeform 234">
              <a:extLst>
                <a:ext uri="{FF2B5EF4-FFF2-40B4-BE49-F238E27FC236}">
                  <a16:creationId xmlns:a16="http://schemas.microsoft.com/office/drawing/2014/main" id="{3A0E6694-35FF-38DD-94D7-BFA646E65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5153025"/>
              <a:ext cx="26987" cy="14288"/>
            </a:xfrm>
            <a:custGeom>
              <a:avLst/>
              <a:gdLst>
                <a:gd name="T0" fmla="*/ 26 w 40"/>
                <a:gd name="T1" fmla="*/ 21 h 22"/>
                <a:gd name="T2" fmla="*/ 26 w 40"/>
                <a:gd name="T3" fmla="*/ 21 h 22"/>
                <a:gd name="T4" fmla="*/ 2 w 40"/>
                <a:gd name="T5" fmla="*/ 6 h 22"/>
                <a:gd name="T6" fmla="*/ 14 w 40"/>
                <a:gd name="T7" fmla="*/ 1 h 22"/>
                <a:gd name="T8" fmla="*/ 38 w 40"/>
                <a:gd name="T9" fmla="*/ 17 h 22"/>
                <a:gd name="T10" fmla="*/ 26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3" y="6"/>
                    <a:pt x="2" y="6"/>
                  </a:cubicBezTo>
                  <a:cubicBezTo>
                    <a:pt x="0" y="4"/>
                    <a:pt x="12" y="0"/>
                    <a:pt x="14" y="1"/>
                  </a:cubicBezTo>
                  <a:cubicBezTo>
                    <a:pt x="15" y="1"/>
                    <a:pt x="38" y="16"/>
                    <a:pt x="38" y="17"/>
                  </a:cubicBezTo>
                  <a:cubicBezTo>
                    <a:pt x="40" y="18"/>
                    <a:pt x="30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Freeform 235">
              <a:extLst>
                <a:ext uri="{FF2B5EF4-FFF2-40B4-BE49-F238E27FC236}">
                  <a16:creationId xmlns:a16="http://schemas.microsoft.com/office/drawing/2014/main" id="{2752905A-6E19-C3C2-ECC0-45F0C3825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7276" y="5133975"/>
              <a:ext cx="26987" cy="14288"/>
            </a:xfrm>
            <a:custGeom>
              <a:avLst/>
              <a:gdLst>
                <a:gd name="T0" fmla="*/ 26 w 39"/>
                <a:gd name="T1" fmla="*/ 21 h 22"/>
                <a:gd name="T2" fmla="*/ 26 w 39"/>
                <a:gd name="T3" fmla="*/ 21 h 22"/>
                <a:gd name="T4" fmla="*/ 1 w 39"/>
                <a:gd name="T5" fmla="*/ 6 h 22"/>
                <a:gd name="T6" fmla="*/ 13 w 39"/>
                <a:gd name="T7" fmla="*/ 1 h 22"/>
                <a:gd name="T8" fmla="*/ 38 w 39"/>
                <a:gd name="T9" fmla="*/ 17 h 22"/>
                <a:gd name="T10" fmla="*/ 26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1" y="6"/>
                  </a:cubicBezTo>
                  <a:cubicBezTo>
                    <a:pt x="0" y="4"/>
                    <a:pt x="11" y="0"/>
                    <a:pt x="13" y="1"/>
                  </a:cubicBezTo>
                  <a:cubicBezTo>
                    <a:pt x="14" y="1"/>
                    <a:pt x="37" y="16"/>
                    <a:pt x="38" y="17"/>
                  </a:cubicBezTo>
                  <a:cubicBezTo>
                    <a:pt x="39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0" name="Freeform 236">
              <a:extLst>
                <a:ext uri="{FF2B5EF4-FFF2-40B4-BE49-F238E27FC236}">
                  <a16:creationId xmlns:a16="http://schemas.microsoft.com/office/drawing/2014/main" id="{9A0789D8-4D7E-5F96-1B07-66CFC65F5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113" y="5113338"/>
              <a:ext cx="26987" cy="15875"/>
            </a:xfrm>
            <a:custGeom>
              <a:avLst/>
              <a:gdLst>
                <a:gd name="T0" fmla="*/ 26 w 40"/>
                <a:gd name="T1" fmla="*/ 21 h 22"/>
                <a:gd name="T2" fmla="*/ 26 w 40"/>
                <a:gd name="T3" fmla="*/ 21 h 22"/>
                <a:gd name="T4" fmla="*/ 2 w 40"/>
                <a:gd name="T5" fmla="*/ 6 h 22"/>
                <a:gd name="T6" fmla="*/ 14 w 40"/>
                <a:gd name="T7" fmla="*/ 1 h 22"/>
                <a:gd name="T8" fmla="*/ 38 w 40"/>
                <a:gd name="T9" fmla="*/ 17 h 22"/>
                <a:gd name="T10" fmla="*/ 26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2" y="6"/>
                  </a:cubicBezTo>
                  <a:cubicBezTo>
                    <a:pt x="0" y="4"/>
                    <a:pt x="11" y="0"/>
                    <a:pt x="14" y="1"/>
                  </a:cubicBezTo>
                  <a:cubicBezTo>
                    <a:pt x="15" y="1"/>
                    <a:pt x="38" y="16"/>
                    <a:pt x="38" y="17"/>
                  </a:cubicBezTo>
                  <a:cubicBezTo>
                    <a:pt x="40" y="19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1" name="Freeform 237">
              <a:extLst>
                <a:ext uri="{FF2B5EF4-FFF2-40B4-BE49-F238E27FC236}">
                  <a16:creationId xmlns:a16="http://schemas.microsoft.com/office/drawing/2014/main" id="{9065E2A3-2E39-A227-5CE4-065004CEA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9676" y="5232400"/>
              <a:ext cx="25400" cy="14288"/>
            </a:xfrm>
            <a:custGeom>
              <a:avLst/>
              <a:gdLst>
                <a:gd name="T0" fmla="*/ 26 w 39"/>
                <a:gd name="T1" fmla="*/ 21 h 22"/>
                <a:gd name="T2" fmla="*/ 26 w 39"/>
                <a:gd name="T3" fmla="*/ 21 h 22"/>
                <a:gd name="T4" fmla="*/ 1 w 39"/>
                <a:gd name="T5" fmla="*/ 5 h 22"/>
                <a:gd name="T6" fmla="*/ 14 w 39"/>
                <a:gd name="T7" fmla="*/ 1 h 22"/>
                <a:gd name="T8" fmla="*/ 38 w 39"/>
                <a:gd name="T9" fmla="*/ 17 h 22"/>
                <a:gd name="T10" fmla="*/ 26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1" y="5"/>
                  </a:cubicBezTo>
                  <a:cubicBezTo>
                    <a:pt x="0" y="4"/>
                    <a:pt x="11" y="0"/>
                    <a:pt x="14" y="1"/>
                  </a:cubicBezTo>
                  <a:cubicBezTo>
                    <a:pt x="14" y="1"/>
                    <a:pt x="37" y="16"/>
                    <a:pt x="38" y="17"/>
                  </a:cubicBezTo>
                  <a:cubicBezTo>
                    <a:pt x="39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2" name="Freeform 238">
              <a:extLst>
                <a:ext uri="{FF2B5EF4-FFF2-40B4-BE49-F238E27FC236}">
                  <a16:creationId xmlns:a16="http://schemas.microsoft.com/office/drawing/2014/main" id="{5C29EA19-19F8-3DAC-8CAE-8C3063730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838" y="5251450"/>
              <a:ext cx="25400" cy="14288"/>
            </a:xfrm>
            <a:custGeom>
              <a:avLst/>
              <a:gdLst>
                <a:gd name="T0" fmla="*/ 25 w 39"/>
                <a:gd name="T1" fmla="*/ 21 h 22"/>
                <a:gd name="T2" fmla="*/ 25 w 39"/>
                <a:gd name="T3" fmla="*/ 21 h 22"/>
                <a:gd name="T4" fmla="*/ 1 w 39"/>
                <a:gd name="T5" fmla="*/ 5 h 22"/>
                <a:gd name="T6" fmla="*/ 13 w 39"/>
                <a:gd name="T7" fmla="*/ 1 h 22"/>
                <a:gd name="T8" fmla="*/ 37 w 39"/>
                <a:gd name="T9" fmla="*/ 17 h 22"/>
                <a:gd name="T10" fmla="*/ 25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5" y="21"/>
                  </a:moveTo>
                  <a:lnTo>
                    <a:pt x="25" y="21"/>
                  </a:lnTo>
                  <a:cubicBezTo>
                    <a:pt x="24" y="21"/>
                    <a:pt x="2" y="6"/>
                    <a:pt x="1" y="5"/>
                  </a:cubicBezTo>
                  <a:cubicBezTo>
                    <a:pt x="0" y="4"/>
                    <a:pt x="11" y="0"/>
                    <a:pt x="13" y="1"/>
                  </a:cubicBezTo>
                  <a:cubicBezTo>
                    <a:pt x="14" y="1"/>
                    <a:pt x="37" y="16"/>
                    <a:pt x="37" y="17"/>
                  </a:cubicBezTo>
                  <a:cubicBezTo>
                    <a:pt x="39" y="18"/>
                    <a:pt x="29" y="22"/>
                    <a:pt x="25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3" name="Freeform 239">
              <a:extLst>
                <a:ext uri="{FF2B5EF4-FFF2-40B4-BE49-F238E27FC236}">
                  <a16:creationId xmlns:a16="http://schemas.microsoft.com/office/drawing/2014/main" id="{48B29665-1222-BF6E-2D9D-84D3469E6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001" y="5270500"/>
              <a:ext cx="25400" cy="15875"/>
            </a:xfrm>
            <a:custGeom>
              <a:avLst/>
              <a:gdLst>
                <a:gd name="T0" fmla="*/ 26 w 39"/>
                <a:gd name="T1" fmla="*/ 21 h 22"/>
                <a:gd name="T2" fmla="*/ 26 w 39"/>
                <a:gd name="T3" fmla="*/ 21 h 22"/>
                <a:gd name="T4" fmla="*/ 2 w 39"/>
                <a:gd name="T5" fmla="*/ 5 h 22"/>
                <a:gd name="T6" fmla="*/ 14 w 39"/>
                <a:gd name="T7" fmla="*/ 1 h 22"/>
                <a:gd name="T8" fmla="*/ 38 w 39"/>
                <a:gd name="T9" fmla="*/ 17 h 22"/>
                <a:gd name="T10" fmla="*/ 26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2" y="5"/>
                  </a:cubicBezTo>
                  <a:cubicBezTo>
                    <a:pt x="0" y="4"/>
                    <a:pt x="11" y="0"/>
                    <a:pt x="14" y="1"/>
                  </a:cubicBezTo>
                  <a:cubicBezTo>
                    <a:pt x="15" y="1"/>
                    <a:pt x="38" y="16"/>
                    <a:pt x="38" y="17"/>
                  </a:cubicBezTo>
                  <a:cubicBezTo>
                    <a:pt x="39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Freeform 240">
              <a:extLst>
                <a:ext uri="{FF2B5EF4-FFF2-40B4-BE49-F238E27FC236}">
                  <a16:creationId xmlns:a16="http://schemas.microsoft.com/office/drawing/2014/main" id="{047F4F63-C6F5-6BF5-E508-2DDDA32A2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163" y="5291138"/>
              <a:ext cx="25400" cy="14288"/>
            </a:xfrm>
            <a:custGeom>
              <a:avLst/>
              <a:gdLst>
                <a:gd name="T0" fmla="*/ 25 w 39"/>
                <a:gd name="T1" fmla="*/ 21 h 22"/>
                <a:gd name="T2" fmla="*/ 25 w 39"/>
                <a:gd name="T3" fmla="*/ 21 h 22"/>
                <a:gd name="T4" fmla="*/ 1 w 39"/>
                <a:gd name="T5" fmla="*/ 5 h 22"/>
                <a:gd name="T6" fmla="*/ 13 w 39"/>
                <a:gd name="T7" fmla="*/ 1 h 22"/>
                <a:gd name="T8" fmla="*/ 38 w 39"/>
                <a:gd name="T9" fmla="*/ 17 h 22"/>
                <a:gd name="T10" fmla="*/ 25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5" y="21"/>
                  </a:moveTo>
                  <a:lnTo>
                    <a:pt x="25" y="21"/>
                  </a:lnTo>
                  <a:cubicBezTo>
                    <a:pt x="25" y="21"/>
                    <a:pt x="2" y="6"/>
                    <a:pt x="1" y="5"/>
                  </a:cubicBezTo>
                  <a:cubicBezTo>
                    <a:pt x="0" y="4"/>
                    <a:pt x="11" y="0"/>
                    <a:pt x="13" y="1"/>
                  </a:cubicBezTo>
                  <a:cubicBezTo>
                    <a:pt x="14" y="1"/>
                    <a:pt x="37" y="16"/>
                    <a:pt x="38" y="17"/>
                  </a:cubicBezTo>
                  <a:cubicBezTo>
                    <a:pt x="39" y="18"/>
                    <a:pt x="29" y="22"/>
                    <a:pt x="25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Freeform 241">
              <a:extLst>
                <a:ext uri="{FF2B5EF4-FFF2-40B4-BE49-F238E27FC236}">
                  <a16:creationId xmlns:a16="http://schemas.microsoft.com/office/drawing/2014/main" id="{9B036B99-6EDF-186E-9486-3FBB66DE7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6" y="5310188"/>
              <a:ext cx="26987" cy="14288"/>
            </a:xfrm>
            <a:custGeom>
              <a:avLst/>
              <a:gdLst>
                <a:gd name="T0" fmla="*/ 26 w 40"/>
                <a:gd name="T1" fmla="*/ 21 h 22"/>
                <a:gd name="T2" fmla="*/ 26 w 40"/>
                <a:gd name="T3" fmla="*/ 21 h 22"/>
                <a:gd name="T4" fmla="*/ 2 w 40"/>
                <a:gd name="T5" fmla="*/ 5 h 22"/>
                <a:gd name="T6" fmla="*/ 14 w 40"/>
                <a:gd name="T7" fmla="*/ 1 h 22"/>
                <a:gd name="T8" fmla="*/ 38 w 40"/>
                <a:gd name="T9" fmla="*/ 17 h 22"/>
                <a:gd name="T10" fmla="*/ 26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3" y="6"/>
                    <a:pt x="2" y="5"/>
                  </a:cubicBezTo>
                  <a:cubicBezTo>
                    <a:pt x="0" y="4"/>
                    <a:pt x="12" y="0"/>
                    <a:pt x="14" y="1"/>
                  </a:cubicBezTo>
                  <a:cubicBezTo>
                    <a:pt x="15" y="1"/>
                    <a:pt x="38" y="16"/>
                    <a:pt x="38" y="17"/>
                  </a:cubicBezTo>
                  <a:cubicBezTo>
                    <a:pt x="40" y="18"/>
                    <a:pt x="30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" name="Freeform 242">
              <a:extLst>
                <a:ext uri="{FF2B5EF4-FFF2-40B4-BE49-F238E27FC236}">
                  <a16:creationId xmlns:a16="http://schemas.microsoft.com/office/drawing/2014/main" id="{BB520D2B-ABC3-C99C-E3FA-18AE29BD6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0488" y="5329238"/>
              <a:ext cx="25400" cy="15875"/>
            </a:xfrm>
            <a:custGeom>
              <a:avLst/>
              <a:gdLst>
                <a:gd name="T0" fmla="*/ 26 w 39"/>
                <a:gd name="T1" fmla="*/ 21 h 22"/>
                <a:gd name="T2" fmla="*/ 26 w 39"/>
                <a:gd name="T3" fmla="*/ 21 h 22"/>
                <a:gd name="T4" fmla="*/ 1 w 39"/>
                <a:gd name="T5" fmla="*/ 5 h 22"/>
                <a:gd name="T6" fmla="*/ 14 w 39"/>
                <a:gd name="T7" fmla="*/ 1 h 22"/>
                <a:gd name="T8" fmla="*/ 38 w 39"/>
                <a:gd name="T9" fmla="*/ 17 h 22"/>
                <a:gd name="T10" fmla="*/ 26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26" y="21"/>
                  </a:moveTo>
                  <a:lnTo>
                    <a:pt x="26" y="21"/>
                  </a:lnTo>
                  <a:cubicBezTo>
                    <a:pt x="25" y="21"/>
                    <a:pt x="2" y="6"/>
                    <a:pt x="1" y="5"/>
                  </a:cubicBezTo>
                  <a:cubicBezTo>
                    <a:pt x="0" y="4"/>
                    <a:pt x="11" y="0"/>
                    <a:pt x="14" y="1"/>
                  </a:cubicBezTo>
                  <a:cubicBezTo>
                    <a:pt x="15" y="1"/>
                    <a:pt x="37" y="16"/>
                    <a:pt x="38" y="17"/>
                  </a:cubicBezTo>
                  <a:cubicBezTo>
                    <a:pt x="39" y="18"/>
                    <a:pt x="29" y="22"/>
                    <a:pt x="26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" name="Freeform 243">
              <a:extLst>
                <a:ext uri="{FF2B5EF4-FFF2-40B4-BE49-F238E27FC236}">
                  <a16:creationId xmlns:a16="http://schemas.microsoft.com/office/drawing/2014/main" id="{E0FCE01A-6BE7-4388-3720-D9C682BFC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050" y="5284788"/>
              <a:ext cx="26987" cy="14288"/>
            </a:xfrm>
            <a:custGeom>
              <a:avLst/>
              <a:gdLst>
                <a:gd name="T0" fmla="*/ 14 w 40"/>
                <a:gd name="T1" fmla="*/ 21 h 22"/>
                <a:gd name="T2" fmla="*/ 14 w 40"/>
                <a:gd name="T3" fmla="*/ 21 h 22"/>
                <a:gd name="T4" fmla="*/ 38 w 40"/>
                <a:gd name="T5" fmla="*/ 5 h 22"/>
                <a:gd name="T6" fmla="*/ 26 w 40"/>
                <a:gd name="T7" fmla="*/ 1 h 22"/>
                <a:gd name="T8" fmla="*/ 2 w 40"/>
                <a:gd name="T9" fmla="*/ 17 h 22"/>
                <a:gd name="T10" fmla="*/ 14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5"/>
                  </a:cubicBezTo>
                  <a:cubicBezTo>
                    <a:pt x="40" y="4"/>
                    <a:pt x="28" y="0"/>
                    <a:pt x="26" y="1"/>
                  </a:cubicBezTo>
                  <a:cubicBezTo>
                    <a:pt x="25" y="1"/>
                    <a:pt x="2" y="16"/>
                    <a:pt x="2" y="17"/>
                  </a:cubicBezTo>
                  <a:cubicBezTo>
                    <a:pt x="0" y="18"/>
                    <a:pt x="10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" name="Freeform 244">
              <a:extLst>
                <a:ext uri="{FF2B5EF4-FFF2-40B4-BE49-F238E27FC236}">
                  <a16:creationId xmlns:a16="http://schemas.microsoft.com/office/drawing/2014/main" id="{AB1A6F68-B88E-5CAD-2CE3-682589AAB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213" y="5264150"/>
              <a:ext cx="26987" cy="15875"/>
            </a:xfrm>
            <a:custGeom>
              <a:avLst/>
              <a:gdLst>
                <a:gd name="T0" fmla="*/ 13 w 39"/>
                <a:gd name="T1" fmla="*/ 21 h 22"/>
                <a:gd name="T2" fmla="*/ 13 w 39"/>
                <a:gd name="T3" fmla="*/ 21 h 22"/>
                <a:gd name="T4" fmla="*/ 38 w 39"/>
                <a:gd name="T5" fmla="*/ 5 h 22"/>
                <a:gd name="T6" fmla="*/ 26 w 39"/>
                <a:gd name="T7" fmla="*/ 1 h 22"/>
                <a:gd name="T8" fmla="*/ 1 w 39"/>
                <a:gd name="T9" fmla="*/ 17 h 22"/>
                <a:gd name="T10" fmla="*/ 13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3" y="21"/>
                  </a:moveTo>
                  <a:lnTo>
                    <a:pt x="13" y="21"/>
                  </a:lnTo>
                  <a:cubicBezTo>
                    <a:pt x="14" y="21"/>
                    <a:pt x="37" y="6"/>
                    <a:pt x="38" y="5"/>
                  </a:cubicBezTo>
                  <a:cubicBezTo>
                    <a:pt x="39" y="4"/>
                    <a:pt x="28" y="0"/>
                    <a:pt x="26" y="1"/>
                  </a:cubicBezTo>
                  <a:cubicBezTo>
                    <a:pt x="25" y="1"/>
                    <a:pt x="2" y="16"/>
                    <a:pt x="1" y="17"/>
                  </a:cubicBezTo>
                  <a:cubicBezTo>
                    <a:pt x="0" y="18"/>
                    <a:pt x="10" y="22"/>
                    <a:pt x="13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9" name="Freeform 245">
              <a:extLst>
                <a:ext uri="{FF2B5EF4-FFF2-40B4-BE49-F238E27FC236}">
                  <a16:creationId xmlns:a16="http://schemas.microsoft.com/office/drawing/2014/main" id="{1242EED3-61F6-95F9-94A8-291BDEA5A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375" y="5245100"/>
              <a:ext cx="26987" cy="14288"/>
            </a:xfrm>
            <a:custGeom>
              <a:avLst/>
              <a:gdLst>
                <a:gd name="T0" fmla="*/ 14 w 40"/>
                <a:gd name="T1" fmla="*/ 21 h 22"/>
                <a:gd name="T2" fmla="*/ 14 w 40"/>
                <a:gd name="T3" fmla="*/ 21 h 22"/>
                <a:gd name="T4" fmla="*/ 38 w 40"/>
                <a:gd name="T5" fmla="*/ 5 h 22"/>
                <a:gd name="T6" fmla="*/ 26 w 40"/>
                <a:gd name="T7" fmla="*/ 1 h 22"/>
                <a:gd name="T8" fmla="*/ 2 w 40"/>
                <a:gd name="T9" fmla="*/ 17 h 22"/>
                <a:gd name="T10" fmla="*/ 14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8" y="6"/>
                    <a:pt x="38" y="5"/>
                  </a:cubicBezTo>
                  <a:cubicBezTo>
                    <a:pt x="40" y="4"/>
                    <a:pt x="29" y="0"/>
                    <a:pt x="26" y="1"/>
                  </a:cubicBezTo>
                  <a:cubicBezTo>
                    <a:pt x="25" y="1"/>
                    <a:pt x="2" y="16"/>
                    <a:pt x="2" y="17"/>
                  </a:cubicBezTo>
                  <a:cubicBezTo>
                    <a:pt x="0" y="18"/>
                    <a:pt x="11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0" name="Freeform 246">
              <a:extLst>
                <a:ext uri="{FF2B5EF4-FFF2-40B4-BE49-F238E27FC236}">
                  <a16:creationId xmlns:a16="http://schemas.microsoft.com/office/drawing/2014/main" id="{A491770D-0025-163D-5E64-A40A38CE0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5226050"/>
              <a:ext cx="26987" cy="14288"/>
            </a:xfrm>
            <a:custGeom>
              <a:avLst/>
              <a:gdLst>
                <a:gd name="T0" fmla="*/ 14 w 39"/>
                <a:gd name="T1" fmla="*/ 21 h 22"/>
                <a:gd name="T2" fmla="*/ 14 w 39"/>
                <a:gd name="T3" fmla="*/ 21 h 22"/>
                <a:gd name="T4" fmla="*/ 38 w 39"/>
                <a:gd name="T5" fmla="*/ 5 h 22"/>
                <a:gd name="T6" fmla="*/ 26 w 39"/>
                <a:gd name="T7" fmla="*/ 1 h 22"/>
                <a:gd name="T8" fmla="*/ 2 w 39"/>
                <a:gd name="T9" fmla="*/ 17 h 22"/>
                <a:gd name="T10" fmla="*/ 14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5"/>
                  </a:cubicBezTo>
                  <a:cubicBezTo>
                    <a:pt x="39" y="4"/>
                    <a:pt x="28" y="0"/>
                    <a:pt x="26" y="1"/>
                  </a:cubicBezTo>
                  <a:cubicBezTo>
                    <a:pt x="25" y="1"/>
                    <a:pt x="2" y="16"/>
                    <a:pt x="2" y="17"/>
                  </a:cubicBezTo>
                  <a:cubicBezTo>
                    <a:pt x="0" y="18"/>
                    <a:pt x="10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1" name="Freeform 247">
              <a:extLst>
                <a:ext uri="{FF2B5EF4-FFF2-40B4-BE49-F238E27FC236}">
                  <a16:creationId xmlns:a16="http://schemas.microsoft.com/office/drawing/2014/main" id="{56A95DD2-4486-5115-A9F2-EE21E2AB4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700" y="5205413"/>
              <a:ext cx="26987" cy="15875"/>
            </a:xfrm>
            <a:custGeom>
              <a:avLst/>
              <a:gdLst>
                <a:gd name="T0" fmla="*/ 13 w 39"/>
                <a:gd name="T1" fmla="*/ 21 h 22"/>
                <a:gd name="T2" fmla="*/ 13 w 39"/>
                <a:gd name="T3" fmla="*/ 21 h 22"/>
                <a:gd name="T4" fmla="*/ 38 w 39"/>
                <a:gd name="T5" fmla="*/ 5 h 22"/>
                <a:gd name="T6" fmla="*/ 25 w 39"/>
                <a:gd name="T7" fmla="*/ 1 h 22"/>
                <a:gd name="T8" fmla="*/ 1 w 39"/>
                <a:gd name="T9" fmla="*/ 17 h 22"/>
                <a:gd name="T10" fmla="*/ 13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3" y="21"/>
                  </a:moveTo>
                  <a:lnTo>
                    <a:pt x="13" y="21"/>
                  </a:lnTo>
                  <a:cubicBezTo>
                    <a:pt x="14" y="21"/>
                    <a:pt x="37" y="6"/>
                    <a:pt x="38" y="5"/>
                  </a:cubicBezTo>
                  <a:cubicBezTo>
                    <a:pt x="39" y="4"/>
                    <a:pt x="28" y="0"/>
                    <a:pt x="25" y="1"/>
                  </a:cubicBezTo>
                  <a:cubicBezTo>
                    <a:pt x="25" y="1"/>
                    <a:pt x="2" y="16"/>
                    <a:pt x="1" y="17"/>
                  </a:cubicBezTo>
                  <a:cubicBezTo>
                    <a:pt x="0" y="18"/>
                    <a:pt x="10" y="22"/>
                    <a:pt x="13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2" name="Freeform 248">
              <a:extLst>
                <a:ext uri="{FF2B5EF4-FFF2-40B4-BE49-F238E27FC236}">
                  <a16:creationId xmlns:a16="http://schemas.microsoft.com/office/drawing/2014/main" id="{6917F0E3-A704-D3C9-44E8-1E8AD47BB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863" y="5186363"/>
              <a:ext cx="26987" cy="14288"/>
            </a:xfrm>
            <a:custGeom>
              <a:avLst/>
              <a:gdLst>
                <a:gd name="T0" fmla="*/ 14 w 40"/>
                <a:gd name="T1" fmla="*/ 21 h 22"/>
                <a:gd name="T2" fmla="*/ 14 w 40"/>
                <a:gd name="T3" fmla="*/ 21 h 22"/>
                <a:gd name="T4" fmla="*/ 38 w 40"/>
                <a:gd name="T5" fmla="*/ 5 h 22"/>
                <a:gd name="T6" fmla="*/ 26 w 40"/>
                <a:gd name="T7" fmla="*/ 1 h 22"/>
                <a:gd name="T8" fmla="*/ 2 w 40"/>
                <a:gd name="T9" fmla="*/ 17 h 22"/>
                <a:gd name="T10" fmla="*/ 14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5"/>
                  </a:cubicBezTo>
                  <a:cubicBezTo>
                    <a:pt x="40" y="4"/>
                    <a:pt x="28" y="0"/>
                    <a:pt x="26" y="1"/>
                  </a:cubicBezTo>
                  <a:cubicBezTo>
                    <a:pt x="25" y="1"/>
                    <a:pt x="2" y="16"/>
                    <a:pt x="2" y="17"/>
                  </a:cubicBezTo>
                  <a:cubicBezTo>
                    <a:pt x="0" y="18"/>
                    <a:pt x="11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3" name="Freeform 249">
              <a:extLst>
                <a:ext uri="{FF2B5EF4-FFF2-40B4-BE49-F238E27FC236}">
                  <a16:creationId xmlns:a16="http://schemas.microsoft.com/office/drawing/2014/main" id="{FDC5D98D-9E8A-0CA3-FA06-7CE9D5E63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4025" y="5167313"/>
              <a:ext cx="26987" cy="14288"/>
            </a:xfrm>
            <a:custGeom>
              <a:avLst/>
              <a:gdLst>
                <a:gd name="T0" fmla="*/ 14 w 39"/>
                <a:gd name="T1" fmla="*/ 21 h 22"/>
                <a:gd name="T2" fmla="*/ 14 w 39"/>
                <a:gd name="T3" fmla="*/ 21 h 22"/>
                <a:gd name="T4" fmla="*/ 38 w 39"/>
                <a:gd name="T5" fmla="*/ 5 h 22"/>
                <a:gd name="T6" fmla="*/ 26 w 39"/>
                <a:gd name="T7" fmla="*/ 1 h 22"/>
                <a:gd name="T8" fmla="*/ 1 w 39"/>
                <a:gd name="T9" fmla="*/ 17 h 22"/>
                <a:gd name="T10" fmla="*/ 14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4" y="21"/>
                  </a:moveTo>
                  <a:lnTo>
                    <a:pt x="14" y="21"/>
                  </a:lnTo>
                  <a:cubicBezTo>
                    <a:pt x="14" y="21"/>
                    <a:pt x="37" y="6"/>
                    <a:pt x="38" y="5"/>
                  </a:cubicBezTo>
                  <a:cubicBezTo>
                    <a:pt x="39" y="4"/>
                    <a:pt x="28" y="0"/>
                    <a:pt x="26" y="1"/>
                  </a:cubicBezTo>
                  <a:cubicBezTo>
                    <a:pt x="25" y="1"/>
                    <a:pt x="2" y="16"/>
                    <a:pt x="1" y="17"/>
                  </a:cubicBezTo>
                  <a:cubicBezTo>
                    <a:pt x="0" y="18"/>
                    <a:pt x="10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4" name="Freeform 250">
              <a:extLst>
                <a:ext uri="{FF2B5EF4-FFF2-40B4-BE49-F238E27FC236}">
                  <a16:creationId xmlns:a16="http://schemas.microsoft.com/office/drawing/2014/main" id="{C57FA4A1-A3D0-64CF-3CB5-1F4942FB0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888" y="5303838"/>
              <a:ext cx="26987" cy="15875"/>
            </a:xfrm>
            <a:custGeom>
              <a:avLst/>
              <a:gdLst>
                <a:gd name="T0" fmla="*/ 13 w 39"/>
                <a:gd name="T1" fmla="*/ 21 h 22"/>
                <a:gd name="T2" fmla="*/ 13 w 39"/>
                <a:gd name="T3" fmla="*/ 21 h 22"/>
                <a:gd name="T4" fmla="*/ 37 w 39"/>
                <a:gd name="T5" fmla="*/ 5 h 22"/>
                <a:gd name="T6" fmla="*/ 25 w 39"/>
                <a:gd name="T7" fmla="*/ 1 h 22"/>
                <a:gd name="T8" fmla="*/ 1 w 39"/>
                <a:gd name="T9" fmla="*/ 16 h 22"/>
                <a:gd name="T10" fmla="*/ 13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3" y="21"/>
                  </a:moveTo>
                  <a:lnTo>
                    <a:pt x="13" y="21"/>
                  </a:lnTo>
                  <a:cubicBezTo>
                    <a:pt x="14" y="21"/>
                    <a:pt x="37" y="6"/>
                    <a:pt x="37" y="5"/>
                  </a:cubicBezTo>
                  <a:cubicBezTo>
                    <a:pt x="39" y="4"/>
                    <a:pt x="28" y="0"/>
                    <a:pt x="25" y="1"/>
                  </a:cubicBezTo>
                  <a:cubicBezTo>
                    <a:pt x="24" y="1"/>
                    <a:pt x="2" y="16"/>
                    <a:pt x="1" y="16"/>
                  </a:cubicBezTo>
                  <a:cubicBezTo>
                    <a:pt x="0" y="18"/>
                    <a:pt x="10" y="22"/>
                    <a:pt x="13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5" name="Freeform 251">
              <a:extLst>
                <a:ext uri="{FF2B5EF4-FFF2-40B4-BE49-F238E27FC236}">
                  <a16:creationId xmlns:a16="http://schemas.microsoft.com/office/drawing/2014/main" id="{5280EB98-60F8-268B-AF28-F2EAC3E79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725" y="5324475"/>
              <a:ext cx="25400" cy="14288"/>
            </a:xfrm>
            <a:custGeom>
              <a:avLst/>
              <a:gdLst>
                <a:gd name="T0" fmla="*/ 14 w 39"/>
                <a:gd name="T1" fmla="*/ 21 h 22"/>
                <a:gd name="T2" fmla="*/ 14 w 39"/>
                <a:gd name="T3" fmla="*/ 21 h 22"/>
                <a:gd name="T4" fmla="*/ 38 w 39"/>
                <a:gd name="T5" fmla="*/ 5 h 22"/>
                <a:gd name="T6" fmla="*/ 26 w 39"/>
                <a:gd name="T7" fmla="*/ 1 h 22"/>
                <a:gd name="T8" fmla="*/ 1 w 39"/>
                <a:gd name="T9" fmla="*/ 16 h 22"/>
                <a:gd name="T10" fmla="*/ 14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5"/>
                  </a:cubicBezTo>
                  <a:cubicBezTo>
                    <a:pt x="39" y="4"/>
                    <a:pt x="28" y="0"/>
                    <a:pt x="26" y="1"/>
                  </a:cubicBezTo>
                  <a:cubicBezTo>
                    <a:pt x="25" y="1"/>
                    <a:pt x="2" y="16"/>
                    <a:pt x="1" y="16"/>
                  </a:cubicBezTo>
                  <a:cubicBezTo>
                    <a:pt x="0" y="18"/>
                    <a:pt x="10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6" name="Freeform 252">
              <a:extLst>
                <a:ext uri="{FF2B5EF4-FFF2-40B4-BE49-F238E27FC236}">
                  <a16:creationId xmlns:a16="http://schemas.microsoft.com/office/drawing/2014/main" id="{8DA25F4F-D572-DD4E-8BEE-24BA54C10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0975" y="5343525"/>
              <a:ext cx="28575" cy="14288"/>
            </a:xfrm>
            <a:custGeom>
              <a:avLst/>
              <a:gdLst>
                <a:gd name="T0" fmla="*/ 14 w 40"/>
                <a:gd name="T1" fmla="*/ 21 h 22"/>
                <a:gd name="T2" fmla="*/ 14 w 40"/>
                <a:gd name="T3" fmla="*/ 21 h 22"/>
                <a:gd name="T4" fmla="*/ 38 w 40"/>
                <a:gd name="T5" fmla="*/ 5 h 22"/>
                <a:gd name="T6" fmla="*/ 26 w 40"/>
                <a:gd name="T7" fmla="*/ 1 h 22"/>
                <a:gd name="T8" fmla="*/ 2 w 40"/>
                <a:gd name="T9" fmla="*/ 16 h 22"/>
                <a:gd name="T10" fmla="*/ 14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8" y="6"/>
                    <a:pt x="38" y="5"/>
                  </a:cubicBezTo>
                  <a:cubicBezTo>
                    <a:pt x="40" y="4"/>
                    <a:pt x="28" y="0"/>
                    <a:pt x="26" y="1"/>
                  </a:cubicBezTo>
                  <a:cubicBezTo>
                    <a:pt x="25" y="1"/>
                    <a:pt x="2" y="16"/>
                    <a:pt x="2" y="16"/>
                  </a:cubicBezTo>
                  <a:cubicBezTo>
                    <a:pt x="0" y="18"/>
                    <a:pt x="11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7" name="Freeform 253">
              <a:extLst>
                <a:ext uri="{FF2B5EF4-FFF2-40B4-BE49-F238E27FC236}">
                  <a16:creationId xmlns:a16="http://schemas.microsoft.com/office/drawing/2014/main" id="{BC3FC39A-DFDF-3251-484B-C57CFF33F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400" y="5362575"/>
              <a:ext cx="25400" cy="15875"/>
            </a:xfrm>
            <a:custGeom>
              <a:avLst/>
              <a:gdLst>
                <a:gd name="T0" fmla="*/ 13 w 39"/>
                <a:gd name="T1" fmla="*/ 21 h 22"/>
                <a:gd name="T2" fmla="*/ 13 w 39"/>
                <a:gd name="T3" fmla="*/ 21 h 22"/>
                <a:gd name="T4" fmla="*/ 38 w 39"/>
                <a:gd name="T5" fmla="*/ 5 h 22"/>
                <a:gd name="T6" fmla="*/ 25 w 39"/>
                <a:gd name="T7" fmla="*/ 1 h 22"/>
                <a:gd name="T8" fmla="*/ 1 w 39"/>
                <a:gd name="T9" fmla="*/ 16 h 22"/>
                <a:gd name="T10" fmla="*/ 13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3" y="21"/>
                  </a:moveTo>
                  <a:lnTo>
                    <a:pt x="13" y="21"/>
                  </a:lnTo>
                  <a:cubicBezTo>
                    <a:pt x="14" y="21"/>
                    <a:pt x="37" y="6"/>
                    <a:pt x="38" y="5"/>
                  </a:cubicBezTo>
                  <a:cubicBezTo>
                    <a:pt x="39" y="4"/>
                    <a:pt x="28" y="0"/>
                    <a:pt x="25" y="1"/>
                  </a:cubicBezTo>
                  <a:cubicBezTo>
                    <a:pt x="25" y="1"/>
                    <a:pt x="2" y="16"/>
                    <a:pt x="1" y="16"/>
                  </a:cubicBezTo>
                  <a:cubicBezTo>
                    <a:pt x="0" y="18"/>
                    <a:pt x="10" y="22"/>
                    <a:pt x="13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8" name="Freeform 254">
              <a:extLst>
                <a:ext uri="{FF2B5EF4-FFF2-40B4-BE49-F238E27FC236}">
                  <a16:creationId xmlns:a16="http://schemas.microsoft.com/office/drawing/2014/main" id="{13EA06AF-24B9-6F22-1012-E6A669E1D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0650" y="5383213"/>
              <a:ext cx="26987" cy="14288"/>
            </a:xfrm>
            <a:custGeom>
              <a:avLst/>
              <a:gdLst>
                <a:gd name="T0" fmla="*/ 14 w 39"/>
                <a:gd name="T1" fmla="*/ 21 h 22"/>
                <a:gd name="T2" fmla="*/ 14 w 39"/>
                <a:gd name="T3" fmla="*/ 21 h 22"/>
                <a:gd name="T4" fmla="*/ 38 w 39"/>
                <a:gd name="T5" fmla="*/ 5 h 22"/>
                <a:gd name="T6" fmla="*/ 26 w 39"/>
                <a:gd name="T7" fmla="*/ 1 h 22"/>
                <a:gd name="T8" fmla="*/ 2 w 39"/>
                <a:gd name="T9" fmla="*/ 16 h 22"/>
                <a:gd name="T10" fmla="*/ 14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5"/>
                  </a:cubicBezTo>
                  <a:cubicBezTo>
                    <a:pt x="39" y="4"/>
                    <a:pt x="28" y="0"/>
                    <a:pt x="26" y="1"/>
                  </a:cubicBezTo>
                  <a:cubicBezTo>
                    <a:pt x="25" y="1"/>
                    <a:pt x="2" y="16"/>
                    <a:pt x="2" y="16"/>
                  </a:cubicBezTo>
                  <a:cubicBezTo>
                    <a:pt x="0" y="18"/>
                    <a:pt x="10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Freeform 255">
              <a:extLst>
                <a:ext uri="{FF2B5EF4-FFF2-40B4-BE49-F238E27FC236}">
                  <a16:creationId xmlns:a16="http://schemas.microsoft.com/office/drawing/2014/main" id="{79399909-41B3-465F-F2C2-225AA1F07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25" y="5213350"/>
              <a:ext cx="26987" cy="14288"/>
            </a:xfrm>
            <a:custGeom>
              <a:avLst/>
              <a:gdLst>
                <a:gd name="T0" fmla="*/ 14 w 39"/>
                <a:gd name="T1" fmla="*/ 21 h 22"/>
                <a:gd name="T2" fmla="*/ 14 w 39"/>
                <a:gd name="T3" fmla="*/ 21 h 22"/>
                <a:gd name="T4" fmla="*/ 38 w 39"/>
                <a:gd name="T5" fmla="*/ 5 h 22"/>
                <a:gd name="T6" fmla="*/ 26 w 39"/>
                <a:gd name="T7" fmla="*/ 1 h 22"/>
                <a:gd name="T8" fmla="*/ 1 w 39"/>
                <a:gd name="T9" fmla="*/ 17 h 22"/>
                <a:gd name="T10" fmla="*/ 14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5"/>
                  </a:cubicBezTo>
                  <a:cubicBezTo>
                    <a:pt x="39" y="4"/>
                    <a:pt x="28" y="0"/>
                    <a:pt x="26" y="1"/>
                  </a:cubicBezTo>
                  <a:cubicBezTo>
                    <a:pt x="25" y="1"/>
                    <a:pt x="2" y="16"/>
                    <a:pt x="1" y="17"/>
                  </a:cubicBezTo>
                  <a:cubicBezTo>
                    <a:pt x="0" y="18"/>
                    <a:pt x="10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Freeform 256">
              <a:extLst>
                <a:ext uri="{FF2B5EF4-FFF2-40B4-BE49-F238E27FC236}">
                  <a16:creationId xmlns:a16="http://schemas.microsoft.com/office/drawing/2014/main" id="{DD4FB344-189D-C10B-2761-F9FC2A84B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1788" y="5194300"/>
              <a:ext cx="26987" cy="14288"/>
            </a:xfrm>
            <a:custGeom>
              <a:avLst/>
              <a:gdLst>
                <a:gd name="T0" fmla="*/ 13 w 39"/>
                <a:gd name="T1" fmla="*/ 21 h 22"/>
                <a:gd name="T2" fmla="*/ 13 w 39"/>
                <a:gd name="T3" fmla="*/ 21 h 22"/>
                <a:gd name="T4" fmla="*/ 37 w 39"/>
                <a:gd name="T5" fmla="*/ 5 h 22"/>
                <a:gd name="T6" fmla="*/ 25 w 39"/>
                <a:gd name="T7" fmla="*/ 1 h 22"/>
                <a:gd name="T8" fmla="*/ 1 w 39"/>
                <a:gd name="T9" fmla="*/ 17 h 22"/>
                <a:gd name="T10" fmla="*/ 13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3" y="21"/>
                  </a:moveTo>
                  <a:lnTo>
                    <a:pt x="13" y="21"/>
                  </a:lnTo>
                  <a:cubicBezTo>
                    <a:pt x="14" y="21"/>
                    <a:pt x="37" y="6"/>
                    <a:pt x="37" y="5"/>
                  </a:cubicBezTo>
                  <a:cubicBezTo>
                    <a:pt x="39" y="4"/>
                    <a:pt x="28" y="0"/>
                    <a:pt x="25" y="1"/>
                  </a:cubicBezTo>
                  <a:cubicBezTo>
                    <a:pt x="24" y="1"/>
                    <a:pt x="1" y="16"/>
                    <a:pt x="1" y="17"/>
                  </a:cubicBezTo>
                  <a:cubicBezTo>
                    <a:pt x="0" y="18"/>
                    <a:pt x="10" y="22"/>
                    <a:pt x="13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Freeform 257">
              <a:extLst>
                <a:ext uri="{FF2B5EF4-FFF2-40B4-BE49-F238E27FC236}">
                  <a16:creationId xmlns:a16="http://schemas.microsoft.com/office/drawing/2014/main" id="{29306B0B-7D7B-BA23-EBC1-51D489C8E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1950" y="5173663"/>
              <a:ext cx="26987" cy="15875"/>
            </a:xfrm>
            <a:custGeom>
              <a:avLst/>
              <a:gdLst>
                <a:gd name="T0" fmla="*/ 14 w 40"/>
                <a:gd name="T1" fmla="*/ 21 h 22"/>
                <a:gd name="T2" fmla="*/ 14 w 40"/>
                <a:gd name="T3" fmla="*/ 21 h 22"/>
                <a:gd name="T4" fmla="*/ 38 w 40"/>
                <a:gd name="T5" fmla="*/ 5 h 22"/>
                <a:gd name="T6" fmla="*/ 26 w 40"/>
                <a:gd name="T7" fmla="*/ 1 h 22"/>
                <a:gd name="T8" fmla="*/ 2 w 40"/>
                <a:gd name="T9" fmla="*/ 17 h 22"/>
                <a:gd name="T10" fmla="*/ 14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5"/>
                  </a:cubicBezTo>
                  <a:cubicBezTo>
                    <a:pt x="40" y="4"/>
                    <a:pt x="28" y="0"/>
                    <a:pt x="26" y="1"/>
                  </a:cubicBezTo>
                  <a:cubicBezTo>
                    <a:pt x="25" y="1"/>
                    <a:pt x="2" y="16"/>
                    <a:pt x="2" y="17"/>
                  </a:cubicBezTo>
                  <a:cubicBezTo>
                    <a:pt x="0" y="18"/>
                    <a:pt x="10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Freeform 258">
              <a:extLst>
                <a:ext uri="{FF2B5EF4-FFF2-40B4-BE49-F238E27FC236}">
                  <a16:creationId xmlns:a16="http://schemas.microsoft.com/office/drawing/2014/main" id="{EBFC51FA-0696-CD82-3546-359203147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113" y="5154613"/>
              <a:ext cx="26987" cy="14288"/>
            </a:xfrm>
            <a:custGeom>
              <a:avLst/>
              <a:gdLst>
                <a:gd name="T0" fmla="*/ 13 w 39"/>
                <a:gd name="T1" fmla="*/ 21 h 22"/>
                <a:gd name="T2" fmla="*/ 13 w 39"/>
                <a:gd name="T3" fmla="*/ 21 h 22"/>
                <a:gd name="T4" fmla="*/ 38 w 39"/>
                <a:gd name="T5" fmla="*/ 5 h 22"/>
                <a:gd name="T6" fmla="*/ 25 w 39"/>
                <a:gd name="T7" fmla="*/ 1 h 22"/>
                <a:gd name="T8" fmla="*/ 1 w 39"/>
                <a:gd name="T9" fmla="*/ 17 h 22"/>
                <a:gd name="T10" fmla="*/ 13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3" y="21"/>
                  </a:moveTo>
                  <a:lnTo>
                    <a:pt x="13" y="21"/>
                  </a:lnTo>
                  <a:cubicBezTo>
                    <a:pt x="14" y="21"/>
                    <a:pt x="37" y="6"/>
                    <a:pt x="38" y="5"/>
                  </a:cubicBezTo>
                  <a:cubicBezTo>
                    <a:pt x="39" y="4"/>
                    <a:pt x="28" y="0"/>
                    <a:pt x="25" y="1"/>
                  </a:cubicBezTo>
                  <a:cubicBezTo>
                    <a:pt x="25" y="1"/>
                    <a:pt x="2" y="16"/>
                    <a:pt x="1" y="17"/>
                  </a:cubicBezTo>
                  <a:cubicBezTo>
                    <a:pt x="0" y="18"/>
                    <a:pt x="10" y="22"/>
                    <a:pt x="13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Freeform 259">
              <a:extLst>
                <a:ext uri="{FF2B5EF4-FFF2-40B4-BE49-F238E27FC236}">
                  <a16:creationId xmlns:a16="http://schemas.microsoft.com/office/drawing/2014/main" id="{CC4319FC-00FB-EB09-2F4E-C514E3128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5" y="5135563"/>
              <a:ext cx="26987" cy="14288"/>
            </a:xfrm>
            <a:custGeom>
              <a:avLst/>
              <a:gdLst>
                <a:gd name="T0" fmla="*/ 14 w 40"/>
                <a:gd name="T1" fmla="*/ 21 h 22"/>
                <a:gd name="T2" fmla="*/ 14 w 40"/>
                <a:gd name="T3" fmla="*/ 21 h 22"/>
                <a:gd name="T4" fmla="*/ 38 w 40"/>
                <a:gd name="T5" fmla="*/ 5 h 22"/>
                <a:gd name="T6" fmla="*/ 26 w 40"/>
                <a:gd name="T7" fmla="*/ 1 h 22"/>
                <a:gd name="T8" fmla="*/ 2 w 40"/>
                <a:gd name="T9" fmla="*/ 17 h 22"/>
                <a:gd name="T10" fmla="*/ 14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8" y="6"/>
                    <a:pt x="38" y="5"/>
                  </a:cubicBezTo>
                  <a:cubicBezTo>
                    <a:pt x="40" y="4"/>
                    <a:pt x="28" y="0"/>
                    <a:pt x="26" y="1"/>
                  </a:cubicBezTo>
                  <a:cubicBezTo>
                    <a:pt x="25" y="1"/>
                    <a:pt x="2" y="16"/>
                    <a:pt x="2" y="17"/>
                  </a:cubicBezTo>
                  <a:cubicBezTo>
                    <a:pt x="0" y="18"/>
                    <a:pt x="11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Freeform 260">
              <a:extLst>
                <a:ext uri="{FF2B5EF4-FFF2-40B4-BE49-F238E27FC236}">
                  <a16:creationId xmlns:a16="http://schemas.microsoft.com/office/drawing/2014/main" id="{06537D4D-A8CB-F4F6-5098-27A3B9E4F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438" y="5114925"/>
              <a:ext cx="26987" cy="15875"/>
            </a:xfrm>
            <a:custGeom>
              <a:avLst/>
              <a:gdLst>
                <a:gd name="T0" fmla="*/ 14 w 39"/>
                <a:gd name="T1" fmla="*/ 21 h 22"/>
                <a:gd name="T2" fmla="*/ 14 w 39"/>
                <a:gd name="T3" fmla="*/ 21 h 22"/>
                <a:gd name="T4" fmla="*/ 38 w 39"/>
                <a:gd name="T5" fmla="*/ 6 h 22"/>
                <a:gd name="T6" fmla="*/ 26 w 39"/>
                <a:gd name="T7" fmla="*/ 1 h 22"/>
                <a:gd name="T8" fmla="*/ 1 w 39"/>
                <a:gd name="T9" fmla="*/ 17 h 22"/>
                <a:gd name="T10" fmla="*/ 14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6"/>
                  </a:cubicBezTo>
                  <a:cubicBezTo>
                    <a:pt x="39" y="4"/>
                    <a:pt x="28" y="0"/>
                    <a:pt x="26" y="1"/>
                  </a:cubicBezTo>
                  <a:cubicBezTo>
                    <a:pt x="25" y="1"/>
                    <a:pt x="2" y="16"/>
                    <a:pt x="1" y="17"/>
                  </a:cubicBezTo>
                  <a:cubicBezTo>
                    <a:pt x="0" y="18"/>
                    <a:pt x="10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Freeform 261">
              <a:extLst>
                <a:ext uri="{FF2B5EF4-FFF2-40B4-BE49-F238E27FC236}">
                  <a16:creationId xmlns:a16="http://schemas.microsoft.com/office/drawing/2014/main" id="{547CF15D-3ED4-BA5B-FE0A-817DADDBC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463" y="5232400"/>
              <a:ext cx="26987" cy="15875"/>
            </a:xfrm>
            <a:custGeom>
              <a:avLst/>
              <a:gdLst>
                <a:gd name="T0" fmla="*/ 14 w 40"/>
                <a:gd name="T1" fmla="*/ 21 h 22"/>
                <a:gd name="T2" fmla="*/ 14 w 40"/>
                <a:gd name="T3" fmla="*/ 21 h 22"/>
                <a:gd name="T4" fmla="*/ 38 w 40"/>
                <a:gd name="T5" fmla="*/ 5 h 22"/>
                <a:gd name="T6" fmla="*/ 26 w 40"/>
                <a:gd name="T7" fmla="*/ 1 h 22"/>
                <a:gd name="T8" fmla="*/ 2 w 40"/>
                <a:gd name="T9" fmla="*/ 17 h 22"/>
                <a:gd name="T10" fmla="*/ 14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5"/>
                  </a:cubicBezTo>
                  <a:cubicBezTo>
                    <a:pt x="40" y="4"/>
                    <a:pt x="28" y="0"/>
                    <a:pt x="26" y="1"/>
                  </a:cubicBezTo>
                  <a:cubicBezTo>
                    <a:pt x="25" y="1"/>
                    <a:pt x="2" y="16"/>
                    <a:pt x="2" y="17"/>
                  </a:cubicBezTo>
                  <a:cubicBezTo>
                    <a:pt x="0" y="18"/>
                    <a:pt x="11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Freeform 262">
              <a:extLst>
                <a:ext uri="{FF2B5EF4-FFF2-40B4-BE49-F238E27FC236}">
                  <a16:creationId xmlns:a16="http://schemas.microsoft.com/office/drawing/2014/main" id="{4D1BC86D-0562-ABFE-114F-6B3755253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1300" y="5253038"/>
              <a:ext cx="26987" cy="14288"/>
            </a:xfrm>
            <a:custGeom>
              <a:avLst/>
              <a:gdLst>
                <a:gd name="T0" fmla="*/ 13 w 39"/>
                <a:gd name="T1" fmla="*/ 21 h 22"/>
                <a:gd name="T2" fmla="*/ 13 w 39"/>
                <a:gd name="T3" fmla="*/ 21 h 22"/>
                <a:gd name="T4" fmla="*/ 38 w 39"/>
                <a:gd name="T5" fmla="*/ 5 h 22"/>
                <a:gd name="T6" fmla="*/ 25 w 39"/>
                <a:gd name="T7" fmla="*/ 1 h 22"/>
                <a:gd name="T8" fmla="*/ 1 w 39"/>
                <a:gd name="T9" fmla="*/ 17 h 22"/>
                <a:gd name="T10" fmla="*/ 13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3" y="21"/>
                  </a:moveTo>
                  <a:lnTo>
                    <a:pt x="13" y="21"/>
                  </a:lnTo>
                  <a:cubicBezTo>
                    <a:pt x="14" y="21"/>
                    <a:pt x="37" y="6"/>
                    <a:pt x="38" y="5"/>
                  </a:cubicBezTo>
                  <a:cubicBezTo>
                    <a:pt x="39" y="4"/>
                    <a:pt x="28" y="0"/>
                    <a:pt x="25" y="1"/>
                  </a:cubicBezTo>
                  <a:cubicBezTo>
                    <a:pt x="25" y="1"/>
                    <a:pt x="2" y="16"/>
                    <a:pt x="1" y="17"/>
                  </a:cubicBezTo>
                  <a:cubicBezTo>
                    <a:pt x="0" y="18"/>
                    <a:pt x="10" y="22"/>
                    <a:pt x="13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7" name="Freeform 263">
              <a:extLst>
                <a:ext uri="{FF2B5EF4-FFF2-40B4-BE49-F238E27FC236}">
                  <a16:creationId xmlns:a16="http://schemas.microsoft.com/office/drawing/2014/main" id="{5529AAE0-AD5E-7856-494D-79255BB2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5272088"/>
              <a:ext cx="25400" cy="15875"/>
            </a:xfrm>
            <a:custGeom>
              <a:avLst/>
              <a:gdLst>
                <a:gd name="T0" fmla="*/ 14 w 39"/>
                <a:gd name="T1" fmla="*/ 21 h 22"/>
                <a:gd name="T2" fmla="*/ 14 w 39"/>
                <a:gd name="T3" fmla="*/ 21 h 22"/>
                <a:gd name="T4" fmla="*/ 38 w 39"/>
                <a:gd name="T5" fmla="*/ 5 h 22"/>
                <a:gd name="T6" fmla="*/ 26 w 39"/>
                <a:gd name="T7" fmla="*/ 1 h 22"/>
                <a:gd name="T8" fmla="*/ 2 w 39"/>
                <a:gd name="T9" fmla="*/ 17 h 22"/>
                <a:gd name="T10" fmla="*/ 14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5"/>
                  </a:cubicBezTo>
                  <a:cubicBezTo>
                    <a:pt x="39" y="4"/>
                    <a:pt x="28" y="0"/>
                    <a:pt x="26" y="1"/>
                  </a:cubicBezTo>
                  <a:cubicBezTo>
                    <a:pt x="25" y="1"/>
                    <a:pt x="2" y="16"/>
                    <a:pt x="2" y="17"/>
                  </a:cubicBezTo>
                  <a:cubicBezTo>
                    <a:pt x="0" y="18"/>
                    <a:pt x="10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Freeform 264">
              <a:extLst>
                <a:ext uri="{FF2B5EF4-FFF2-40B4-BE49-F238E27FC236}">
                  <a16:creationId xmlns:a16="http://schemas.microsoft.com/office/drawing/2014/main" id="{24FA5EE0-281E-DE65-A891-A15984BF0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0975" y="5292725"/>
              <a:ext cx="26987" cy="14288"/>
            </a:xfrm>
            <a:custGeom>
              <a:avLst/>
              <a:gdLst>
                <a:gd name="T0" fmla="*/ 14 w 40"/>
                <a:gd name="T1" fmla="*/ 21 h 22"/>
                <a:gd name="T2" fmla="*/ 14 w 40"/>
                <a:gd name="T3" fmla="*/ 21 h 22"/>
                <a:gd name="T4" fmla="*/ 38 w 40"/>
                <a:gd name="T5" fmla="*/ 5 h 22"/>
                <a:gd name="T6" fmla="*/ 26 w 40"/>
                <a:gd name="T7" fmla="*/ 1 h 22"/>
                <a:gd name="T8" fmla="*/ 2 w 40"/>
                <a:gd name="T9" fmla="*/ 16 h 22"/>
                <a:gd name="T10" fmla="*/ 14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8" y="6"/>
                    <a:pt x="38" y="5"/>
                  </a:cubicBezTo>
                  <a:cubicBezTo>
                    <a:pt x="40" y="4"/>
                    <a:pt x="29" y="0"/>
                    <a:pt x="26" y="1"/>
                  </a:cubicBezTo>
                  <a:cubicBezTo>
                    <a:pt x="25" y="1"/>
                    <a:pt x="2" y="16"/>
                    <a:pt x="2" y="16"/>
                  </a:cubicBezTo>
                  <a:cubicBezTo>
                    <a:pt x="0" y="18"/>
                    <a:pt x="11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Freeform 265">
              <a:extLst>
                <a:ext uri="{FF2B5EF4-FFF2-40B4-BE49-F238E27FC236}">
                  <a16:creationId xmlns:a16="http://schemas.microsoft.com/office/drawing/2014/main" id="{8765DFCB-8671-490F-0262-6B917A74A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813" y="5311775"/>
              <a:ext cx="25400" cy="14288"/>
            </a:xfrm>
            <a:custGeom>
              <a:avLst/>
              <a:gdLst>
                <a:gd name="T0" fmla="*/ 13 w 39"/>
                <a:gd name="T1" fmla="*/ 21 h 22"/>
                <a:gd name="T2" fmla="*/ 13 w 39"/>
                <a:gd name="T3" fmla="*/ 21 h 22"/>
                <a:gd name="T4" fmla="*/ 38 w 39"/>
                <a:gd name="T5" fmla="*/ 5 h 22"/>
                <a:gd name="T6" fmla="*/ 26 w 39"/>
                <a:gd name="T7" fmla="*/ 1 h 22"/>
                <a:gd name="T8" fmla="*/ 1 w 39"/>
                <a:gd name="T9" fmla="*/ 16 h 22"/>
                <a:gd name="T10" fmla="*/ 13 w 39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13" y="21"/>
                  </a:moveTo>
                  <a:lnTo>
                    <a:pt x="13" y="21"/>
                  </a:lnTo>
                  <a:cubicBezTo>
                    <a:pt x="14" y="21"/>
                    <a:pt x="37" y="6"/>
                    <a:pt x="38" y="5"/>
                  </a:cubicBezTo>
                  <a:cubicBezTo>
                    <a:pt x="39" y="4"/>
                    <a:pt x="28" y="0"/>
                    <a:pt x="26" y="1"/>
                  </a:cubicBezTo>
                  <a:cubicBezTo>
                    <a:pt x="25" y="1"/>
                    <a:pt x="2" y="16"/>
                    <a:pt x="1" y="16"/>
                  </a:cubicBezTo>
                  <a:cubicBezTo>
                    <a:pt x="0" y="18"/>
                    <a:pt x="10" y="22"/>
                    <a:pt x="13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Freeform 266">
              <a:extLst>
                <a:ext uri="{FF2B5EF4-FFF2-40B4-BE49-F238E27FC236}">
                  <a16:creationId xmlns:a16="http://schemas.microsoft.com/office/drawing/2014/main" id="{3FDCF008-CC74-5C79-5DAA-4EB3E86B7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0650" y="5330825"/>
              <a:ext cx="26987" cy="15875"/>
            </a:xfrm>
            <a:custGeom>
              <a:avLst/>
              <a:gdLst>
                <a:gd name="T0" fmla="*/ 14 w 40"/>
                <a:gd name="T1" fmla="*/ 21 h 22"/>
                <a:gd name="T2" fmla="*/ 14 w 40"/>
                <a:gd name="T3" fmla="*/ 21 h 22"/>
                <a:gd name="T4" fmla="*/ 38 w 40"/>
                <a:gd name="T5" fmla="*/ 5 h 22"/>
                <a:gd name="T6" fmla="*/ 26 w 40"/>
                <a:gd name="T7" fmla="*/ 1 h 22"/>
                <a:gd name="T8" fmla="*/ 2 w 40"/>
                <a:gd name="T9" fmla="*/ 16 h 22"/>
                <a:gd name="T10" fmla="*/ 14 w 40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">
                  <a:moveTo>
                    <a:pt x="14" y="21"/>
                  </a:moveTo>
                  <a:lnTo>
                    <a:pt x="14" y="21"/>
                  </a:lnTo>
                  <a:cubicBezTo>
                    <a:pt x="15" y="21"/>
                    <a:pt x="37" y="6"/>
                    <a:pt x="38" y="5"/>
                  </a:cubicBezTo>
                  <a:cubicBezTo>
                    <a:pt x="40" y="4"/>
                    <a:pt x="28" y="0"/>
                    <a:pt x="26" y="1"/>
                  </a:cubicBezTo>
                  <a:cubicBezTo>
                    <a:pt x="25" y="1"/>
                    <a:pt x="2" y="16"/>
                    <a:pt x="2" y="16"/>
                  </a:cubicBezTo>
                  <a:cubicBezTo>
                    <a:pt x="0" y="18"/>
                    <a:pt x="10" y="22"/>
                    <a:pt x="14" y="21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Freeform 268">
              <a:extLst>
                <a:ext uri="{FF2B5EF4-FFF2-40B4-BE49-F238E27FC236}">
                  <a16:creationId xmlns:a16="http://schemas.microsoft.com/office/drawing/2014/main" id="{5A2D2EDF-5729-8EDE-3FF4-00B7ABA47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063" y="4722813"/>
              <a:ext cx="63500" cy="61913"/>
            </a:xfrm>
            <a:custGeom>
              <a:avLst/>
              <a:gdLst>
                <a:gd name="T0" fmla="*/ 92 w 92"/>
                <a:gd name="T1" fmla="*/ 46 h 92"/>
                <a:gd name="T2" fmla="*/ 92 w 92"/>
                <a:gd name="T3" fmla="*/ 46 h 92"/>
                <a:gd name="T4" fmla="*/ 46 w 92"/>
                <a:gd name="T5" fmla="*/ 92 h 92"/>
                <a:gd name="T6" fmla="*/ 0 w 92"/>
                <a:gd name="T7" fmla="*/ 46 h 92"/>
                <a:gd name="T8" fmla="*/ 46 w 92"/>
                <a:gd name="T9" fmla="*/ 0 h 92"/>
                <a:gd name="T10" fmla="*/ 92 w 92"/>
                <a:gd name="T11" fmla="*/ 4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92">
                  <a:moveTo>
                    <a:pt x="92" y="46"/>
                  </a:moveTo>
                  <a:lnTo>
                    <a:pt x="92" y="46"/>
                  </a:lnTo>
                  <a:cubicBezTo>
                    <a:pt x="92" y="71"/>
                    <a:pt x="71" y="92"/>
                    <a:pt x="46" y="92"/>
                  </a:cubicBezTo>
                  <a:cubicBezTo>
                    <a:pt x="21" y="92"/>
                    <a:pt x="0" y="71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1" y="0"/>
                    <a:pt x="92" y="21"/>
                    <a:pt x="92" y="46"/>
                  </a:cubicBezTo>
                  <a:close/>
                </a:path>
              </a:pathLst>
            </a:custGeom>
            <a:solidFill>
              <a:srgbClr val="D5D5D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Freeform 269">
              <a:extLst>
                <a:ext uri="{FF2B5EF4-FFF2-40B4-BE49-F238E27FC236}">
                  <a16:creationId xmlns:a16="http://schemas.microsoft.com/office/drawing/2014/main" id="{0485461A-C535-09B1-6537-DB5687B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525" y="4737100"/>
              <a:ext cx="28575" cy="1588"/>
            </a:xfrm>
            <a:custGeom>
              <a:avLst/>
              <a:gdLst>
                <a:gd name="T0" fmla="*/ 0 w 44"/>
                <a:gd name="T1" fmla="*/ 0 h 1"/>
                <a:gd name="T2" fmla="*/ 0 w 44"/>
                <a:gd name="T3" fmla="*/ 0 h 1"/>
                <a:gd name="T4" fmla="*/ 44 w 44"/>
                <a:gd name="T5" fmla="*/ 1 h 1"/>
                <a:gd name="T6" fmla="*/ 44 w 44"/>
                <a:gd name="T7" fmla="*/ 1 h 1"/>
                <a:gd name="T8" fmla="*/ 44 w 44"/>
                <a:gd name="T9" fmla="*/ 1 h 1"/>
                <a:gd name="T10" fmla="*/ 0 w 44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">
                  <a:moveTo>
                    <a:pt x="0" y="0"/>
                  </a:moveTo>
                  <a:lnTo>
                    <a:pt x="0" y="0"/>
                  </a:lnTo>
                  <a:lnTo>
                    <a:pt x="44" y="1"/>
                  </a:lnTo>
                  <a:lnTo>
                    <a:pt x="44" y="1"/>
                  </a:lnTo>
                  <a:lnTo>
                    <a:pt x="44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Freeform 270">
              <a:extLst>
                <a:ext uri="{FF2B5EF4-FFF2-40B4-BE49-F238E27FC236}">
                  <a16:creationId xmlns:a16="http://schemas.microsoft.com/office/drawing/2014/main" id="{16A674E5-80AE-EC47-DC6A-788E5A90C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050" y="4741863"/>
              <a:ext cx="12700" cy="12700"/>
            </a:xfrm>
            <a:custGeom>
              <a:avLst/>
              <a:gdLst>
                <a:gd name="T0" fmla="*/ 20 w 20"/>
                <a:gd name="T1" fmla="*/ 10 h 20"/>
                <a:gd name="T2" fmla="*/ 20 w 20"/>
                <a:gd name="T3" fmla="*/ 10 h 20"/>
                <a:gd name="T4" fmla="*/ 10 w 20"/>
                <a:gd name="T5" fmla="*/ 20 h 20"/>
                <a:gd name="T6" fmla="*/ 0 w 20"/>
                <a:gd name="T7" fmla="*/ 10 h 20"/>
                <a:gd name="T8" fmla="*/ 10 w 20"/>
                <a:gd name="T9" fmla="*/ 0 h 20"/>
                <a:gd name="T10" fmla="*/ 20 w 20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20" y="10"/>
                  </a:moveTo>
                  <a:lnTo>
                    <a:pt x="20" y="10"/>
                  </a:lnTo>
                  <a:cubicBezTo>
                    <a:pt x="20" y="15"/>
                    <a:pt x="16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lose/>
                </a:path>
              </a:pathLst>
            </a:custGeom>
            <a:solidFill>
              <a:srgbClr val="E5E5E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Freeform 271">
              <a:extLst>
                <a:ext uri="{FF2B5EF4-FFF2-40B4-BE49-F238E27FC236}">
                  <a16:creationId xmlns:a16="http://schemas.microsoft.com/office/drawing/2014/main" id="{9A2761A4-942D-03B4-BB85-D429E16E5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1800" y="4722813"/>
              <a:ext cx="63500" cy="61913"/>
            </a:xfrm>
            <a:custGeom>
              <a:avLst/>
              <a:gdLst>
                <a:gd name="T0" fmla="*/ 92 w 92"/>
                <a:gd name="T1" fmla="*/ 46 h 92"/>
                <a:gd name="T2" fmla="*/ 92 w 92"/>
                <a:gd name="T3" fmla="*/ 46 h 92"/>
                <a:gd name="T4" fmla="*/ 46 w 92"/>
                <a:gd name="T5" fmla="*/ 92 h 92"/>
                <a:gd name="T6" fmla="*/ 0 w 92"/>
                <a:gd name="T7" fmla="*/ 46 h 92"/>
                <a:gd name="T8" fmla="*/ 46 w 92"/>
                <a:gd name="T9" fmla="*/ 0 h 92"/>
                <a:gd name="T10" fmla="*/ 92 w 92"/>
                <a:gd name="T11" fmla="*/ 4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92">
                  <a:moveTo>
                    <a:pt x="92" y="46"/>
                  </a:moveTo>
                  <a:lnTo>
                    <a:pt x="92" y="46"/>
                  </a:lnTo>
                  <a:cubicBezTo>
                    <a:pt x="92" y="71"/>
                    <a:pt x="71" y="92"/>
                    <a:pt x="46" y="92"/>
                  </a:cubicBezTo>
                  <a:cubicBezTo>
                    <a:pt x="21" y="92"/>
                    <a:pt x="0" y="71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1" y="0"/>
                    <a:pt x="92" y="21"/>
                    <a:pt x="92" y="46"/>
                  </a:cubicBezTo>
                  <a:close/>
                </a:path>
              </a:pathLst>
            </a:custGeom>
            <a:solidFill>
              <a:srgbClr val="D5D5D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5" name="Freeform 272">
              <a:extLst>
                <a:ext uri="{FF2B5EF4-FFF2-40B4-BE49-F238E27FC236}">
                  <a16:creationId xmlns:a16="http://schemas.microsoft.com/office/drawing/2014/main" id="{DE8DEE34-C700-0ABE-336C-7E8F6150D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9263" y="4738688"/>
              <a:ext cx="28575" cy="1588"/>
            </a:xfrm>
            <a:custGeom>
              <a:avLst/>
              <a:gdLst>
                <a:gd name="T0" fmla="*/ 0 w 43"/>
                <a:gd name="T1" fmla="*/ 3 h 3"/>
                <a:gd name="T2" fmla="*/ 0 w 43"/>
                <a:gd name="T3" fmla="*/ 0 h 3"/>
                <a:gd name="T4" fmla="*/ 43 w 43"/>
                <a:gd name="T5" fmla="*/ 0 h 3"/>
                <a:gd name="T6" fmla="*/ 43 w 43"/>
                <a:gd name="T7" fmla="*/ 3 h 3"/>
                <a:gd name="T8" fmla="*/ 43 w 43"/>
                <a:gd name="T9" fmla="*/ 3 h 3"/>
                <a:gd name="T10" fmla="*/ 0 w 4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">
                  <a:moveTo>
                    <a:pt x="0" y="3"/>
                  </a:moveTo>
                  <a:lnTo>
                    <a:pt x="0" y="0"/>
                  </a:lnTo>
                  <a:lnTo>
                    <a:pt x="43" y="0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6" name="Freeform 273">
              <a:extLst>
                <a:ext uri="{FF2B5EF4-FFF2-40B4-BE49-F238E27FC236}">
                  <a16:creationId xmlns:a16="http://schemas.microsoft.com/office/drawing/2014/main" id="{95F59E3B-655B-AE2B-3591-C2976C480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9263" y="4764088"/>
              <a:ext cx="28575" cy="3175"/>
            </a:xfrm>
            <a:custGeom>
              <a:avLst/>
              <a:gdLst>
                <a:gd name="T0" fmla="*/ 0 w 43"/>
                <a:gd name="T1" fmla="*/ 0 h 5"/>
                <a:gd name="T2" fmla="*/ 0 w 43"/>
                <a:gd name="T3" fmla="*/ 5 h 5"/>
                <a:gd name="T4" fmla="*/ 43 w 43"/>
                <a:gd name="T5" fmla="*/ 5 h 5"/>
                <a:gd name="T6" fmla="*/ 43 w 43"/>
                <a:gd name="T7" fmla="*/ 0 h 5"/>
                <a:gd name="T8" fmla="*/ 43 w 43"/>
                <a:gd name="T9" fmla="*/ 0 h 5"/>
                <a:gd name="T10" fmla="*/ 0 w 43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0" y="5"/>
                  </a:lnTo>
                  <a:lnTo>
                    <a:pt x="43" y="5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717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7" name="Freeform 274">
              <a:extLst>
                <a:ext uri="{FF2B5EF4-FFF2-40B4-BE49-F238E27FC236}">
                  <a16:creationId xmlns:a16="http://schemas.microsoft.com/office/drawing/2014/main" id="{F9B8C3C0-68EE-0998-1CBD-0B1A44488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788" y="4741863"/>
              <a:ext cx="14287" cy="12700"/>
            </a:xfrm>
            <a:custGeom>
              <a:avLst/>
              <a:gdLst>
                <a:gd name="T0" fmla="*/ 20 w 20"/>
                <a:gd name="T1" fmla="*/ 10 h 20"/>
                <a:gd name="T2" fmla="*/ 20 w 20"/>
                <a:gd name="T3" fmla="*/ 10 h 20"/>
                <a:gd name="T4" fmla="*/ 10 w 20"/>
                <a:gd name="T5" fmla="*/ 20 h 20"/>
                <a:gd name="T6" fmla="*/ 0 w 20"/>
                <a:gd name="T7" fmla="*/ 10 h 20"/>
                <a:gd name="T8" fmla="*/ 10 w 20"/>
                <a:gd name="T9" fmla="*/ 0 h 20"/>
                <a:gd name="T10" fmla="*/ 20 w 20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20" y="10"/>
                  </a:moveTo>
                  <a:lnTo>
                    <a:pt x="20" y="10"/>
                  </a:lnTo>
                  <a:cubicBezTo>
                    <a:pt x="20" y="15"/>
                    <a:pt x="16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lose/>
                </a:path>
              </a:pathLst>
            </a:custGeom>
            <a:solidFill>
              <a:srgbClr val="E5E5E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" name="Freeform 275">
              <a:extLst>
                <a:ext uri="{FF2B5EF4-FFF2-40B4-BE49-F238E27FC236}">
                  <a16:creationId xmlns:a16="http://schemas.microsoft.com/office/drawing/2014/main" id="{E30C58B4-C848-A760-9780-B806ED30F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3175" y="4694238"/>
              <a:ext cx="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ACAC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" name="Freeform 276">
              <a:extLst>
                <a:ext uri="{FF2B5EF4-FFF2-40B4-BE49-F238E27FC236}">
                  <a16:creationId xmlns:a16="http://schemas.microsoft.com/office/drawing/2014/main" id="{BF993537-00F8-1C29-A34C-C9C56DA49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025" y="4618038"/>
              <a:ext cx="77787" cy="74613"/>
            </a:xfrm>
            <a:custGeom>
              <a:avLst/>
              <a:gdLst>
                <a:gd name="T0" fmla="*/ 113 w 115"/>
                <a:gd name="T1" fmla="*/ 85 h 110"/>
                <a:gd name="T2" fmla="*/ 113 w 115"/>
                <a:gd name="T3" fmla="*/ 85 h 110"/>
                <a:gd name="T4" fmla="*/ 23 w 115"/>
                <a:gd name="T5" fmla="*/ 110 h 110"/>
                <a:gd name="T6" fmla="*/ 0 w 115"/>
                <a:gd name="T7" fmla="*/ 30 h 110"/>
                <a:gd name="T8" fmla="*/ 58 w 115"/>
                <a:gd name="T9" fmla="*/ 13 h 110"/>
                <a:gd name="T10" fmla="*/ 107 w 115"/>
                <a:gd name="T11" fmla="*/ 15 h 110"/>
                <a:gd name="T12" fmla="*/ 98 w 115"/>
                <a:gd name="T13" fmla="*/ 36 h 110"/>
                <a:gd name="T14" fmla="*/ 113 w 115"/>
                <a:gd name="T15" fmla="*/ 8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0">
                  <a:moveTo>
                    <a:pt x="113" y="85"/>
                  </a:moveTo>
                  <a:lnTo>
                    <a:pt x="113" y="85"/>
                  </a:lnTo>
                  <a:lnTo>
                    <a:pt x="23" y="110"/>
                  </a:lnTo>
                  <a:lnTo>
                    <a:pt x="0" y="30"/>
                  </a:lnTo>
                  <a:lnTo>
                    <a:pt x="58" y="13"/>
                  </a:lnTo>
                  <a:cubicBezTo>
                    <a:pt x="102" y="0"/>
                    <a:pt x="107" y="15"/>
                    <a:pt x="107" y="15"/>
                  </a:cubicBezTo>
                  <a:cubicBezTo>
                    <a:pt x="115" y="24"/>
                    <a:pt x="98" y="36"/>
                    <a:pt x="98" y="36"/>
                  </a:cubicBezTo>
                  <a:lnTo>
                    <a:pt x="113" y="85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" name="Freeform 277">
              <a:extLst>
                <a:ext uri="{FF2B5EF4-FFF2-40B4-BE49-F238E27FC236}">
                  <a16:creationId xmlns:a16="http://schemas.microsoft.com/office/drawing/2014/main" id="{8233D858-C3DE-E91F-01E5-B064E82706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1100" y="4405313"/>
              <a:ext cx="373062" cy="771525"/>
            </a:xfrm>
            <a:custGeom>
              <a:avLst/>
              <a:gdLst>
                <a:gd name="T0" fmla="*/ 92 w 551"/>
                <a:gd name="T1" fmla="*/ 68 h 1137"/>
                <a:gd name="T2" fmla="*/ 92 w 551"/>
                <a:gd name="T3" fmla="*/ 68 h 1137"/>
                <a:gd name="T4" fmla="*/ 85 w 551"/>
                <a:gd name="T5" fmla="*/ 77 h 1137"/>
                <a:gd name="T6" fmla="*/ 83 w 551"/>
                <a:gd name="T7" fmla="*/ 78 h 1137"/>
                <a:gd name="T8" fmla="*/ 41 w 551"/>
                <a:gd name="T9" fmla="*/ 77 h 1137"/>
                <a:gd name="T10" fmla="*/ 32 w 551"/>
                <a:gd name="T11" fmla="*/ 67 h 1137"/>
                <a:gd name="T12" fmla="*/ 41 w 551"/>
                <a:gd name="T13" fmla="*/ 58 h 1137"/>
                <a:gd name="T14" fmla="*/ 83 w 551"/>
                <a:gd name="T15" fmla="*/ 58 h 1137"/>
                <a:gd name="T16" fmla="*/ 92 w 551"/>
                <a:gd name="T17" fmla="*/ 68 h 1137"/>
                <a:gd name="T18" fmla="*/ 104 w 551"/>
                <a:gd name="T19" fmla="*/ 107 h 1137"/>
                <a:gd name="T20" fmla="*/ 104 w 551"/>
                <a:gd name="T21" fmla="*/ 107 h 1137"/>
                <a:gd name="T22" fmla="*/ 97 w 551"/>
                <a:gd name="T23" fmla="*/ 117 h 1137"/>
                <a:gd name="T24" fmla="*/ 94 w 551"/>
                <a:gd name="T25" fmla="*/ 117 h 1137"/>
                <a:gd name="T26" fmla="*/ 52 w 551"/>
                <a:gd name="T27" fmla="*/ 116 h 1137"/>
                <a:gd name="T28" fmla="*/ 43 w 551"/>
                <a:gd name="T29" fmla="*/ 107 h 1137"/>
                <a:gd name="T30" fmla="*/ 53 w 551"/>
                <a:gd name="T31" fmla="*/ 97 h 1137"/>
                <a:gd name="T32" fmla="*/ 94 w 551"/>
                <a:gd name="T33" fmla="*/ 98 h 1137"/>
                <a:gd name="T34" fmla="*/ 104 w 551"/>
                <a:gd name="T35" fmla="*/ 107 h 1137"/>
                <a:gd name="T36" fmla="*/ 359 w 551"/>
                <a:gd name="T37" fmla="*/ 415 h 1137"/>
                <a:gd name="T38" fmla="*/ 359 w 551"/>
                <a:gd name="T39" fmla="*/ 415 h 1137"/>
                <a:gd name="T40" fmla="*/ 251 w 551"/>
                <a:gd name="T41" fmla="*/ 446 h 1137"/>
                <a:gd name="T42" fmla="*/ 223 w 551"/>
                <a:gd name="T43" fmla="*/ 348 h 1137"/>
                <a:gd name="T44" fmla="*/ 209 w 551"/>
                <a:gd name="T45" fmla="*/ 352 h 1137"/>
                <a:gd name="T46" fmla="*/ 186 w 551"/>
                <a:gd name="T47" fmla="*/ 343 h 1137"/>
                <a:gd name="T48" fmla="*/ 93 w 551"/>
                <a:gd name="T49" fmla="*/ 15 h 1137"/>
                <a:gd name="T50" fmla="*/ 74 w 551"/>
                <a:gd name="T51" fmla="*/ 4 h 1137"/>
                <a:gd name="T52" fmla="*/ 19 w 551"/>
                <a:gd name="T53" fmla="*/ 19 h 1137"/>
                <a:gd name="T54" fmla="*/ 5 w 551"/>
                <a:gd name="T55" fmla="*/ 40 h 1137"/>
                <a:gd name="T56" fmla="*/ 137 w 551"/>
                <a:gd name="T57" fmla="*/ 498 h 1137"/>
                <a:gd name="T58" fmla="*/ 314 w 551"/>
                <a:gd name="T59" fmla="*/ 1122 h 1137"/>
                <a:gd name="T60" fmla="*/ 325 w 551"/>
                <a:gd name="T61" fmla="*/ 1128 h 1137"/>
                <a:gd name="T62" fmla="*/ 326 w 551"/>
                <a:gd name="T63" fmla="*/ 1128 h 1137"/>
                <a:gd name="T64" fmla="*/ 349 w 551"/>
                <a:gd name="T65" fmla="*/ 1135 h 1137"/>
                <a:gd name="T66" fmla="*/ 530 w 551"/>
                <a:gd name="T67" fmla="*/ 1083 h 1137"/>
                <a:gd name="T68" fmla="*/ 546 w 551"/>
                <a:gd name="T69" fmla="*/ 1065 h 1137"/>
                <a:gd name="T70" fmla="*/ 550 w 551"/>
                <a:gd name="T71" fmla="*/ 1055 h 1137"/>
                <a:gd name="T72" fmla="*/ 392 w 551"/>
                <a:gd name="T73" fmla="*/ 497 h 1137"/>
                <a:gd name="T74" fmla="*/ 370 w 551"/>
                <a:gd name="T75" fmla="*/ 421 h 1137"/>
                <a:gd name="T76" fmla="*/ 359 w 551"/>
                <a:gd name="T77" fmla="*/ 415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1" h="1137">
                  <a:moveTo>
                    <a:pt x="92" y="68"/>
                  </a:moveTo>
                  <a:lnTo>
                    <a:pt x="92" y="68"/>
                  </a:lnTo>
                  <a:cubicBezTo>
                    <a:pt x="92" y="72"/>
                    <a:pt x="89" y="76"/>
                    <a:pt x="85" y="77"/>
                  </a:cubicBezTo>
                  <a:cubicBezTo>
                    <a:pt x="85" y="77"/>
                    <a:pt x="84" y="78"/>
                    <a:pt x="83" y="78"/>
                  </a:cubicBezTo>
                  <a:lnTo>
                    <a:pt x="41" y="77"/>
                  </a:lnTo>
                  <a:cubicBezTo>
                    <a:pt x="36" y="77"/>
                    <a:pt x="32" y="73"/>
                    <a:pt x="32" y="67"/>
                  </a:cubicBezTo>
                  <a:cubicBezTo>
                    <a:pt x="32" y="62"/>
                    <a:pt x="36" y="58"/>
                    <a:pt x="41" y="58"/>
                  </a:cubicBezTo>
                  <a:lnTo>
                    <a:pt x="83" y="58"/>
                  </a:lnTo>
                  <a:cubicBezTo>
                    <a:pt x="88" y="58"/>
                    <a:pt x="92" y="63"/>
                    <a:pt x="92" y="68"/>
                  </a:cubicBezTo>
                  <a:close/>
                  <a:moveTo>
                    <a:pt x="104" y="107"/>
                  </a:moveTo>
                  <a:lnTo>
                    <a:pt x="104" y="107"/>
                  </a:lnTo>
                  <a:cubicBezTo>
                    <a:pt x="104" y="112"/>
                    <a:pt x="101" y="115"/>
                    <a:pt x="97" y="117"/>
                  </a:cubicBezTo>
                  <a:cubicBezTo>
                    <a:pt x="96" y="117"/>
                    <a:pt x="95" y="117"/>
                    <a:pt x="94" y="117"/>
                  </a:cubicBezTo>
                  <a:lnTo>
                    <a:pt x="52" y="116"/>
                  </a:lnTo>
                  <a:cubicBezTo>
                    <a:pt x="47" y="116"/>
                    <a:pt x="43" y="112"/>
                    <a:pt x="43" y="107"/>
                  </a:cubicBezTo>
                  <a:cubicBezTo>
                    <a:pt x="43" y="101"/>
                    <a:pt x="47" y="97"/>
                    <a:pt x="53" y="97"/>
                  </a:cubicBezTo>
                  <a:lnTo>
                    <a:pt x="94" y="98"/>
                  </a:lnTo>
                  <a:cubicBezTo>
                    <a:pt x="99" y="98"/>
                    <a:pt x="104" y="102"/>
                    <a:pt x="104" y="107"/>
                  </a:cubicBezTo>
                  <a:close/>
                  <a:moveTo>
                    <a:pt x="359" y="415"/>
                  </a:moveTo>
                  <a:lnTo>
                    <a:pt x="359" y="415"/>
                  </a:lnTo>
                  <a:lnTo>
                    <a:pt x="251" y="446"/>
                  </a:lnTo>
                  <a:lnTo>
                    <a:pt x="223" y="348"/>
                  </a:lnTo>
                  <a:lnTo>
                    <a:pt x="209" y="352"/>
                  </a:lnTo>
                  <a:cubicBezTo>
                    <a:pt x="191" y="357"/>
                    <a:pt x="186" y="343"/>
                    <a:pt x="186" y="343"/>
                  </a:cubicBezTo>
                  <a:lnTo>
                    <a:pt x="93" y="15"/>
                  </a:lnTo>
                  <a:cubicBezTo>
                    <a:pt x="88" y="0"/>
                    <a:pt x="74" y="4"/>
                    <a:pt x="74" y="4"/>
                  </a:cubicBezTo>
                  <a:lnTo>
                    <a:pt x="19" y="19"/>
                  </a:lnTo>
                  <a:cubicBezTo>
                    <a:pt x="0" y="25"/>
                    <a:pt x="5" y="40"/>
                    <a:pt x="5" y="40"/>
                  </a:cubicBezTo>
                  <a:lnTo>
                    <a:pt x="137" y="498"/>
                  </a:lnTo>
                  <a:lnTo>
                    <a:pt x="314" y="1122"/>
                  </a:lnTo>
                  <a:cubicBezTo>
                    <a:pt x="315" y="1126"/>
                    <a:pt x="320" y="1129"/>
                    <a:pt x="325" y="1128"/>
                  </a:cubicBezTo>
                  <a:lnTo>
                    <a:pt x="326" y="1128"/>
                  </a:lnTo>
                  <a:cubicBezTo>
                    <a:pt x="331" y="1134"/>
                    <a:pt x="340" y="1137"/>
                    <a:pt x="349" y="1135"/>
                  </a:cubicBezTo>
                  <a:lnTo>
                    <a:pt x="530" y="1083"/>
                  </a:lnTo>
                  <a:cubicBezTo>
                    <a:pt x="539" y="1081"/>
                    <a:pt x="545" y="1073"/>
                    <a:pt x="546" y="1065"/>
                  </a:cubicBezTo>
                  <a:cubicBezTo>
                    <a:pt x="549" y="1063"/>
                    <a:pt x="551" y="1059"/>
                    <a:pt x="550" y="1055"/>
                  </a:cubicBezTo>
                  <a:lnTo>
                    <a:pt x="392" y="497"/>
                  </a:lnTo>
                  <a:lnTo>
                    <a:pt x="370" y="421"/>
                  </a:lnTo>
                  <a:cubicBezTo>
                    <a:pt x="369" y="417"/>
                    <a:pt x="364" y="414"/>
                    <a:pt x="359" y="41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1" name="Freeform 278">
              <a:extLst>
                <a:ext uri="{FF2B5EF4-FFF2-40B4-BE49-F238E27FC236}">
                  <a16:creationId xmlns:a16="http://schemas.microsoft.com/office/drawing/2014/main" id="{D80876FD-9F84-0299-1DC6-2310B0B23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825" y="4722813"/>
              <a:ext cx="287337" cy="454025"/>
            </a:xfrm>
            <a:custGeom>
              <a:avLst/>
              <a:gdLst>
                <a:gd name="T0" fmla="*/ 0 w 423"/>
                <a:gd name="T1" fmla="*/ 0 h 669"/>
                <a:gd name="T2" fmla="*/ 0 w 423"/>
                <a:gd name="T3" fmla="*/ 0 h 669"/>
                <a:gd name="T4" fmla="*/ 186 w 423"/>
                <a:gd name="T5" fmla="*/ 654 h 669"/>
                <a:gd name="T6" fmla="*/ 197 w 423"/>
                <a:gd name="T7" fmla="*/ 660 h 669"/>
                <a:gd name="T8" fmla="*/ 198 w 423"/>
                <a:gd name="T9" fmla="*/ 660 h 669"/>
                <a:gd name="T10" fmla="*/ 221 w 423"/>
                <a:gd name="T11" fmla="*/ 667 h 669"/>
                <a:gd name="T12" fmla="*/ 402 w 423"/>
                <a:gd name="T13" fmla="*/ 615 h 669"/>
                <a:gd name="T14" fmla="*/ 418 w 423"/>
                <a:gd name="T15" fmla="*/ 597 h 669"/>
                <a:gd name="T16" fmla="*/ 422 w 423"/>
                <a:gd name="T17" fmla="*/ 587 h 669"/>
                <a:gd name="T18" fmla="*/ 256 w 423"/>
                <a:gd name="T19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669">
                  <a:moveTo>
                    <a:pt x="0" y="0"/>
                  </a:moveTo>
                  <a:lnTo>
                    <a:pt x="0" y="0"/>
                  </a:lnTo>
                  <a:lnTo>
                    <a:pt x="186" y="654"/>
                  </a:lnTo>
                  <a:cubicBezTo>
                    <a:pt x="187" y="658"/>
                    <a:pt x="192" y="661"/>
                    <a:pt x="197" y="660"/>
                  </a:cubicBezTo>
                  <a:lnTo>
                    <a:pt x="198" y="660"/>
                  </a:lnTo>
                  <a:cubicBezTo>
                    <a:pt x="203" y="666"/>
                    <a:pt x="212" y="669"/>
                    <a:pt x="221" y="667"/>
                  </a:cubicBezTo>
                  <a:lnTo>
                    <a:pt x="402" y="615"/>
                  </a:lnTo>
                  <a:cubicBezTo>
                    <a:pt x="411" y="613"/>
                    <a:pt x="417" y="605"/>
                    <a:pt x="418" y="597"/>
                  </a:cubicBezTo>
                  <a:cubicBezTo>
                    <a:pt x="421" y="595"/>
                    <a:pt x="423" y="591"/>
                    <a:pt x="422" y="587"/>
                  </a:cubicBezTo>
                  <a:lnTo>
                    <a:pt x="256" y="0"/>
                  </a:lnTo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Freeform 279">
              <a:extLst>
                <a:ext uri="{FF2B5EF4-FFF2-40B4-BE49-F238E27FC236}">
                  <a16:creationId xmlns:a16="http://schemas.microsoft.com/office/drawing/2014/main" id="{C946DDEA-4E46-1F14-3C83-C96516FE2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775" y="4722813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9 w 41"/>
                <a:gd name="T7" fmla="*/ 0 h 11"/>
                <a:gd name="T8" fmla="*/ 38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9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Freeform 280">
              <a:extLst>
                <a:ext uri="{FF2B5EF4-FFF2-40B4-BE49-F238E27FC236}">
                  <a16:creationId xmlns:a16="http://schemas.microsoft.com/office/drawing/2014/main" id="{81422A25-94C6-747F-519E-6F433BA99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263" y="4722813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3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4" y="11"/>
                    <a:pt x="3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Freeform 281">
              <a:extLst>
                <a:ext uri="{FF2B5EF4-FFF2-40B4-BE49-F238E27FC236}">
                  <a16:creationId xmlns:a16="http://schemas.microsoft.com/office/drawing/2014/main" id="{AAAC07C0-9B81-215E-94E7-FEA9F687D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750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Freeform 282">
              <a:extLst>
                <a:ext uri="{FF2B5EF4-FFF2-40B4-BE49-F238E27FC236}">
                  <a16:creationId xmlns:a16="http://schemas.microsoft.com/office/drawing/2014/main" id="{8DCB5F81-B8F0-059B-E943-8A0795923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5238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Freeform 283">
              <a:extLst>
                <a:ext uri="{FF2B5EF4-FFF2-40B4-BE49-F238E27FC236}">
                  <a16:creationId xmlns:a16="http://schemas.microsoft.com/office/drawing/2014/main" id="{B738E1F1-AD2B-B9CB-A801-15BAB1559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700" y="4722813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Freeform 284">
              <a:extLst>
                <a:ext uri="{FF2B5EF4-FFF2-40B4-BE49-F238E27FC236}">
                  <a16:creationId xmlns:a16="http://schemas.microsoft.com/office/drawing/2014/main" id="{0DE15A10-B954-C9F6-70BE-9CABE1144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3188" y="4765675"/>
              <a:ext cx="26987" cy="7938"/>
            </a:xfrm>
            <a:custGeom>
              <a:avLst/>
              <a:gdLst>
                <a:gd name="T0" fmla="*/ 31 w 40"/>
                <a:gd name="T1" fmla="*/ 11 h 11"/>
                <a:gd name="T2" fmla="*/ 31 w 40"/>
                <a:gd name="T3" fmla="*/ 11 h 11"/>
                <a:gd name="T4" fmla="*/ 2 w 40"/>
                <a:gd name="T5" fmla="*/ 11 h 11"/>
                <a:gd name="T6" fmla="*/ 9 w 40"/>
                <a:gd name="T7" fmla="*/ 0 h 11"/>
                <a:gd name="T8" fmla="*/ 38 w 40"/>
                <a:gd name="T9" fmla="*/ 0 h 11"/>
                <a:gd name="T10" fmla="*/ 31 w 4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9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0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Freeform 285">
              <a:extLst>
                <a:ext uri="{FF2B5EF4-FFF2-40B4-BE49-F238E27FC236}">
                  <a16:creationId xmlns:a16="http://schemas.microsoft.com/office/drawing/2014/main" id="{AA491734-E381-1352-2FC6-74FEF1C65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675" y="4765675"/>
              <a:ext cx="28575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9" name="Freeform 286">
              <a:extLst>
                <a:ext uri="{FF2B5EF4-FFF2-40B4-BE49-F238E27FC236}">
                  <a16:creationId xmlns:a16="http://schemas.microsoft.com/office/drawing/2014/main" id="{55A24CFF-4E49-A98E-B2C2-491982861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750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9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8" y="1"/>
                    <a:pt x="10" y="0"/>
                  </a:cubicBezTo>
                  <a:cubicBezTo>
                    <a:pt x="11" y="0"/>
                    <a:pt x="38" y="0"/>
                    <a:pt x="39" y="0"/>
                  </a:cubicBezTo>
                  <a:cubicBezTo>
                    <a:pt x="41" y="1"/>
                    <a:pt x="35" y="10"/>
                    <a:pt x="31" y="1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0" name="Freeform 287">
              <a:extLst>
                <a:ext uri="{FF2B5EF4-FFF2-40B4-BE49-F238E27FC236}">
                  <a16:creationId xmlns:a16="http://schemas.microsoft.com/office/drawing/2014/main" id="{3C38E86A-D03A-2F92-7A5F-AFD43B917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525" y="4765675"/>
              <a:ext cx="14287" cy="7938"/>
            </a:xfrm>
            <a:custGeom>
              <a:avLst/>
              <a:gdLst>
                <a:gd name="T0" fmla="*/ 0 w 20"/>
                <a:gd name="T1" fmla="*/ 0 h 11"/>
                <a:gd name="T2" fmla="*/ 0 w 20"/>
                <a:gd name="T3" fmla="*/ 0 h 11"/>
                <a:gd name="T4" fmla="*/ 18 w 20"/>
                <a:gd name="T5" fmla="*/ 0 h 11"/>
                <a:gd name="T6" fmla="*/ 10 w 20"/>
                <a:gd name="T7" fmla="*/ 11 h 11"/>
                <a:gd name="T8" fmla="*/ 3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0" y="0"/>
                  </a:moveTo>
                  <a:lnTo>
                    <a:pt x="0" y="0"/>
                  </a:lnTo>
                  <a:cubicBezTo>
                    <a:pt x="8" y="0"/>
                    <a:pt x="17" y="0"/>
                    <a:pt x="18" y="0"/>
                  </a:cubicBezTo>
                  <a:cubicBezTo>
                    <a:pt x="20" y="1"/>
                    <a:pt x="13" y="10"/>
                    <a:pt x="10" y="11"/>
                  </a:cubicBezTo>
                  <a:cubicBezTo>
                    <a:pt x="10" y="11"/>
                    <a:pt x="8" y="11"/>
                    <a:pt x="3" y="11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Freeform 288">
              <a:extLst>
                <a:ext uri="{FF2B5EF4-FFF2-40B4-BE49-F238E27FC236}">
                  <a16:creationId xmlns:a16="http://schemas.microsoft.com/office/drawing/2014/main" id="{80066FB5-43DC-E90E-3DD3-44DB96A88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700" y="4765675"/>
              <a:ext cx="26987" cy="7938"/>
            </a:xfrm>
            <a:custGeom>
              <a:avLst/>
              <a:gdLst>
                <a:gd name="T0" fmla="*/ 31 w 41"/>
                <a:gd name="T1" fmla="*/ 11 h 11"/>
                <a:gd name="T2" fmla="*/ 31 w 41"/>
                <a:gd name="T3" fmla="*/ 11 h 11"/>
                <a:gd name="T4" fmla="*/ 2 w 41"/>
                <a:gd name="T5" fmla="*/ 11 h 11"/>
                <a:gd name="T6" fmla="*/ 10 w 41"/>
                <a:gd name="T7" fmla="*/ 0 h 11"/>
                <a:gd name="T8" fmla="*/ 38 w 41"/>
                <a:gd name="T9" fmla="*/ 0 h 11"/>
                <a:gd name="T10" fmla="*/ 31 w 4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1">
                  <a:moveTo>
                    <a:pt x="31" y="11"/>
                  </a:moveTo>
                  <a:lnTo>
                    <a:pt x="31" y="11"/>
                  </a:lnTo>
                  <a:cubicBezTo>
                    <a:pt x="30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0" y="0"/>
                    <a:pt x="38" y="0"/>
                    <a:pt x="38" y="0"/>
                  </a:cubicBezTo>
                  <a:cubicBezTo>
                    <a:pt x="41" y="1"/>
                    <a:pt x="34" y="10"/>
                    <a:pt x="31" y="1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2" name="Freeform 289">
              <a:extLst>
                <a:ext uri="{FF2B5EF4-FFF2-40B4-BE49-F238E27FC236}">
                  <a16:creationId xmlns:a16="http://schemas.microsoft.com/office/drawing/2014/main" id="{7C15F036-F72A-F1A2-F3B9-C8AE13746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213" y="4765675"/>
              <a:ext cx="9525" cy="7938"/>
            </a:xfrm>
            <a:custGeom>
              <a:avLst/>
              <a:gdLst>
                <a:gd name="T0" fmla="*/ 14 w 14"/>
                <a:gd name="T1" fmla="*/ 11 h 11"/>
                <a:gd name="T2" fmla="*/ 14 w 14"/>
                <a:gd name="T3" fmla="*/ 11 h 11"/>
                <a:gd name="T4" fmla="*/ 2 w 14"/>
                <a:gd name="T5" fmla="*/ 11 h 11"/>
                <a:gd name="T6" fmla="*/ 10 w 14"/>
                <a:gd name="T7" fmla="*/ 0 h 11"/>
                <a:gd name="T8" fmla="*/ 11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11"/>
                  </a:moveTo>
                  <a:lnTo>
                    <a:pt x="14" y="11"/>
                  </a:lnTo>
                  <a:cubicBezTo>
                    <a:pt x="7" y="11"/>
                    <a:pt x="3" y="11"/>
                    <a:pt x="2" y="11"/>
                  </a:cubicBezTo>
                  <a:cubicBezTo>
                    <a:pt x="0" y="10"/>
                    <a:pt x="7" y="1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1" name="Freeform: Shape 340">
            <a:extLst>
              <a:ext uri="{FF2B5EF4-FFF2-40B4-BE49-F238E27FC236}">
                <a16:creationId xmlns:a16="http://schemas.microsoft.com/office/drawing/2014/main" id="{40746866-1C5A-5928-2105-BB77CB594C9A}"/>
              </a:ext>
            </a:extLst>
          </p:cNvPr>
          <p:cNvSpPr/>
          <p:nvPr/>
        </p:nvSpPr>
        <p:spPr>
          <a:xfrm rot="1534698" flipH="1">
            <a:off x="7522524" y="1923015"/>
            <a:ext cx="405829" cy="822963"/>
          </a:xfrm>
          <a:custGeom>
            <a:avLst/>
            <a:gdLst>
              <a:gd name="connsiteX0" fmla="*/ 170281 w 190736"/>
              <a:gd name="connsiteY0" fmla="*/ 5060 h 449248"/>
              <a:gd name="connsiteX1" fmla="*/ 83400 w 190736"/>
              <a:gd name="connsiteY1" fmla="*/ 164159 h 449248"/>
              <a:gd name="connsiteX2" fmla="*/ 22052 w 190736"/>
              <a:gd name="connsiteY2" fmla="*/ 335883 h 449248"/>
              <a:gd name="connsiteX3" fmla="*/ -94 w 190736"/>
              <a:gd name="connsiteY3" fmla="*/ 435415 h 449248"/>
              <a:gd name="connsiteX4" fmla="*/ 7542 w 190736"/>
              <a:gd name="connsiteY4" fmla="*/ 448754 h 449248"/>
              <a:gd name="connsiteX5" fmla="*/ 20881 w 190736"/>
              <a:gd name="connsiteY5" fmla="*/ 441117 h 449248"/>
              <a:gd name="connsiteX6" fmla="*/ 66014 w 190736"/>
              <a:gd name="connsiteY6" fmla="*/ 266771 h 449248"/>
              <a:gd name="connsiteX7" fmla="*/ 137290 w 190736"/>
              <a:gd name="connsiteY7" fmla="*/ 103218 h 449248"/>
              <a:gd name="connsiteX8" fmla="*/ 188991 w 190736"/>
              <a:gd name="connsiteY8" fmla="*/ 16006 h 449248"/>
              <a:gd name="connsiteX9" fmla="*/ 185096 w 190736"/>
              <a:gd name="connsiteY9" fmla="*/ 1166 h 449248"/>
              <a:gd name="connsiteX10" fmla="*/ 170255 w 190736"/>
              <a:gd name="connsiteY10" fmla="*/ 5060 h 449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736" h="449248">
                <a:moveTo>
                  <a:pt x="170281" y="5060"/>
                </a:moveTo>
                <a:cubicBezTo>
                  <a:pt x="137150" y="55717"/>
                  <a:pt x="108098" y="108920"/>
                  <a:pt x="83400" y="164159"/>
                </a:cubicBezTo>
                <a:cubicBezTo>
                  <a:pt x="58505" y="219703"/>
                  <a:pt x="37993" y="277131"/>
                  <a:pt x="22052" y="335883"/>
                </a:cubicBezTo>
                <a:cubicBezTo>
                  <a:pt x="13194" y="368721"/>
                  <a:pt x="5811" y="401889"/>
                  <a:pt x="-94" y="435415"/>
                </a:cubicBezTo>
                <a:cubicBezTo>
                  <a:pt x="-1062" y="440964"/>
                  <a:pt x="1408" y="447354"/>
                  <a:pt x="7542" y="448754"/>
                </a:cubicBezTo>
                <a:cubicBezTo>
                  <a:pt x="12812" y="449950"/>
                  <a:pt x="19812" y="447150"/>
                  <a:pt x="20881" y="441117"/>
                </a:cubicBezTo>
                <a:cubicBezTo>
                  <a:pt x="31308" y="381907"/>
                  <a:pt x="46400" y="323613"/>
                  <a:pt x="66014" y="266771"/>
                </a:cubicBezTo>
                <a:cubicBezTo>
                  <a:pt x="85353" y="210437"/>
                  <a:pt x="109187" y="155733"/>
                  <a:pt x="137290" y="103218"/>
                </a:cubicBezTo>
                <a:cubicBezTo>
                  <a:pt x="153225" y="73409"/>
                  <a:pt x="170459" y="44338"/>
                  <a:pt x="188991" y="16006"/>
                </a:cubicBezTo>
                <a:cubicBezTo>
                  <a:pt x="191956" y="10813"/>
                  <a:pt x="190225" y="4220"/>
                  <a:pt x="185096" y="1166"/>
                </a:cubicBezTo>
                <a:cubicBezTo>
                  <a:pt x="179903" y="-1711"/>
                  <a:pt x="173371" y="20"/>
                  <a:pt x="170255" y="5060"/>
                </a:cubicBezTo>
                <a:close/>
              </a:path>
            </a:pathLst>
          </a:custGeom>
          <a:solidFill>
            <a:srgbClr val="EB8B2D"/>
          </a:solidFill>
          <a:ln w="254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C93A4946-7A6A-F8BD-7426-AA0E5FFDF3D5}"/>
              </a:ext>
            </a:extLst>
          </p:cNvPr>
          <p:cNvSpPr txBox="1"/>
          <p:nvPr/>
        </p:nvSpPr>
        <p:spPr>
          <a:xfrm>
            <a:off x="7965472" y="1974398"/>
            <a:ext cx="2760724" cy="72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Кишеньковий розмір </a:t>
            </a:r>
            <a:r>
              <a:rPr lang="uk-UA" sz="1600" b="1" dirty="0">
                <a:solidFill>
                  <a:srgbClr val="0001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зручно зберігати та носити з собою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Zilla Slab Light"/>
            </a:endParaRP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D938B240-A32D-A5E6-12C4-F973B4888799}"/>
              </a:ext>
            </a:extLst>
          </p:cNvPr>
          <p:cNvSpPr txBox="1"/>
          <p:nvPr/>
        </p:nvSpPr>
        <p:spPr>
          <a:xfrm>
            <a:off x="7965471" y="3540900"/>
            <a:ext cx="3530083" cy="510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600" b="1" dirty="0">
                <a:solidFill>
                  <a:srgbClr val="EB8B2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Тривале використання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: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</a:b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до 900 підпалювань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Zilla Slab Light"/>
            </a:endParaRP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788E1599-E19A-5986-46F5-A27B738AF218}"/>
              </a:ext>
            </a:extLst>
          </p:cNvPr>
          <p:cNvSpPr txBox="1"/>
          <p:nvPr/>
        </p:nvSpPr>
        <p:spPr>
          <a:xfrm>
            <a:off x="7856179" y="4826744"/>
            <a:ext cx="279785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100%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безпечна відповідно до тестів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: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BIC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БЕЗПЕКА та НАДІЙНІСТЬ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</a:b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Zilla Slab Light"/>
            </a:endParaRP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59159BBF-EB04-38CE-7350-2349464CF208}"/>
              </a:ext>
            </a:extLst>
          </p:cNvPr>
          <p:cNvSpPr txBox="1"/>
          <p:nvPr/>
        </p:nvSpPr>
        <p:spPr>
          <a:xfrm>
            <a:off x="7965470" y="5893376"/>
            <a:ext cx="2670376" cy="797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Захист від дітей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B8B2D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1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</a:b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Zilla Slab Light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1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Zilla Slab Light"/>
            </a:endParaRPr>
          </a:p>
        </p:txBody>
      </p:sp>
      <p:cxnSp>
        <p:nvCxnSpPr>
          <p:cNvPr id="360" name="Straight Connector 359">
            <a:extLst>
              <a:ext uri="{FF2B5EF4-FFF2-40B4-BE49-F238E27FC236}">
                <a16:creationId xmlns:a16="http://schemas.microsoft.com/office/drawing/2014/main" id="{236500E4-AB98-8FE4-008B-5E7C66EA6C82}"/>
              </a:ext>
            </a:extLst>
          </p:cNvPr>
          <p:cNvCxnSpPr>
            <a:cxnSpLocks/>
          </p:cNvCxnSpPr>
          <p:nvPr/>
        </p:nvCxnSpPr>
        <p:spPr>
          <a:xfrm>
            <a:off x="8048022" y="5850362"/>
            <a:ext cx="34594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5" name="Graphic 384">
            <a:extLst>
              <a:ext uri="{FF2B5EF4-FFF2-40B4-BE49-F238E27FC236}">
                <a16:creationId xmlns:a16="http://schemas.microsoft.com/office/drawing/2014/main" id="{FD2D645F-9D3E-1917-A591-57F4B67FA3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53901" y="4938840"/>
            <a:ext cx="815720" cy="873986"/>
          </a:xfrm>
          <a:prstGeom prst="rect">
            <a:avLst/>
          </a:prstGeom>
        </p:spPr>
      </p:pic>
      <p:pic>
        <p:nvPicPr>
          <p:cNvPr id="389" name="Graphic 388">
            <a:extLst>
              <a:ext uri="{FF2B5EF4-FFF2-40B4-BE49-F238E27FC236}">
                <a16:creationId xmlns:a16="http://schemas.microsoft.com/office/drawing/2014/main" id="{8DF1FB62-E6C4-29C9-6831-BCD53008AE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86157" y="2503661"/>
            <a:ext cx="403586" cy="532000"/>
          </a:xfrm>
          <a:prstGeom prst="rect">
            <a:avLst/>
          </a:prstGeom>
        </p:spPr>
      </p:pic>
      <p:pic>
        <p:nvPicPr>
          <p:cNvPr id="391" name="Graphic 390">
            <a:extLst>
              <a:ext uri="{FF2B5EF4-FFF2-40B4-BE49-F238E27FC236}">
                <a16:creationId xmlns:a16="http://schemas.microsoft.com/office/drawing/2014/main" id="{506A7FF8-810C-5D50-2285-CE8B41F5C81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478278" y="3731494"/>
            <a:ext cx="1949990" cy="50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phic 24">
            <a:extLst>
              <a:ext uri="{FF2B5EF4-FFF2-40B4-BE49-F238E27FC236}">
                <a16:creationId xmlns:a16="http://schemas.microsoft.com/office/drawing/2014/main" id="{5A5FA1BE-054D-09A2-A7B9-50D1D4AB78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087"/>
          <a:stretch/>
        </p:blipFill>
        <p:spPr>
          <a:xfrm>
            <a:off x="4435070" y="303069"/>
            <a:ext cx="3103086" cy="511600"/>
          </a:xfrm>
          <a:prstGeom prst="rect">
            <a:avLst/>
          </a:prstGeom>
        </p:spPr>
      </p:pic>
      <p:sp>
        <p:nvSpPr>
          <p:cNvPr id="201" name="Rectangle 200">
            <a:extLst>
              <a:ext uri="{FF2B5EF4-FFF2-40B4-BE49-F238E27FC236}">
                <a16:creationId xmlns:a16="http://schemas.microsoft.com/office/drawing/2014/main" id="{7D0C2126-1370-61F5-32AB-BD9504EB3065}"/>
              </a:ext>
            </a:extLst>
          </p:cNvPr>
          <p:cNvSpPr/>
          <p:nvPr/>
        </p:nvSpPr>
        <p:spPr>
          <a:xfrm>
            <a:off x="9143419" y="1777424"/>
            <a:ext cx="3048581" cy="5080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BB329A8-D803-FAF5-161D-250022F3229F}"/>
              </a:ext>
            </a:extLst>
          </p:cNvPr>
          <p:cNvSpPr/>
          <p:nvPr/>
        </p:nvSpPr>
        <p:spPr>
          <a:xfrm>
            <a:off x="6094837" y="1777424"/>
            <a:ext cx="3048581" cy="50805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30200" dist="190500" sx="93000" sy="93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D8C5E841-5385-6C8F-49B5-8F0B6DA54F9E}"/>
              </a:ext>
            </a:extLst>
          </p:cNvPr>
          <p:cNvSpPr/>
          <p:nvPr/>
        </p:nvSpPr>
        <p:spPr>
          <a:xfrm>
            <a:off x="3035657" y="1777424"/>
            <a:ext cx="3065562" cy="5080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30200" dist="190500" sx="93000" sy="93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0D307DA-2863-F67C-71BA-B7511FA853B7}"/>
              </a:ext>
            </a:extLst>
          </p:cNvPr>
          <p:cNvSpPr/>
          <p:nvPr/>
        </p:nvSpPr>
        <p:spPr>
          <a:xfrm>
            <a:off x="0" y="1777424"/>
            <a:ext cx="3051109" cy="50805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30200" dist="190500" sx="93000" sy="93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2" name="Picture 191">
            <a:extLst>
              <a:ext uri="{FF2B5EF4-FFF2-40B4-BE49-F238E27FC236}">
                <a16:creationId xmlns:a16="http://schemas.microsoft.com/office/drawing/2014/main" id="{FFCF22C2-F8E9-4C04-A2E7-2AE26DB6FC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870242" y="6539072"/>
            <a:ext cx="222949" cy="222949"/>
          </a:xfrm>
          <a:prstGeom prst="rect">
            <a:avLst/>
          </a:prstGeom>
        </p:spPr>
      </p:pic>
      <p:sp>
        <p:nvSpPr>
          <p:cNvPr id="196" name="TextBox 195">
            <a:extLst>
              <a:ext uri="{FF2B5EF4-FFF2-40B4-BE49-F238E27FC236}">
                <a16:creationId xmlns:a16="http://schemas.microsoft.com/office/drawing/2014/main" id="{4D83FAE8-1114-E0E1-CC69-15B921741A9A}"/>
              </a:ext>
            </a:extLst>
          </p:cNvPr>
          <p:cNvSpPr txBox="1"/>
          <p:nvPr/>
        </p:nvSpPr>
        <p:spPr>
          <a:xfrm>
            <a:off x="4674508" y="326173"/>
            <a:ext cx="2840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БУДЕ ДОСТУПНА В</a:t>
            </a:r>
            <a:endParaRPr kumimoji="0" lang="en-GB" sz="16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Zilla Slab Light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CCC9F74B-F471-003D-2767-D0FD48F2E87A}"/>
              </a:ext>
            </a:extLst>
          </p:cNvPr>
          <p:cNvSpPr txBox="1"/>
          <p:nvPr/>
        </p:nvSpPr>
        <p:spPr>
          <a:xfrm>
            <a:off x="2472728" y="893580"/>
            <a:ext cx="724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Zilla Slab Light"/>
              </a:rPr>
              <a:t>РІЗНИХ ФОРМАТАХ УПАКОВОК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  <a:sym typeface="Zilla Slab Light"/>
            </a:endParaRPr>
          </a:p>
        </p:txBody>
      </p:sp>
      <p:pic>
        <p:nvPicPr>
          <p:cNvPr id="207" name="Graphic 206">
            <a:extLst>
              <a:ext uri="{FF2B5EF4-FFF2-40B4-BE49-F238E27FC236}">
                <a16:creationId xmlns:a16="http://schemas.microsoft.com/office/drawing/2014/main" id="{2D619048-065B-8D45-0393-2FBB6AFCBB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32369" y="1476083"/>
            <a:ext cx="2527262" cy="288389"/>
          </a:xfrm>
          <a:prstGeom prst="rect">
            <a:avLst/>
          </a:prstGeom>
        </p:spPr>
      </p:pic>
      <p:pic>
        <p:nvPicPr>
          <p:cNvPr id="208" name="Graphic 207">
            <a:extLst>
              <a:ext uri="{FF2B5EF4-FFF2-40B4-BE49-F238E27FC236}">
                <a16:creationId xmlns:a16="http://schemas.microsoft.com/office/drawing/2014/main" id="{BF775375-B869-FDC1-1C86-A33696DA85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3205188" flipH="1">
            <a:off x="9263525" y="755983"/>
            <a:ext cx="499814" cy="388874"/>
          </a:xfrm>
          <a:prstGeom prst="rect">
            <a:avLst/>
          </a:prstGeom>
        </p:spPr>
      </p:pic>
      <p:pic>
        <p:nvPicPr>
          <p:cNvPr id="210" name="Graphic 209">
            <a:extLst>
              <a:ext uri="{FF2B5EF4-FFF2-40B4-BE49-F238E27FC236}">
                <a16:creationId xmlns:a16="http://schemas.microsoft.com/office/drawing/2014/main" id="{6831905C-EE79-DAF1-3E7A-34194F36C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4041408">
            <a:off x="2534538" y="1230583"/>
            <a:ext cx="529924" cy="171225"/>
          </a:xfrm>
          <a:prstGeom prst="rect">
            <a:avLst/>
          </a:prstGeom>
        </p:spPr>
      </p:pic>
      <p:pic>
        <p:nvPicPr>
          <p:cNvPr id="211" name="Picture 210" descr="Background pattern&#10;&#10;Description automatically generated">
            <a:extLst>
              <a:ext uri="{FF2B5EF4-FFF2-40B4-BE49-F238E27FC236}">
                <a16:creationId xmlns:a16="http://schemas.microsoft.com/office/drawing/2014/main" id="{915A5DF1-75A2-ABA9-D3A9-7C5F5E0FB0F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 amt="35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917" b="1"/>
          <a:stretch/>
        </p:blipFill>
        <p:spPr>
          <a:xfrm>
            <a:off x="0" y="1777424"/>
            <a:ext cx="12192000" cy="5080576"/>
          </a:xfrm>
          <a:prstGeom prst="rect">
            <a:avLst/>
          </a:prstGeom>
        </p:spPr>
      </p:pic>
      <p:sp>
        <p:nvSpPr>
          <p:cNvPr id="193" name="Slide Number Placeholder 5">
            <a:extLst>
              <a:ext uri="{FF2B5EF4-FFF2-40B4-BE49-F238E27FC236}">
                <a16:creationId xmlns:a16="http://schemas.microsoft.com/office/drawing/2014/main" id="{F7E0F6DB-AAD7-4D88-B3D1-B423972BCD0C}"/>
              </a:ext>
            </a:extLst>
          </p:cNvPr>
          <p:cNvSpPr txBox="1">
            <a:spLocks/>
          </p:cNvSpPr>
          <p:nvPr/>
        </p:nvSpPr>
        <p:spPr>
          <a:xfrm>
            <a:off x="13716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A5A5-E174-4914-86C2-6D4536005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2" name="Isosceles Triangle 221">
            <a:extLst>
              <a:ext uri="{FF2B5EF4-FFF2-40B4-BE49-F238E27FC236}">
                <a16:creationId xmlns:a16="http://schemas.microsoft.com/office/drawing/2014/main" id="{284CB5AB-2639-5C01-F8B0-9BE943D11BFB}"/>
              </a:ext>
            </a:extLst>
          </p:cNvPr>
          <p:cNvSpPr/>
          <p:nvPr/>
        </p:nvSpPr>
        <p:spPr>
          <a:xfrm flipV="1">
            <a:off x="1237032" y="1772380"/>
            <a:ext cx="577045" cy="19522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Isosceles Triangle 222">
            <a:extLst>
              <a:ext uri="{FF2B5EF4-FFF2-40B4-BE49-F238E27FC236}">
                <a16:creationId xmlns:a16="http://schemas.microsoft.com/office/drawing/2014/main" id="{B76C5AF6-9DDD-9B32-0768-55CB6DDBF017}"/>
              </a:ext>
            </a:extLst>
          </p:cNvPr>
          <p:cNvSpPr/>
          <p:nvPr/>
        </p:nvSpPr>
        <p:spPr>
          <a:xfrm flipV="1">
            <a:off x="4279916" y="1772380"/>
            <a:ext cx="577045" cy="19522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Isosceles Triangle 223">
            <a:extLst>
              <a:ext uri="{FF2B5EF4-FFF2-40B4-BE49-F238E27FC236}">
                <a16:creationId xmlns:a16="http://schemas.microsoft.com/office/drawing/2014/main" id="{9BE81DF9-F8E4-5AFC-BC42-38EEEA84FB2A}"/>
              </a:ext>
            </a:extLst>
          </p:cNvPr>
          <p:cNvSpPr/>
          <p:nvPr/>
        </p:nvSpPr>
        <p:spPr>
          <a:xfrm flipV="1">
            <a:off x="7330605" y="1772380"/>
            <a:ext cx="577045" cy="19522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Isosceles Triangle 224">
            <a:extLst>
              <a:ext uri="{FF2B5EF4-FFF2-40B4-BE49-F238E27FC236}">
                <a16:creationId xmlns:a16="http://schemas.microsoft.com/office/drawing/2014/main" id="{83CD2556-E459-51CF-4C00-080597E05232}"/>
              </a:ext>
            </a:extLst>
          </p:cNvPr>
          <p:cNvSpPr/>
          <p:nvPr/>
        </p:nvSpPr>
        <p:spPr>
          <a:xfrm flipV="1">
            <a:off x="10379187" y="1772380"/>
            <a:ext cx="577045" cy="19522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2B24268C-2680-3247-BA32-34DBD5F8E1AA}"/>
              </a:ext>
            </a:extLst>
          </p:cNvPr>
          <p:cNvGrpSpPr/>
          <p:nvPr/>
        </p:nvGrpSpPr>
        <p:grpSpPr>
          <a:xfrm>
            <a:off x="508000" y="810275"/>
            <a:ext cx="11176000" cy="551966"/>
            <a:chOff x="508000" y="810274"/>
            <a:chExt cx="11176000" cy="573225"/>
          </a:xfrm>
        </p:grpSpPr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DEF2A7D1-F910-9880-ADCA-91DC6DE559F4}"/>
                </a:ext>
              </a:extLst>
            </p:cNvPr>
            <p:cNvSpPr/>
            <p:nvPr/>
          </p:nvSpPr>
          <p:spPr>
            <a:xfrm>
              <a:off x="508000" y="810274"/>
              <a:ext cx="1528133" cy="573225"/>
            </a:xfrm>
            <a:custGeom>
              <a:avLst/>
              <a:gdLst>
                <a:gd name="connsiteX0" fmla="*/ 6800850 w 6800850"/>
                <a:gd name="connsiteY0" fmla="*/ 0 h 742950"/>
                <a:gd name="connsiteX1" fmla="*/ 0 w 6800850"/>
                <a:gd name="connsiteY1" fmla="*/ 0 h 742950"/>
                <a:gd name="connsiteX2" fmla="*/ 0 w 6800850"/>
                <a:gd name="connsiteY2" fmla="*/ 74295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00850" h="742950">
                  <a:moveTo>
                    <a:pt x="6800850" y="0"/>
                  </a:moveTo>
                  <a:lnTo>
                    <a:pt x="0" y="0"/>
                  </a:lnTo>
                  <a:lnTo>
                    <a:pt x="0" y="742950"/>
                  </a:ln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A73579EF-1597-F1F1-43F7-6669D4434E2E}"/>
                </a:ext>
              </a:extLst>
            </p:cNvPr>
            <p:cNvSpPr/>
            <p:nvPr/>
          </p:nvSpPr>
          <p:spPr>
            <a:xfrm flipH="1">
              <a:off x="10155867" y="810274"/>
              <a:ext cx="1528133" cy="573225"/>
            </a:xfrm>
            <a:custGeom>
              <a:avLst/>
              <a:gdLst>
                <a:gd name="connsiteX0" fmla="*/ 6800850 w 6800850"/>
                <a:gd name="connsiteY0" fmla="*/ 0 h 742950"/>
                <a:gd name="connsiteX1" fmla="*/ 0 w 6800850"/>
                <a:gd name="connsiteY1" fmla="*/ 0 h 742950"/>
                <a:gd name="connsiteX2" fmla="*/ 0 w 6800850"/>
                <a:gd name="connsiteY2" fmla="*/ 74295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00850" h="742950">
                  <a:moveTo>
                    <a:pt x="6800850" y="0"/>
                  </a:moveTo>
                  <a:lnTo>
                    <a:pt x="0" y="0"/>
                  </a:lnTo>
                  <a:lnTo>
                    <a:pt x="0" y="742950"/>
                  </a:ln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CD377202-B04D-A173-F571-09C421D4F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183" y="2553999"/>
            <a:ext cx="165735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725FFD60-4387-D87E-1809-A99059417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404" y="2444385"/>
            <a:ext cx="2113137" cy="377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4B39FDF-2A36-CE37-3E5C-15172E8FF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317" y="2870383"/>
            <a:ext cx="2527440" cy="297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701D24-ACFB-1B1D-0F33-2E96AD365593}"/>
              </a:ext>
            </a:extLst>
          </p:cNvPr>
          <p:cNvSpPr txBox="1"/>
          <p:nvPr/>
        </p:nvSpPr>
        <p:spPr>
          <a:xfrm>
            <a:off x="2472728" y="5846417"/>
            <a:ext cx="2584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ТРЕЙ 20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D1B2CE-31E0-8BBA-936E-F0C0F42ED3A0}"/>
              </a:ext>
            </a:extLst>
          </p:cNvPr>
          <p:cNvSpPr txBox="1"/>
          <p:nvPr/>
        </p:nvSpPr>
        <p:spPr>
          <a:xfrm>
            <a:off x="8834123" y="5905222"/>
            <a:ext cx="2584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БЛІСТЕР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46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ectangle: Rounded Corners 202">
            <a:extLst>
              <a:ext uri="{FF2B5EF4-FFF2-40B4-BE49-F238E27FC236}">
                <a16:creationId xmlns:a16="http://schemas.microsoft.com/office/drawing/2014/main" id="{AC0891DC-8DE7-823F-1A53-70B70062059C}"/>
              </a:ext>
            </a:extLst>
          </p:cNvPr>
          <p:cNvSpPr/>
          <p:nvPr/>
        </p:nvSpPr>
        <p:spPr>
          <a:xfrm>
            <a:off x="7434697" y="1"/>
            <a:ext cx="4757303" cy="6857999"/>
          </a:xfrm>
          <a:prstGeom prst="roundRect">
            <a:avLst>
              <a:gd name="adj" fmla="val 0"/>
            </a:avLst>
          </a:prstGeom>
          <a:solidFill>
            <a:srgbClr val="FF97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05DD9B2E-6132-4CDD-986C-F332183BD2D0}"/>
              </a:ext>
            </a:extLst>
          </p:cNvPr>
          <p:cNvGrpSpPr/>
          <p:nvPr/>
        </p:nvGrpSpPr>
        <p:grpSpPr>
          <a:xfrm>
            <a:off x="7473926" y="212468"/>
            <a:ext cx="4718074" cy="6462616"/>
            <a:chOff x="7473926" y="212468"/>
            <a:chExt cx="4718074" cy="6462616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2BBE85AF-44ED-FBFA-E63B-ACD67A47E5BA}"/>
                </a:ext>
              </a:extLst>
            </p:cNvPr>
            <p:cNvGrpSpPr/>
            <p:nvPr/>
          </p:nvGrpSpPr>
          <p:grpSpPr>
            <a:xfrm rot="2705982">
              <a:off x="7647069" y="2638708"/>
              <a:ext cx="2776447" cy="3122733"/>
              <a:chOff x="6564178" y="2437540"/>
              <a:chExt cx="2776447" cy="3122733"/>
            </a:xfrm>
          </p:grpSpPr>
          <p:pic>
            <p:nvPicPr>
              <p:cNvPr id="214" name="Graphic 213">
                <a:extLst>
                  <a:ext uri="{FF2B5EF4-FFF2-40B4-BE49-F238E27FC236}">
                    <a16:creationId xmlns:a16="http://schemas.microsoft.com/office/drawing/2014/main" id="{18F14D67-DEFD-CD03-5AB5-73B2370DEB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794245" flipH="1">
                <a:off x="8466059" y="4160967"/>
                <a:ext cx="874566" cy="1399306"/>
              </a:xfrm>
              <a:prstGeom prst="rect">
                <a:avLst/>
              </a:prstGeom>
            </p:spPr>
          </p:pic>
          <p:pic>
            <p:nvPicPr>
              <p:cNvPr id="216" name="Graphic 215">
                <a:extLst>
                  <a:ext uri="{FF2B5EF4-FFF2-40B4-BE49-F238E27FC236}">
                    <a16:creationId xmlns:a16="http://schemas.microsoft.com/office/drawing/2014/main" id="{05E43F44-60D1-8B29-DE92-106F37628C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3733279">
                <a:off x="6079271" y="2922447"/>
                <a:ext cx="2968578" cy="1998764"/>
              </a:xfrm>
              <a:prstGeom prst="rect">
                <a:avLst/>
              </a:prstGeom>
            </p:spPr>
          </p:pic>
        </p:grpSp>
        <p:pic>
          <p:nvPicPr>
            <p:cNvPr id="219" name="Graphic 218">
              <a:extLst>
                <a:ext uri="{FF2B5EF4-FFF2-40B4-BE49-F238E27FC236}">
                  <a16:creationId xmlns:a16="http://schemas.microsoft.com/office/drawing/2014/main" id="{F6F1024D-7E55-94C0-1FBA-E175A58AE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32662" y="1166855"/>
              <a:ext cx="876300" cy="895350"/>
            </a:xfrm>
            <a:prstGeom prst="rect">
              <a:avLst/>
            </a:prstGeom>
          </p:spPr>
        </p:pic>
        <p:pic>
          <p:nvPicPr>
            <p:cNvPr id="226" name="Graphic 225">
              <a:extLst>
                <a:ext uri="{FF2B5EF4-FFF2-40B4-BE49-F238E27FC236}">
                  <a16:creationId xmlns:a16="http://schemas.microsoft.com/office/drawing/2014/main" id="{18EE5DEB-7B23-3BCD-9A15-DD1D3208C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0479366" y="2134314"/>
              <a:ext cx="1712634" cy="1344496"/>
            </a:xfrm>
            <a:prstGeom prst="rect">
              <a:avLst/>
            </a:prstGeom>
          </p:spPr>
        </p:pic>
        <p:pic>
          <p:nvPicPr>
            <p:cNvPr id="228" name="Graphic 227">
              <a:extLst>
                <a:ext uri="{FF2B5EF4-FFF2-40B4-BE49-F238E27FC236}">
                  <a16:creationId xmlns:a16="http://schemas.microsoft.com/office/drawing/2014/main" id="{818B7A8A-07ED-1E27-947F-8A5D80DCA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961239" y="1105614"/>
              <a:ext cx="438150" cy="1028700"/>
            </a:xfrm>
            <a:prstGeom prst="rect">
              <a:avLst/>
            </a:prstGeom>
          </p:spPr>
        </p:pic>
        <p:pic>
          <p:nvPicPr>
            <p:cNvPr id="229" name="Graphic 228">
              <a:extLst>
                <a:ext uri="{FF2B5EF4-FFF2-40B4-BE49-F238E27FC236}">
                  <a16:creationId xmlns:a16="http://schemas.microsoft.com/office/drawing/2014/main" id="{005FC76D-1969-E825-A674-D00A9A8FC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5013533">
              <a:off x="8425891" y="-206614"/>
              <a:ext cx="621864" cy="1460028"/>
            </a:xfrm>
            <a:prstGeom prst="rect">
              <a:avLst/>
            </a:prstGeom>
          </p:spPr>
        </p:pic>
        <p:pic>
          <p:nvPicPr>
            <p:cNvPr id="231" name="Graphic 230">
              <a:extLst>
                <a:ext uri="{FF2B5EF4-FFF2-40B4-BE49-F238E27FC236}">
                  <a16:creationId xmlns:a16="http://schemas.microsoft.com/office/drawing/2014/main" id="{1C83B5DC-7761-9C83-E7B7-A33A54CD5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6128432">
              <a:off x="10296999" y="3606338"/>
              <a:ext cx="1104900" cy="1085850"/>
            </a:xfrm>
            <a:prstGeom prst="rect">
              <a:avLst/>
            </a:prstGeom>
          </p:spPr>
        </p:pic>
        <p:pic>
          <p:nvPicPr>
            <p:cNvPr id="233" name="Graphic 232">
              <a:extLst>
                <a:ext uri="{FF2B5EF4-FFF2-40B4-BE49-F238E27FC236}">
                  <a16:creationId xmlns:a16="http://schemas.microsoft.com/office/drawing/2014/main" id="{EA50A577-20B1-25CD-9B73-21FB9AA43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273873" y="2205174"/>
              <a:ext cx="219075" cy="257175"/>
            </a:xfrm>
            <a:prstGeom prst="rect">
              <a:avLst/>
            </a:prstGeom>
          </p:spPr>
        </p:pic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DD6F32B7-90D5-7A22-AE16-B55A4F9AADD9}"/>
                </a:ext>
              </a:extLst>
            </p:cNvPr>
            <p:cNvGrpSpPr/>
            <p:nvPr/>
          </p:nvGrpSpPr>
          <p:grpSpPr>
            <a:xfrm rot="1526828">
              <a:off x="10379241" y="444800"/>
              <a:ext cx="1374466" cy="852772"/>
              <a:chOff x="10517142" y="533463"/>
              <a:chExt cx="1374466" cy="852772"/>
            </a:xfrm>
          </p:grpSpPr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69F0664-B73F-1EAB-8A98-58D1DA05793C}"/>
                  </a:ext>
                </a:extLst>
              </p:cNvPr>
              <p:cNvSpPr/>
              <p:nvPr/>
            </p:nvSpPr>
            <p:spPr>
              <a:xfrm rot="4029771">
                <a:off x="10370301" y="742087"/>
                <a:ext cx="529606" cy="235924"/>
              </a:xfrm>
              <a:custGeom>
                <a:avLst/>
                <a:gdLst>
                  <a:gd name="connsiteX0" fmla="*/ 173963 w 529606"/>
                  <a:gd name="connsiteY0" fmla="*/ 901 h 235924"/>
                  <a:gd name="connsiteX1" fmla="*/ 22230 w 529606"/>
                  <a:gd name="connsiteY1" fmla="*/ 22619 h 235924"/>
                  <a:gd name="connsiteX2" fmla="*/ -440 w 529606"/>
                  <a:gd name="connsiteY2" fmla="*/ 37572 h 235924"/>
                  <a:gd name="connsiteX3" fmla="*/ 55663 w 529606"/>
                  <a:gd name="connsiteY3" fmla="*/ 104247 h 235924"/>
                  <a:gd name="connsiteX4" fmla="*/ 438568 w 529606"/>
                  <a:gd name="connsiteY4" fmla="*/ 232645 h 235924"/>
                  <a:gd name="connsiteX5" fmla="*/ 525912 w 529606"/>
                  <a:gd name="connsiteY5" fmla="*/ 207022 h 235924"/>
                  <a:gd name="connsiteX6" fmla="*/ 361606 w 529606"/>
                  <a:gd name="connsiteY6" fmla="*/ 40049 h 235924"/>
                  <a:gd name="connsiteX7" fmla="*/ 300074 w 529606"/>
                  <a:gd name="connsiteY7" fmla="*/ 14046 h 235924"/>
                  <a:gd name="connsiteX8" fmla="*/ 222445 w 529606"/>
                  <a:gd name="connsiteY8" fmla="*/ -337 h 235924"/>
                  <a:gd name="connsiteX9" fmla="*/ 173963 w 529606"/>
                  <a:gd name="connsiteY9" fmla="*/ 425 h 235924"/>
                  <a:gd name="connsiteX10" fmla="*/ 283596 w 529606"/>
                  <a:gd name="connsiteY10" fmla="*/ 33096 h 235924"/>
                  <a:gd name="connsiteX11" fmla="*/ 464095 w 529606"/>
                  <a:gd name="connsiteY11" fmla="*/ 166446 h 235924"/>
                  <a:gd name="connsiteX12" fmla="*/ 484764 w 529606"/>
                  <a:gd name="connsiteY12" fmla="*/ 192640 h 235924"/>
                  <a:gd name="connsiteX13" fmla="*/ 480382 w 529606"/>
                  <a:gd name="connsiteY13" fmla="*/ 202165 h 235924"/>
                  <a:gd name="connsiteX14" fmla="*/ 437425 w 529606"/>
                  <a:gd name="connsiteY14" fmla="*/ 209118 h 235924"/>
                  <a:gd name="connsiteX15" fmla="*/ 421613 w 529606"/>
                  <a:gd name="connsiteY15" fmla="*/ 212356 h 235924"/>
                  <a:gd name="connsiteX16" fmla="*/ 253021 w 529606"/>
                  <a:gd name="connsiteY16" fmla="*/ 186163 h 235924"/>
                  <a:gd name="connsiteX17" fmla="*/ 100621 w 529606"/>
                  <a:gd name="connsiteY17" fmla="*/ 111296 h 235924"/>
                  <a:gd name="connsiteX18" fmla="*/ 40804 w 529606"/>
                  <a:gd name="connsiteY18" fmla="*/ 62147 h 235924"/>
                  <a:gd name="connsiteX19" fmla="*/ 37660 w 529606"/>
                  <a:gd name="connsiteY19" fmla="*/ 42335 h 235924"/>
                  <a:gd name="connsiteX20" fmla="*/ 151960 w 529606"/>
                  <a:gd name="connsiteY20" fmla="*/ 26524 h 235924"/>
                  <a:gd name="connsiteX21" fmla="*/ 283215 w 529606"/>
                  <a:gd name="connsiteY21" fmla="*/ 33191 h 235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29606" h="235924">
                    <a:moveTo>
                      <a:pt x="173963" y="901"/>
                    </a:moveTo>
                    <a:cubicBezTo>
                      <a:pt x="169201" y="3283"/>
                      <a:pt x="33184" y="24238"/>
                      <a:pt x="22230" y="22619"/>
                    </a:cubicBezTo>
                    <a:cubicBezTo>
                      <a:pt x="13562" y="21285"/>
                      <a:pt x="-440" y="30619"/>
                      <a:pt x="-440" y="37572"/>
                    </a:cubicBezTo>
                    <a:cubicBezTo>
                      <a:pt x="-440" y="51670"/>
                      <a:pt x="18258" y="73892"/>
                      <a:pt x="55663" y="104247"/>
                    </a:cubicBezTo>
                    <a:cubicBezTo>
                      <a:pt x="196252" y="219500"/>
                      <a:pt x="383799" y="243884"/>
                      <a:pt x="438568" y="232645"/>
                    </a:cubicBezTo>
                    <a:cubicBezTo>
                      <a:pt x="466666" y="226929"/>
                      <a:pt x="503433" y="228358"/>
                      <a:pt x="525912" y="207022"/>
                    </a:cubicBezTo>
                    <a:cubicBezTo>
                      <a:pt x="554487" y="179686"/>
                      <a:pt x="386180" y="59861"/>
                      <a:pt x="361606" y="40049"/>
                    </a:cubicBezTo>
                    <a:cubicBezTo>
                      <a:pt x="344556" y="26428"/>
                      <a:pt x="342556" y="31286"/>
                      <a:pt x="300074" y="14046"/>
                    </a:cubicBezTo>
                    <a:cubicBezTo>
                      <a:pt x="269213" y="1568"/>
                      <a:pt x="264927" y="711"/>
                      <a:pt x="222445" y="-337"/>
                    </a:cubicBezTo>
                    <a:cubicBezTo>
                      <a:pt x="206282" y="-1156"/>
                      <a:pt x="190089" y="-899"/>
                      <a:pt x="173963" y="425"/>
                    </a:cubicBezTo>
                    <a:close/>
                    <a:moveTo>
                      <a:pt x="283596" y="33096"/>
                    </a:moveTo>
                    <a:cubicBezTo>
                      <a:pt x="336745" y="53575"/>
                      <a:pt x="348271" y="37478"/>
                      <a:pt x="464095" y="166446"/>
                    </a:cubicBezTo>
                    <a:cubicBezTo>
                      <a:pt x="471686" y="174599"/>
                      <a:pt x="478601" y="183362"/>
                      <a:pt x="484764" y="192640"/>
                    </a:cubicBezTo>
                    <a:cubicBezTo>
                      <a:pt x="487907" y="198926"/>
                      <a:pt x="487240" y="200259"/>
                      <a:pt x="480382" y="202165"/>
                    </a:cubicBezTo>
                    <a:cubicBezTo>
                      <a:pt x="466276" y="205670"/>
                      <a:pt x="451912" y="207994"/>
                      <a:pt x="437425" y="209118"/>
                    </a:cubicBezTo>
                    <a:cubicBezTo>
                      <a:pt x="431986" y="209089"/>
                      <a:pt x="426604" y="210194"/>
                      <a:pt x="421613" y="212356"/>
                    </a:cubicBezTo>
                    <a:cubicBezTo>
                      <a:pt x="412088" y="221310"/>
                      <a:pt x="317695" y="206641"/>
                      <a:pt x="253021" y="186163"/>
                    </a:cubicBezTo>
                    <a:cubicBezTo>
                      <a:pt x="204538" y="170828"/>
                      <a:pt x="121290" y="129870"/>
                      <a:pt x="100621" y="111296"/>
                    </a:cubicBezTo>
                    <a:cubicBezTo>
                      <a:pt x="79951" y="92722"/>
                      <a:pt x="48614" y="73863"/>
                      <a:pt x="40804" y="62147"/>
                    </a:cubicBezTo>
                    <a:cubicBezTo>
                      <a:pt x="34898" y="53098"/>
                      <a:pt x="33184" y="42525"/>
                      <a:pt x="37660" y="42335"/>
                    </a:cubicBezTo>
                    <a:cubicBezTo>
                      <a:pt x="47185" y="42335"/>
                      <a:pt x="128243" y="30810"/>
                      <a:pt x="151960" y="26524"/>
                    </a:cubicBezTo>
                    <a:cubicBezTo>
                      <a:pt x="215968" y="14903"/>
                      <a:pt x="238543" y="16046"/>
                      <a:pt x="283215" y="33191"/>
                    </a:cubicBezTo>
                    <a:close/>
                  </a:path>
                </a:pathLst>
              </a:custGeom>
              <a:solidFill>
                <a:schemeClr val="bg1">
                  <a:alpha val="21000"/>
                </a:schemeClr>
              </a:solidFill>
              <a:ln w="6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pic>
            <p:nvPicPr>
              <p:cNvPr id="235" name="Graphic 234">
                <a:extLst>
                  <a:ext uri="{FF2B5EF4-FFF2-40B4-BE49-F238E27FC236}">
                    <a16:creationId xmlns:a16="http://schemas.microsoft.com/office/drawing/2014/main" id="{C8EF3595-CF40-5140-0A97-2378D63434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 rot="19386893">
                <a:off x="10590958" y="533463"/>
                <a:ext cx="1300650" cy="377608"/>
              </a:xfrm>
              <a:prstGeom prst="rect">
                <a:avLst/>
              </a:prstGeom>
            </p:spPr>
          </p:pic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23EFEECF-83F2-DE09-D384-C4523BCC9D81}"/>
                  </a:ext>
                </a:extLst>
              </p:cNvPr>
              <p:cNvSpPr/>
              <p:nvPr/>
            </p:nvSpPr>
            <p:spPr>
              <a:xfrm rot="20096497">
                <a:off x="10853666" y="1150311"/>
                <a:ext cx="529606" cy="235924"/>
              </a:xfrm>
              <a:custGeom>
                <a:avLst/>
                <a:gdLst>
                  <a:gd name="connsiteX0" fmla="*/ 173963 w 529606"/>
                  <a:gd name="connsiteY0" fmla="*/ 901 h 235924"/>
                  <a:gd name="connsiteX1" fmla="*/ 22230 w 529606"/>
                  <a:gd name="connsiteY1" fmla="*/ 22619 h 235924"/>
                  <a:gd name="connsiteX2" fmla="*/ -440 w 529606"/>
                  <a:gd name="connsiteY2" fmla="*/ 37572 h 235924"/>
                  <a:gd name="connsiteX3" fmla="*/ 55663 w 529606"/>
                  <a:gd name="connsiteY3" fmla="*/ 104247 h 235924"/>
                  <a:gd name="connsiteX4" fmla="*/ 438568 w 529606"/>
                  <a:gd name="connsiteY4" fmla="*/ 232645 h 235924"/>
                  <a:gd name="connsiteX5" fmla="*/ 525912 w 529606"/>
                  <a:gd name="connsiteY5" fmla="*/ 207022 h 235924"/>
                  <a:gd name="connsiteX6" fmla="*/ 361606 w 529606"/>
                  <a:gd name="connsiteY6" fmla="*/ 40049 h 235924"/>
                  <a:gd name="connsiteX7" fmla="*/ 300074 w 529606"/>
                  <a:gd name="connsiteY7" fmla="*/ 14046 h 235924"/>
                  <a:gd name="connsiteX8" fmla="*/ 222445 w 529606"/>
                  <a:gd name="connsiteY8" fmla="*/ -337 h 235924"/>
                  <a:gd name="connsiteX9" fmla="*/ 173963 w 529606"/>
                  <a:gd name="connsiteY9" fmla="*/ 425 h 235924"/>
                  <a:gd name="connsiteX10" fmla="*/ 283596 w 529606"/>
                  <a:gd name="connsiteY10" fmla="*/ 33096 h 235924"/>
                  <a:gd name="connsiteX11" fmla="*/ 464095 w 529606"/>
                  <a:gd name="connsiteY11" fmla="*/ 166446 h 235924"/>
                  <a:gd name="connsiteX12" fmla="*/ 484764 w 529606"/>
                  <a:gd name="connsiteY12" fmla="*/ 192640 h 235924"/>
                  <a:gd name="connsiteX13" fmla="*/ 480382 w 529606"/>
                  <a:gd name="connsiteY13" fmla="*/ 202165 h 235924"/>
                  <a:gd name="connsiteX14" fmla="*/ 437425 w 529606"/>
                  <a:gd name="connsiteY14" fmla="*/ 209118 h 235924"/>
                  <a:gd name="connsiteX15" fmla="*/ 421613 w 529606"/>
                  <a:gd name="connsiteY15" fmla="*/ 212356 h 235924"/>
                  <a:gd name="connsiteX16" fmla="*/ 253021 w 529606"/>
                  <a:gd name="connsiteY16" fmla="*/ 186163 h 235924"/>
                  <a:gd name="connsiteX17" fmla="*/ 100621 w 529606"/>
                  <a:gd name="connsiteY17" fmla="*/ 111296 h 235924"/>
                  <a:gd name="connsiteX18" fmla="*/ 40804 w 529606"/>
                  <a:gd name="connsiteY18" fmla="*/ 62147 h 235924"/>
                  <a:gd name="connsiteX19" fmla="*/ 37660 w 529606"/>
                  <a:gd name="connsiteY19" fmla="*/ 42335 h 235924"/>
                  <a:gd name="connsiteX20" fmla="*/ 151960 w 529606"/>
                  <a:gd name="connsiteY20" fmla="*/ 26524 h 235924"/>
                  <a:gd name="connsiteX21" fmla="*/ 283215 w 529606"/>
                  <a:gd name="connsiteY21" fmla="*/ 33191 h 235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29606" h="235924">
                    <a:moveTo>
                      <a:pt x="173963" y="901"/>
                    </a:moveTo>
                    <a:cubicBezTo>
                      <a:pt x="169201" y="3283"/>
                      <a:pt x="33184" y="24238"/>
                      <a:pt x="22230" y="22619"/>
                    </a:cubicBezTo>
                    <a:cubicBezTo>
                      <a:pt x="13562" y="21285"/>
                      <a:pt x="-440" y="30619"/>
                      <a:pt x="-440" y="37572"/>
                    </a:cubicBezTo>
                    <a:cubicBezTo>
                      <a:pt x="-440" y="51670"/>
                      <a:pt x="18258" y="73892"/>
                      <a:pt x="55663" y="104247"/>
                    </a:cubicBezTo>
                    <a:cubicBezTo>
                      <a:pt x="196252" y="219500"/>
                      <a:pt x="383799" y="243884"/>
                      <a:pt x="438568" y="232645"/>
                    </a:cubicBezTo>
                    <a:cubicBezTo>
                      <a:pt x="466666" y="226929"/>
                      <a:pt x="503433" y="228358"/>
                      <a:pt x="525912" y="207022"/>
                    </a:cubicBezTo>
                    <a:cubicBezTo>
                      <a:pt x="554487" y="179686"/>
                      <a:pt x="386180" y="59861"/>
                      <a:pt x="361606" y="40049"/>
                    </a:cubicBezTo>
                    <a:cubicBezTo>
                      <a:pt x="344556" y="26428"/>
                      <a:pt x="342556" y="31286"/>
                      <a:pt x="300074" y="14046"/>
                    </a:cubicBezTo>
                    <a:cubicBezTo>
                      <a:pt x="269213" y="1568"/>
                      <a:pt x="264927" y="711"/>
                      <a:pt x="222445" y="-337"/>
                    </a:cubicBezTo>
                    <a:cubicBezTo>
                      <a:pt x="206282" y="-1156"/>
                      <a:pt x="190089" y="-899"/>
                      <a:pt x="173963" y="425"/>
                    </a:cubicBezTo>
                    <a:close/>
                    <a:moveTo>
                      <a:pt x="283596" y="33096"/>
                    </a:moveTo>
                    <a:cubicBezTo>
                      <a:pt x="336745" y="53575"/>
                      <a:pt x="348271" y="37478"/>
                      <a:pt x="464095" y="166446"/>
                    </a:cubicBezTo>
                    <a:cubicBezTo>
                      <a:pt x="471686" y="174599"/>
                      <a:pt x="478601" y="183362"/>
                      <a:pt x="484764" y="192640"/>
                    </a:cubicBezTo>
                    <a:cubicBezTo>
                      <a:pt x="487907" y="198926"/>
                      <a:pt x="487240" y="200259"/>
                      <a:pt x="480382" y="202165"/>
                    </a:cubicBezTo>
                    <a:cubicBezTo>
                      <a:pt x="466276" y="205670"/>
                      <a:pt x="451912" y="207994"/>
                      <a:pt x="437425" y="209118"/>
                    </a:cubicBezTo>
                    <a:cubicBezTo>
                      <a:pt x="431986" y="209089"/>
                      <a:pt x="426604" y="210194"/>
                      <a:pt x="421613" y="212356"/>
                    </a:cubicBezTo>
                    <a:cubicBezTo>
                      <a:pt x="412088" y="221310"/>
                      <a:pt x="317695" y="206641"/>
                      <a:pt x="253021" y="186163"/>
                    </a:cubicBezTo>
                    <a:cubicBezTo>
                      <a:pt x="204538" y="170828"/>
                      <a:pt x="121290" y="129870"/>
                      <a:pt x="100621" y="111296"/>
                    </a:cubicBezTo>
                    <a:cubicBezTo>
                      <a:pt x="79951" y="92722"/>
                      <a:pt x="48614" y="73863"/>
                      <a:pt x="40804" y="62147"/>
                    </a:cubicBezTo>
                    <a:cubicBezTo>
                      <a:pt x="34898" y="53098"/>
                      <a:pt x="33184" y="42525"/>
                      <a:pt x="37660" y="42335"/>
                    </a:cubicBezTo>
                    <a:cubicBezTo>
                      <a:pt x="47185" y="42335"/>
                      <a:pt x="128243" y="30810"/>
                      <a:pt x="151960" y="26524"/>
                    </a:cubicBezTo>
                    <a:cubicBezTo>
                      <a:pt x="215968" y="14903"/>
                      <a:pt x="238543" y="16046"/>
                      <a:pt x="283215" y="33191"/>
                    </a:cubicBezTo>
                    <a:close/>
                  </a:path>
                </a:pathLst>
              </a:custGeom>
              <a:solidFill>
                <a:schemeClr val="bg1">
                  <a:alpha val="21000"/>
                </a:schemeClr>
              </a:solidFill>
              <a:ln w="6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40" name="Graphic 239">
              <a:extLst>
                <a:ext uri="{FF2B5EF4-FFF2-40B4-BE49-F238E27FC236}">
                  <a16:creationId xmlns:a16="http://schemas.microsoft.com/office/drawing/2014/main" id="{EAF460F4-02B7-EFCF-CEEF-80DFD4076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864089">
              <a:off x="9569706" y="4948981"/>
              <a:ext cx="1181100" cy="123825"/>
            </a:xfrm>
            <a:prstGeom prst="rect">
              <a:avLst/>
            </a:prstGeom>
          </p:spPr>
        </p:pic>
        <p:pic>
          <p:nvPicPr>
            <p:cNvPr id="242" name="Graphic 241">
              <a:extLst>
                <a:ext uri="{FF2B5EF4-FFF2-40B4-BE49-F238E27FC236}">
                  <a16:creationId xmlns:a16="http://schemas.microsoft.com/office/drawing/2014/main" id="{6933F773-D0DB-60B5-A9CD-152B68F6F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1426218" y="4635178"/>
              <a:ext cx="586740" cy="880110"/>
            </a:xfrm>
            <a:prstGeom prst="rect">
              <a:avLst/>
            </a:prstGeom>
          </p:spPr>
        </p:pic>
        <p:pic>
          <p:nvPicPr>
            <p:cNvPr id="246" name="Graphic 245">
              <a:extLst>
                <a:ext uri="{FF2B5EF4-FFF2-40B4-BE49-F238E27FC236}">
                  <a16:creationId xmlns:a16="http://schemas.microsoft.com/office/drawing/2014/main" id="{12E7A048-2E2A-DC3B-D9DB-3B23F4287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2602870" flipV="1">
              <a:off x="9967942" y="5484459"/>
              <a:ext cx="876300" cy="1190625"/>
            </a:xfrm>
            <a:prstGeom prst="rect">
              <a:avLst/>
            </a:prstGeom>
          </p:spPr>
        </p:pic>
      </p:grp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3AB3C0D7-4530-1D3A-2A8B-25D452B53EEF}"/>
              </a:ext>
            </a:extLst>
          </p:cNvPr>
          <p:cNvSpPr/>
          <p:nvPr/>
        </p:nvSpPr>
        <p:spPr>
          <a:xfrm>
            <a:off x="0" y="1"/>
            <a:ext cx="7434697" cy="6857999"/>
          </a:xfrm>
          <a:prstGeom prst="roundRect">
            <a:avLst>
              <a:gd name="adj" fmla="val 0"/>
            </a:avLst>
          </a:prstGeom>
          <a:solidFill>
            <a:srgbClr val="FF9710"/>
          </a:solidFill>
          <a:ln>
            <a:noFill/>
          </a:ln>
          <a:effectLst>
            <a:outerShdw blurRad="406400" dist="457200" sx="95000" sy="95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48" name="Graphic 247">
            <a:extLst>
              <a:ext uri="{FF2B5EF4-FFF2-40B4-BE49-F238E27FC236}">
                <a16:creationId xmlns:a16="http://schemas.microsoft.com/office/drawing/2014/main" id="{9BD214DD-AC45-FAAE-B962-22075C486421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b="18758"/>
          <a:stretch/>
        </p:blipFill>
        <p:spPr>
          <a:xfrm>
            <a:off x="489352" y="5629749"/>
            <a:ext cx="7850651" cy="1228251"/>
          </a:xfrm>
          <a:prstGeom prst="rect">
            <a:avLst/>
          </a:prstGeom>
        </p:spPr>
      </p:pic>
      <p:sp>
        <p:nvSpPr>
          <p:cNvPr id="193" name="Slide Number Placeholder 5">
            <a:extLst>
              <a:ext uri="{FF2B5EF4-FFF2-40B4-BE49-F238E27FC236}">
                <a16:creationId xmlns:a16="http://schemas.microsoft.com/office/drawing/2014/main" id="{F7E0F6DB-AAD7-4D88-B3D1-B423972BCD0C}"/>
              </a:ext>
            </a:extLst>
          </p:cNvPr>
          <p:cNvSpPr txBox="1">
            <a:spLocks/>
          </p:cNvSpPr>
          <p:nvPr/>
        </p:nvSpPr>
        <p:spPr>
          <a:xfrm>
            <a:off x="13716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A5A5-E174-4914-86C2-6D4536005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01" name="Graphic 129">
            <a:extLst>
              <a:ext uri="{FF2B5EF4-FFF2-40B4-BE49-F238E27FC236}">
                <a16:creationId xmlns:a16="http://schemas.microsoft.com/office/drawing/2014/main" id="{736F435E-532E-5E49-CDFB-C8E989B95BF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418683" y="2506803"/>
            <a:ext cx="5011609" cy="2910098"/>
          </a:xfrm>
          <a:prstGeom prst="rect">
            <a:avLst/>
          </a:prstGeom>
        </p:spPr>
      </p:pic>
      <p:sp>
        <p:nvSpPr>
          <p:cNvPr id="200" name="TextBox 199">
            <a:extLst>
              <a:ext uri="{FF2B5EF4-FFF2-40B4-BE49-F238E27FC236}">
                <a16:creationId xmlns:a16="http://schemas.microsoft.com/office/drawing/2014/main" id="{8842ECA2-F3EF-E151-D613-3398B29A1848}"/>
              </a:ext>
            </a:extLst>
          </p:cNvPr>
          <p:cNvSpPr txBox="1"/>
          <p:nvPr/>
        </p:nvSpPr>
        <p:spPr>
          <a:xfrm>
            <a:off x="2292100" y="2951149"/>
            <a:ext cx="3978084" cy="2017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k Free" panose="03080402000500000000" pitchFamily="66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Bic Easy </a:t>
            </a:r>
            <a:r>
              <a:rPr lang="en-US" sz="7200" b="1">
                <a:solidFill>
                  <a:schemeClr val="bg1"/>
                </a:solidFill>
                <a:latin typeface="Ink Free" panose="03080402000500000000" pitchFamily="66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R</a:t>
            </a: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k Free" panose="03080402000500000000" pitchFamily="66" charset="0"/>
                <a:ea typeface="Lato" panose="020F0502020204030203" pitchFamily="34" charset="0"/>
                <a:cs typeface="Lato" panose="020F0502020204030203" pitchFamily="34" charset="0"/>
                <a:sym typeface="Zilla Slab Light"/>
              </a:rPr>
              <a:t>each</a:t>
            </a: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rgbClr val="EB8B2D"/>
              </a:solidFill>
              <a:effectLst/>
              <a:uLnTx/>
              <a:uFillTx/>
              <a:latin typeface="Ink Free" panose="03080402000500000000" pitchFamily="66" charset="0"/>
              <a:ea typeface="Lato" panose="020F0502020204030203" pitchFamily="34" charset="0"/>
              <a:cs typeface="Lato" panose="020F0502020204030203" pitchFamily="34" charset="0"/>
              <a:sym typeface="Zilla Slab Light"/>
            </a:endParaRP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44107A55-2C67-C671-18DE-549C8919FFD8}"/>
              </a:ext>
            </a:extLst>
          </p:cNvPr>
          <p:cNvSpPr/>
          <p:nvPr/>
        </p:nvSpPr>
        <p:spPr>
          <a:xfrm>
            <a:off x="699572" y="3180648"/>
            <a:ext cx="1479710" cy="1479710"/>
          </a:xfrm>
          <a:custGeom>
            <a:avLst/>
            <a:gdLst>
              <a:gd name="connsiteX0" fmla="*/ 0 w 1479710"/>
              <a:gd name="connsiteY0" fmla="*/ 739855 h 1479710"/>
              <a:gd name="connsiteX1" fmla="*/ 739855 w 1479710"/>
              <a:gd name="connsiteY1" fmla="*/ 0 h 1479710"/>
              <a:gd name="connsiteX2" fmla="*/ 1479710 w 1479710"/>
              <a:gd name="connsiteY2" fmla="*/ 739855 h 1479710"/>
              <a:gd name="connsiteX3" fmla="*/ 739855 w 1479710"/>
              <a:gd name="connsiteY3" fmla="*/ 1479710 h 1479710"/>
              <a:gd name="connsiteX4" fmla="*/ 0 w 1479710"/>
              <a:gd name="connsiteY4" fmla="*/ 739855 h 147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9710" h="1479710" fill="none" extrusionOk="0">
                <a:moveTo>
                  <a:pt x="0" y="739855"/>
                </a:moveTo>
                <a:cubicBezTo>
                  <a:pt x="73053" y="392294"/>
                  <a:pt x="298387" y="-41204"/>
                  <a:pt x="739855" y="0"/>
                </a:cubicBezTo>
                <a:cubicBezTo>
                  <a:pt x="1071567" y="4828"/>
                  <a:pt x="1456577" y="424726"/>
                  <a:pt x="1479710" y="739855"/>
                </a:cubicBezTo>
                <a:cubicBezTo>
                  <a:pt x="1479781" y="1127184"/>
                  <a:pt x="1064117" y="1508576"/>
                  <a:pt x="739855" y="1479710"/>
                </a:cubicBezTo>
                <a:cubicBezTo>
                  <a:pt x="268837" y="1398962"/>
                  <a:pt x="81188" y="1102931"/>
                  <a:pt x="0" y="739855"/>
                </a:cubicBezTo>
                <a:close/>
              </a:path>
              <a:path w="1479710" h="1479710" stroke="0" extrusionOk="0">
                <a:moveTo>
                  <a:pt x="0" y="739855"/>
                </a:moveTo>
                <a:cubicBezTo>
                  <a:pt x="-27728" y="280113"/>
                  <a:pt x="367410" y="-16128"/>
                  <a:pt x="739855" y="0"/>
                </a:cubicBezTo>
                <a:cubicBezTo>
                  <a:pt x="1162553" y="29863"/>
                  <a:pt x="1423358" y="357517"/>
                  <a:pt x="1479710" y="739855"/>
                </a:cubicBezTo>
                <a:cubicBezTo>
                  <a:pt x="1456572" y="1128387"/>
                  <a:pt x="1192882" y="1463202"/>
                  <a:pt x="739855" y="1479710"/>
                </a:cubicBezTo>
                <a:cubicBezTo>
                  <a:pt x="297819" y="1444873"/>
                  <a:pt x="49109" y="1185679"/>
                  <a:pt x="0" y="739855"/>
                </a:cubicBezTo>
                <a:close/>
              </a:path>
            </a:pathLst>
          </a:custGeom>
          <a:gradFill>
            <a:gsLst>
              <a:gs pos="83000">
                <a:srgbClr val="C02027"/>
              </a:gs>
              <a:gs pos="0">
                <a:srgbClr val="93191F"/>
              </a:gs>
            </a:gsLst>
            <a:lin ang="13800000" scaled="0"/>
          </a:gradFill>
          <a:ln>
            <a:solidFill>
              <a:srgbClr val="EB8B2D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2" name="Graphic 121">
            <a:extLst>
              <a:ext uri="{FF2B5EF4-FFF2-40B4-BE49-F238E27FC236}">
                <a16:creationId xmlns:a16="http://schemas.microsoft.com/office/drawing/2014/main" id="{26905C53-2B10-23A2-82BD-E201F870431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 rot="5400000">
            <a:off x="1088840" y="3367460"/>
            <a:ext cx="738918" cy="1026274"/>
          </a:xfrm>
          <a:prstGeom prst="rect">
            <a:avLst/>
          </a:prstGeom>
        </p:spPr>
      </p:pic>
      <p:sp>
        <p:nvSpPr>
          <p:cNvPr id="254" name="Graphic 252">
            <a:extLst>
              <a:ext uri="{FF2B5EF4-FFF2-40B4-BE49-F238E27FC236}">
                <a16:creationId xmlns:a16="http://schemas.microsoft.com/office/drawing/2014/main" id="{92B26528-B641-4778-8619-9E8109FA2F39}"/>
              </a:ext>
            </a:extLst>
          </p:cNvPr>
          <p:cNvSpPr/>
          <p:nvPr/>
        </p:nvSpPr>
        <p:spPr>
          <a:xfrm>
            <a:off x="7057512" y="2532340"/>
            <a:ext cx="4685246" cy="2883596"/>
          </a:xfrm>
          <a:custGeom>
            <a:avLst/>
            <a:gdLst>
              <a:gd name="connsiteX0" fmla="*/ 1573296 w 2738508"/>
              <a:gd name="connsiteY0" fmla="*/ 203176 h 1388922"/>
              <a:gd name="connsiteX1" fmla="*/ 1560496 w 2738508"/>
              <a:gd name="connsiteY1" fmla="*/ 195895 h 1388922"/>
              <a:gd name="connsiteX2" fmla="*/ 1573296 w 2738508"/>
              <a:gd name="connsiteY2" fmla="*/ 203176 h 1388922"/>
              <a:gd name="connsiteX3" fmla="*/ 1524067 w 2738508"/>
              <a:gd name="connsiteY3" fmla="*/ 198079 h 1388922"/>
              <a:gd name="connsiteX4" fmla="*/ 1541626 w 2738508"/>
              <a:gd name="connsiteY4" fmla="*/ 203418 h 1388922"/>
              <a:gd name="connsiteX5" fmla="*/ 1540805 w 2738508"/>
              <a:gd name="connsiteY5" fmla="*/ 192983 h 1388922"/>
              <a:gd name="connsiteX6" fmla="*/ 1523411 w 2738508"/>
              <a:gd name="connsiteY6" fmla="*/ 198079 h 1388922"/>
              <a:gd name="connsiteX7" fmla="*/ 1563286 w 2738508"/>
              <a:gd name="connsiteY7" fmla="*/ 1225101 h 1388922"/>
              <a:gd name="connsiteX8" fmla="*/ 1552128 w 2738508"/>
              <a:gd name="connsiteY8" fmla="*/ 1221703 h 1388922"/>
              <a:gd name="connsiteX9" fmla="*/ 1562630 w 2738508"/>
              <a:gd name="connsiteY9" fmla="*/ 1225101 h 1388922"/>
              <a:gd name="connsiteX10" fmla="*/ 2380638 w 2738508"/>
              <a:gd name="connsiteY10" fmla="*/ 101493 h 1388922"/>
              <a:gd name="connsiteX11" fmla="*/ 2375387 w 2738508"/>
              <a:gd name="connsiteY11" fmla="*/ 89844 h 1388922"/>
              <a:gd name="connsiteX12" fmla="*/ 2416247 w 2738508"/>
              <a:gd name="connsiteY12" fmla="*/ 78438 h 1388922"/>
              <a:gd name="connsiteX13" fmla="*/ 2437414 w 2738508"/>
              <a:gd name="connsiteY13" fmla="*/ 91786 h 1388922"/>
              <a:gd name="connsiteX14" fmla="*/ 2484674 w 2738508"/>
              <a:gd name="connsiteY14" fmla="*/ 82564 h 1388922"/>
              <a:gd name="connsiteX15" fmla="*/ 2483853 w 2738508"/>
              <a:gd name="connsiteY15" fmla="*/ 72129 h 1388922"/>
              <a:gd name="connsiteX16" fmla="*/ 2519626 w 2738508"/>
              <a:gd name="connsiteY16" fmla="*/ 79894 h 1388922"/>
              <a:gd name="connsiteX17" fmla="*/ 2518313 w 2738508"/>
              <a:gd name="connsiteY17" fmla="*/ 89602 h 1388922"/>
              <a:gd name="connsiteX18" fmla="*/ 2534722 w 2738508"/>
              <a:gd name="connsiteY18" fmla="*/ 84505 h 1388922"/>
              <a:gd name="connsiteX19" fmla="*/ 2531768 w 2738508"/>
              <a:gd name="connsiteY19" fmla="*/ 73342 h 1388922"/>
              <a:gd name="connsiteX20" fmla="*/ 2568034 w 2738508"/>
              <a:gd name="connsiteY20" fmla="*/ 77710 h 1388922"/>
              <a:gd name="connsiteX21" fmla="*/ 2615784 w 2738508"/>
              <a:gd name="connsiteY21" fmla="*/ 65334 h 1388922"/>
              <a:gd name="connsiteX22" fmla="*/ 2628091 w 2738508"/>
              <a:gd name="connsiteY22" fmla="*/ 76012 h 1388922"/>
              <a:gd name="connsiteX23" fmla="*/ 2670592 w 2738508"/>
              <a:gd name="connsiteY23" fmla="*/ 68731 h 1388922"/>
              <a:gd name="connsiteX24" fmla="*/ 2674202 w 2738508"/>
              <a:gd name="connsiteY24" fmla="*/ 59509 h 1388922"/>
              <a:gd name="connsiteX25" fmla="*/ 2736230 w 2738508"/>
              <a:gd name="connsiteY25" fmla="*/ 27718 h 1388922"/>
              <a:gd name="connsiteX26" fmla="*/ 2737214 w 2738508"/>
              <a:gd name="connsiteY26" fmla="*/ 3450 h 1388922"/>
              <a:gd name="connsiteX27" fmla="*/ 2652378 w 2738508"/>
              <a:gd name="connsiteY27" fmla="*/ 1023 h 1388922"/>
              <a:gd name="connsiteX28" fmla="*/ 2644337 w 2738508"/>
              <a:gd name="connsiteY28" fmla="*/ 8789 h 1388922"/>
              <a:gd name="connsiteX29" fmla="*/ 2583458 w 2738508"/>
              <a:gd name="connsiteY29" fmla="*/ 53 h 1388922"/>
              <a:gd name="connsiteX30" fmla="*/ 2549819 w 2738508"/>
              <a:gd name="connsiteY30" fmla="*/ 10245 h 1388922"/>
              <a:gd name="connsiteX31" fmla="*/ 2474172 w 2738508"/>
              <a:gd name="connsiteY31" fmla="*/ 7333 h 1388922"/>
              <a:gd name="connsiteX32" fmla="*/ 2204073 w 2738508"/>
              <a:gd name="connsiteY32" fmla="*/ 12429 h 1388922"/>
              <a:gd name="connsiteX33" fmla="*/ 2148773 w 2738508"/>
              <a:gd name="connsiteY33" fmla="*/ 12429 h 1388922"/>
              <a:gd name="connsiteX34" fmla="*/ 2118744 w 2738508"/>
              <a:gd name="connsiteY34" fmla="*/ 12429 h 1388922"/>
              <a:gd name="connsiteX35" fmla="*/ 2103319 w 2738508"/>
              <a:gd name="connsiteY35" fmla="*/ 7576 h 1388922"/>
              <a:gd name="connsiteX36" fmla="*/ 2054091 w 2738508"/>
              <a:gd name="connsiteY36" fmla="*/ 12915 h 1388922"/>
              <a:gd name="connsiteX37" fmla="*/ 2040963 w 2738508"/>
              <a:gd name="connsiteY37" fmla="*/ 8789 h 1388922"/>
              <a:gd name="connsiteX38" fmla="*/ 1915760 w 2738508"/>
              <a:gd name="connsiteY38" fmla="*/ 14371 h 1388922"/>
              <a:gd name="connsiteX39" fmla="*/ 1553933 w 2738508"/>
              <a:gd name="connsiteY39" fmla="*/ 32086 h 1388922"/>
              <a:gd name="connsiteX40" fmla="*/ 1246092 w 2738508"/>
              <a:gd name="connsiteY40" fmla="*/ 59752 h 1388922"/>
              <a:gd name="connsiteX41" fmla="*/ 1015212 w 2738508"/>
              <a:gd name="connsiteY41" fmla="*/ 97367 h 1388922"/>
              <a:gd name="connsiteX42" fmla="*/ 1019150 w 2738508"/>
              <a:gd name="connsiteY42" fmla="*/ 101978 h 1388922"/>
              <a:gd name="connsiteX43" fmla="*/ 900182 w 2738508"/>
              <a:gd name="connsiteY43" fmla="*/ 112899 h 1388922"/>
              <a:gd name="connsiteX44" fmla="*/ 729196 w 2738508"/>
              <a:gd name="connsiteY44" fmla="*/ 148573 h 1388922"/>
              <a:gd name="connsiteX45" fmla="*/ 656667 w 2738508"/>
              <a:gd name="connsiteY45" fmla="*/ 156824 h 1388922"/>
              <a:gd name="connsiteX46" fmla="*/ 535402 w 2738508"/>
              <a:gd name="connsiteY46" fmla="*/ 184004 h 1388922"/>
              <a:gd name="connsiteX47" fmla="*/ 477476 w 2738508"/>
              <a:gd name="connsiteY47" fmla="*/ 186674 h 1388922"/>
              <a:gd name="connsiteX48" fmla="*/ 426443 w 2738508"/>
              <a:gd name="connsiteY48" fmla="*/ 204875 h 1388922"/>
              <a:gd name="connsiteX49" fmla="*/ 346037 w 2738508"/>
              <a:gd name="connsiteY49" fmla="*/ 220891 h 1388922"/>
              <a:gd name="connsiteX50" fmla="*/ 332745 w 2738508"/>
              <a:gd name="connsiteY50" fmla="*/ 216766 h 1388922"/>
              <a:gd name="connsiteX51" fmla="*/ 298122 w 2738508"/>
              <a:gd name="connsiteY51" fmla="*/ 233268 h 1388922"/>
              <a:gd name="connsiteX52" fmla="*/ 204752 w 2738508"/>
              <a:gd name="connsiteY52" fmla="*/ 258992 h 1388922"/>
              <a:gd name="connsiteX53" fmla="*/ 169800 w 2738508"/>
              <a:gd name="connsiteY53" fmla="*/ 261904 h 1388922"/>
              <a:gd name="connsiteX54" fmla="*/ 120572 w 2738508"/>
              <a:gd name="connsiteY54" fmla="*/ 286172 h 1388922"/>
              <a:gd name="connsiteX55" fmla="*/ 43940 w 2738508"/>
              <a:gd name="connsiteY55" fmla="*/ 323788 h 1388922"/>
              <a:gd name="connsiteX56" fmla="*/ 74790 w 2738508"/>
              <a:gd name="connsiteY56" fmla="*/ 415035 h 1388922"/>
              <a:gd name="connsiteX57" fmla="*/ 77251 w 2738508"/>
              <a:gd name="connsiteY57" fmla="*/ 446341 h 1388922"/>
              <a:gd name="connsiteX58" fmla="*/ 106296 w 2738508"/>
              <a:gd name="connsiteY58" fmla="*/ 451923 h 1388922"/>
              <a:gd name="connsiteX59" fmla="*/ 135669 w 2738508"/>
              <a:gd name="connsiteY59" fmla="*/ 440517 h 1388922"/>
              <a:gd name="connsiteX60" fmla="*/ 167503 w 2738508"/>
              <a:gd name="connsiteY60" fmla="*/ 426684 h 1388922"/>
              <a:gd name="connsiteX61" fmla="*/ 201306 w 2738508"/>
              <a:gd name="connsiteY61" fmla="*/ 399504 h 1388922"/>
              <a:gd name="connsiteX62" fmla="*/ 234125 w 2738508"/>
              <a:gd name="connsiteY62" fmla="*/ 409939 h 1388922"/>
              <a:gd name="connsiteX63" fmla="*/ 239540 w 2738508"/>
              <a:gd name="connsiteY63" fmla="*/ 387612 h 1388922"/>
              <a:gd name="connsiteX64" fmla="*/ 248237 w 2738508"/>
              <a:gd name="connsiteY64" fmla="*/ 407270 h 1388922"/>
              <a:gd name="connsiteX65" fmla="*/ 269077 w 2738508"/>
              <a:gd name="connsiteY65" fmla="*/ 407270 h 1388922"/>
              <a:gd name="connsiteX66" fmla="*/ 303044 w 2738508"/>
              <a:gd name="connsiteY66" fmla="*/ 393922 h 1388922"/>
              <a:gd name="connsiteX67" fmla="*/ 328807 w 2738508"/>
              <a:gd name="connsiteY67" fmla="*/ 391738 h 1388922"/>
              <a:gd name="connsiteX68" fmla="*/ 348662 w 2738508"/>
              <a:gd name="connsiteY68" fmla="*/ 380817 h 1388922"/>
              <a:gd name="connsiteX69" fmla="*/ 360313 w 2738508"/>
              <a:gd name="connsiteY69" fmla="*/ 363830 h 1388922"/>
              <a:gd name="connsiteX70" fmla="*/ 369995 w 2738508"/>
              <a:gd name="connsiteY70" fmla="*/ 377177 h 1388922"/>
              <a:gd name="connsiteX71" fmla="*/ 429725 w 2738508"/>
              <a:gd name="connsiteY71" fmla="*/ 361646 h 1388922"/>
              <a:gd name="connsiteX72" fmla="*/ 437601 w 2738508"/>
              <a:gd name="connsiteY72" fmla="*/ 370868 h 1388922"/>
              <a:gd name="connsiteX73" fmla="*/ 408064 w 2738508"/>
              <a:gd name="connsiteY73" fmla="*/ 368441 h 1388922"/>
              <a:gd name="connsiteX74" fmla="*/ 407244 w 2738508"/>
              <a:gd name="connsiteY74" fmla="*/ 439789 h 1388922"/>
              <a:gd name="connsiteX75" fmla="*/ 253160 w 2738508"/>
              <a:gd name="connsiteY75" fmla="*/ 470366 h 1388922"/>
              <a:gd name="connsiteX76" fmla="*/ 244299 w 2738508"/>
              <a:gd name="connsiteY76" fmla="*/ 484684 h 1388922"/>
              <a:gd name="connsiteX77" fmla="*/ 211480 w 2738508"/>
              <a:gd name="connsiteY77" fmla="*/ 484684 h 1388922"/>
              <a:gd name="connsiteX78" fmla="*/ 1440 w 2738508"/>
              <a:gd name="connsiteY78" fmla="*/ 569622 h 1388922"/>
              <a:gd name="connsiteX79" fmla="*/ 13254 w 2738508"/>
              <a:gd name="connsiteY79" fmla="*/ 665238 h 1388922"/>
              <a:gd name="connsiteX80" fmla="*/ 99568 w 2738508"/>
              <a:gd name="connsiteY80" fmla="*/ 657958 h 1388922"/>
              <a:gd name="connsiteX81" fmla="*/ 111383 w 2738508"/>
              <a:gd name="connsiteY81" fmla="*/ 671791 h 1388922"/>
              <a:gd name="connsiteX82" fmla="*/ 122049 w 2738508"/>
              <a:gd name="connsiteY82" fmla="*/ 661355 h 1388922"/>
              <a:gd name="connsiteX83" fmla="*/ 125495 w 2738508"/>
              <a:gd name="connsiteY83" fmla="*/ 669364 h 1388922"/>
              <a:gd name="connsiteX84" fmla="*/ 124182 w 2738508"/>
              <a:gd name="connsiteY84" fmla="*/ 679071 h 1388922"/>
              <a:gd name="connsiteX85" fmla="*/ 110234 w 2738508"/>
              <a:gd name="connsiteY85" fmla="*/ 712318 h 1388922"/>
              <a:gd name="connsiteX86" fmla="*/ 123526 w 2738508"/>
              <a:gd name="connsiteY86" fmla="*/ 716444 h 1388922"/>
              <a:gd name="connsiteX87" fmla="*/ 99404 w 2738508"/>
              <a:gd name="connsiteY87" fmla="*/ 756728 h 1388922"/>
              <a:gd name="connsiteX88" fmla="*/ 130582 w 2738508"/>
              <a:gd name="connsiteY88" fmla="*/ 780996 h 1388922"/>
              <a:gd name="connsiteX89" fmla="*/ 135176 w 2738508"/>
              <a:gd name="connsiteY89" fmla="*/ 847005 h 1388922"/>
              <a:gd name="connsiteX90" fmla="*/ 138294 w 2738508"/>
              <a:gd name="connsiteY90" fmla="*/ 841181 h 1388922"/>
              <a:gd name="connsiteX91" fmla="*/ 149452 w 2738508"/>
              <a:gd name="connsiteY91" fmla="*/ 973927 h 1388922"/>
              <a:gd name="connsiteX92" fmla="*/ 215090 w 2738508"/>
              <a:gd name="connsiteY92" fmla="*/ 983877 h 1388922"/>
              <a:gd name="connsiteX93" fmla="*/ 214598 w 2738508"/>
              <a:gd name="connsiteY93" fmla="*/ 1039693 h 1388922"/>
              <a:gd name="connsiteX94" fmla="*/ 236258 w 2738508"/>
              <a:gd name="connsiteY94" fmla="*/ 1114439 h 1388922"/>
              <a:gd name="connsiteX95" fmla="*/ 258411 w 2738508"/>
              <a:gd name="connsiteY95" fmla="*/ 1169042 h 1388922"/>
              <a:gd name="connsiteX96" fmla="*/ 282369 w 2738508"/>
              <a:gd name="connsiteY96" fmla="*/ 1162732 h 1388922"/>
              <a:gd name="connsiteX97" fmla="*/ 259560 w 2738508"/>
              <a:gd name="connsiteY97" fmla="*/ 1211268 h 1388922"/>
              <a:gd name="connsiteX98" fmla="*/ 284009 w 2738508"/>
              <a:gd name="connsiteY98" fmla="*/ 1249369 h 1388922"/>
              <a:gd name="connsiteX99" fmla="*/ 296481 w 2738508"/>
              <a:gd name="connsiteY99" fmla="*/ 1243059 h 1388922"/>
              <a:gd name="connsiteX100" fmla="*/ 312890 w 2738508"/>
              <a:gd name="connsiteY100" fmla="*/ 1302758 h 1388922"/>
              <a:gd name="connsiteX101" fmla="*/ 334879 w 2738508"/>
              <a:gd name="connsiteY101" fmla="*/ 1309553 h 1388922"/>
              <a:gd name="connsiteX102" fmla="*/ 336191 w 2738508"/>
              <a:gd name="connsiteY102" fmla="*/ 1333821 h 1388922"/>
              <a:gd name="connsiteX103" fmla="*/ 335371 w 2738508"/>
              <a:gd name="connsiteY103" fmla="*/ 1323386 h 1388922"/>
              <a:gd name="connsiteX104" fmla="*/ 324869 w 2738508"/>
              <a:gd name="connsiteY104" fmla="*/ 1381386 h 1388922"/>
              <a:gd name="connsiteX105" fmla="*/ 348991 w 2738508"/>
              <a:gd name="connsiteY105" fmla="*/ 1388909 h 1388922"/>
              <a:gd name="connsiteX106" fmla="*/ 362939 w 2738508"/>
              <a:gd name="connsiteY106" fmla="*/ 1372650 h 1388922"/>
              <a:gd name="connsiteX107" fmla="*/ 359821 w 2738508"/>
              <a:gd name="connsiteY107" fmla="*/ 1378474 h 1388922"/>
              <a:gd name="connsiteX108" fmla="*/ 417746 w 2738508"/>
              <a:gd name="connsiteY108" fmla="*/ 1359060 h 1388922"/>
              <a:gd name="connsiteX109" fmla="*/ 416433 w 2738508"/>
              <a:gd name="connsiteY109" fmla="*/ 1368767 h 1388922"/>
              <a:gd name="connsiteX110" fmla="*/ 437601 w 2738508"/>
              <a:gd name="connsiteY110" fmla="*/ 1365127 h 1388922"/>
              <a:gd name="connsiteX111" fmla="*/ 427592 w 2738508"/>
              <a:gd name="connsiteY111" fmla="*/ 1355177 h 1388922"/>
              <a:gd name="connsiteX112" fmla="*/ 473538 w 2738508"/>
              <a:gd name="connsiteY112" fmla="*/ 1355177 h 1388922"/>
              <a:gd name="connsiteX113" fmla="*/ 469928 w 2738508"/>
              <a:gd name="connsiteY113" fmla="*/ 1347168 h 1388922"/>
              <a:gd name="connsiteX114" fmla="*/ 501270 w 2738508"/>
              <a:gd name="connsiteY114" fmla="*/ 1353478 h 1388922"/>
              <a:gd name="connsiteX115" fmla="*/ 534089 w 2738508"/>
              <a:gd name="connsiteY115" fmla="*/ 1336248 h 1388922"/>
              <a:gd name="connsiteX116" fmla="*/ 539832 w 2738508"/>
              <a:gd name="connsiteY116" fmla="*/ 1344742 h 1388922"/>
              <a:gd name="connsiteX117" fmla="*/ 649118 w 2738508"/>
              <a:gd name="connsiteY117" fmla="*/ 1320474 h 1388922"/>
              <a:gd name="connsiteX118" fmla="*/ 629099 w 2738508"/>
              <a:gd name="connsiteY118" fmla="*/ 1331394 h 1388922"/>
              <a:gd name="connsiteX119" fmla="*/ 667661 w 2738508"/>
              <a:gd name="connsiteY119" fmla="*/ 1319260 h 1388922"/>
              <a:gd name="connsiteX120" fmla="*/ 660605 w 2738508"/>
              <a:gd name="connsiteY120" fmla="*/ 1319260 h 1388922"/>
              <a:gd name="connsiteX121" fmla="*/ 680625 w 2738508"/>
              <a:gd name="connsiteY121" fmla="*/ 1308582 h 1388922"/>
              <a:gd name="connsiteX122" fmla="*/ 709669 w 2738508"/>
              <a:gd name="connsiteY122" fmla="*/ 1314164 h 1388922"/>
              <a:gd name="connsiteX123" fmla="*/ 757585 w 2738508"/>
              <a:gd name="connsiteY123" fmla="*/ 1301545 h 1388922"/>
              <a:gd name="connsiteX124" fmla="*/ 765461 w 2738508"/>
              <a:gd name="connsiteY124" fmla="*/ 1294022 h 1388922"/>
              <a:gd name="connsiteX125" fmla="*/ 909700 w 2738508"/>
              <a:gd name="connsiteY125" fmla="*/ 1284072 h 1388922"/>
              <a:gd name="connsiteX126" fmla="*/ 977799 w 2738508"/>
              <a:gd name="connsiteY126" fmla="*/ 1274365 h 1388922"/>
              <a:gd name="connsiteX127" fmla="*/ 999131 w 2738508"/>
              <a:gd name="connsiteY127" fmla="*/ 1270724 h 1388922"/>
              <a:gd name="connsiteX128" fmla="*/ 997851 w 2738508"/>
              <a:gd name="connsiteY128" fmla="*/ 1266310 h 1388922"/>
              <a:gd name="connsiteX129" fmla="*/ 999951 w 2738508"/>
              <a:gd name="connsiteY129" fmla="*/ 1264172 h 1388922"/>
              <a:gd name="connsiteX130" fmla="*/ 1183080 w 2738508"/>
              <a:gd name="connsiteY130" fmla="*/ 1255921 h 1388922"/>
              <a:gd name="connsiteX131" fmla="*/ 1224268 w 2738508"/>
              <a:gd name="connsiteY131" fmla="*/ 1241603 h 1388922"/>
              <a:gd name="connsiteX132" fmla="*/ 1351113 w 2738508"/>
              <a:gd name="connsiteY132" fmla="*/ 1239904 h 1388922"/>
              <a:gd name="connsiteX133" fmla="*/ 1542282 w 2738508"/>
              <a:gd name="connsiteY133" fmla="*/ 1223887 h 1388922"/>
              <a:gd name="connsiteX134" fmla="*/ 1680777 w 2738508"/>
              <a:gd name="connsiteY134" fmla="*/ 1205444 h 1388922"/>
              <a:gd name="connsiteX135" fmla="*/ 1688654 w 2738508"/>
              <a:gd name="connsiteY135" fmla="*/ 1214665 h 1388922"/>
              <a:gd name="connsiteX136" fmla="*/ 1689967 w 2738508"/>
              <a:gd name="connsiteY136" fmla="*/ 1204958 h 1388922"/>
              <a:gd name="connsiteX137" fmla="*/ 1870470 w 2738508"/>
              <a:gd name="connsiteY137" fmla="*/ 1202531 h 1388922"/>
              <a:gd name="connsiteX138" fmla="*/ 1945297 w 2738508"/>
              <a:gd name="connsiteY138" fmla="*/ 1195008 h 1388922"/>
              <a:gd name="connsiteX139" fmla="*/ 1941687 w 2738508"/>
              <a:gd name="connsiteY139" fmla="*/ 1187243 h 1388922"/>
              <a:gd name="connsiteX140" fmla="*/ 1986812 w 2738508"/>
              <a:gd name="connsiteY140" fmla="*/ 1194280 h 1388922"/>
              <a:gd name="connsiteX141" fmla="*/ 1990423 w 2738508"/>
              <a:gd name="connsiteY141" fmla="*/ 1185058 h 1388922"/>
              <a:gd name="connsiteX142" fmla="*/ 2018319 w 2738508"/>
              <a:gd name="connsiteY142" fmla="*/ 1183602 h 1388922"/>
              <a:gd name="connsiteX143" fmla="*/ 2026687 w 2738508"/>
              <a:gd name="connsiteY143" fmla="*/ 1189427 h 1388922"/>
              <a:gd name="connsiteX144" fmla="*/ 2043917 w 2738508"/>
              <a:gd name="connsiteY144" fmla="*/ 1181176 h 1388922"/>
              <a:gd name="connsiteX145" fmla="*/ 2136302 w 2738508"/>
              <a:gd name="connsiteY145" fmla="*/ 1179234 h 1388922"/>
              <a:gd name="connsiteX146" fmla="*/ 2134989 w 2738508"/>
              <a:gd name="connsiteY146" fmla="*/ 1188941 h 1388922"/>
              <a:gd name="connsiteX147" fmla="*/ 2142866 w 2738508"/>
              <a:gd name="connsiteY147" fmla="*/ 1181176 h 1388922"/>
              <a:gd name="connsiteX148" fmla="*/ 2153532 w 2738508"/>
              <a:gd name="connsiteY148" fmla="*/ 1187728 h 1388922"/>
              <a:gd name="connsiteX149" fmla="*/ 2166331 w 2738508"/>
              <a:gd name="connsiteY149" fmla="*/ 1178263 h 1388922"/>
              <a:gd name="connsiteX150" fmla="*/ 2415754 w 2738508"/>
              <a:gd name="connsiteY150" fmla="*/ 1173410 h 1388922"/>
              <a:gd name="connsiteX151" fmla="*/ 2428061 w 2738508"/>
              <a:gd name="connsiteY151" fmla="*/ 1184088 h 1388922"/>
              <a:gd name="connsiteX152" fmla="*/ 2521759 w 2738508"/>
              <a:gd name="connsiteY152" fmla="*/ 1185301 h 1388922"/>
              <a:gd name="connsiteX153" fmla="*/ 2516016 w 2738508"/>
              <a:gd name="connsiteY153" fmla="*/ 1176807 h 1388922"/>
              <a:gd name="connsiteX154" fmla="*/ 2563275 w 2738508"/>
              <a:gd name="connsiteY154" fmla="*/ 1184573 h 1388922"/>
              <a:gd name="connsiteX155" fmla="*/ 2673874 w 2738508"/>
              <a:gd name="connsiteY155" fmla="*/ 1184573 h 1388922"/>
              <a:gd name="connsiteX156" fmla="*/ 2676992 w 2738508"/>
              <a:gd name="connsiteY156" fmla="*/ 1161761 h 1388922"/>
              <a:gd name="connsiteX157" fmla="*/ 2441845 w 2738508"/>
              <a:gd name="connsiteY157" fmla="*/ 1147200 h 1388922"/>
              <a:gd name="connsiteX158" fmla="*/ 2439383 w 2738508"/>
              <a:gd name="connsiteY158" fmla="*/ 1132640 h 1388922"/>
              <a:gd name="connsiteX159" fmla="*/ 2460552 w 2738508"/>
              <a:gd name="connsiteY159" fmla="*/ 1128999 h 1388922"/>
              <a:gd name="connsiteX160" fmla="*/ 2467280 w 2738508"/>
              <a:gd name="connsiteY160" fmla="*/ 1114196 h 1388922"/>
              <a:gd name="connsiteX161" fmla="*/ 2450870 w 2738508"/>
              <a:gd name="connsiteY161" fmla="*/ 1102062 h 1388922"/>
              <a:gd name="connsiteX162" fmla="*/ 2492058 w 2738508"/>
              <a:gd name="connsiteY162" fmla="*/ 1104489 h 1388922"/>
              <a:gd name="connsiteX163" fmla="*/ 2495012 w 2738508"/>
              <a:gd name="connsiteY163" fmla="*/ 1115652 h 1388922"/>
              <a:gd name="connsiteX164" fmla="*/ 2520774 w 2738508"/>
              <a:gd name="connsiteY164" fmla="*/ 1113468 h 1388922"/>
              <a:gd name="connsiteX165" fmla="*/ 2500755 w 2738508"/>
              <a:gd name="connsiteY165" fmla="*/ 1107401 h 1388922"/>
              <a:gd name="connsiteX166" fmla="*/ 2538989 w 2738508"/>
              <a:gd name="connsiteY166" fmla="*/ 1098664 h 1388922"/>
              <a:gd name="connsiteX167" fmla="*/ 2541450 w 2738508"/>
              <a:gd name="connsiteY167" fmla="*/ 1112982 h 1388922"/>
              <a:gd name="connsiteX168" fmla="*/ 2561141 w 2738508"/>
              <a:gd name="connsiteY168" fmla="*/ 1088714 h 1388922"/>
              <a:gd name="connsiteX169" fmla="*/ 2569838 w 2738508"/>
              <a:gd name="connsiteY169" fmla="*/ 1108372 h 1388922"/>
              <a:gd name="connsiteX170" fmla="*/ 2577059 w 2738508"/>
              <a:gd name="connsiteY170" fmla="*/ 1090171 h 1388922"/>
              <a:gd name="connsiteX171" fmla="*/ 2577059 w 2738508"/>
              <a:gd name="connsiteY171" fmla="*/ 1107158 h 1388922"/>
              <a:gd name="connsiteX172" fmla="*/ 2638594 w 2738508"/>
              <a:gd name="connsiteY172" fmla="*/ 1095510 h 1388922"/>
              <a:gd name="connsiteX173" fmla="*/ 2628420 w 2738508"/>
              <a:gd name="connsiteY173" fmla="*/ 1085560 h 1388922"/>
              <a:gd name="connsiteX174" fmla="*/ 2670100 w 2738508"/>
              <a:gd name="connsiteY174" fmla="*/ 1085560 h 1388922"/>
              <a:gd name="connsiteX175" fmla="*/ 2669115 w 2738508"/>
              <a:gd name="connsiteY175" fmla="*/ 928546 h 1388922"/>
              <a:gd name="connsiteX176" fmla="*/ 2647126 w 2738508"/>
              <a:gd name="connsiteY176" fmla="*/ 921751 h 1388922"/>
              <a:gd name="connsiteX177" fmla="*/ 2642860 w 2738508"/>
              <a:gd name="connsiteY177" fmla="*/ 886562 h 1388922"/>
              <a:gd name="connsiteX178" fmla="*/ 2597898 w 2738508"/>
              <a:gd name="connsiteY178" fmla="*/ 879282 h 1388922"/>
              <a:gd name="connsiteX179" fmla="*/ 2437251 w 2738508"/>
              <a:gd name="connsiteY179" fmla="*/ 890930 h 1388922"/>
              <a:gd name="connsiteX180" fmla="*/ 2452347 w 2738508"/>
              <a:gd name="connsiteY180" fmla="*/ 881951 h 1388922"/>
              <a:gd name="connsiteX181" fmla="*/ 2461208 w 2738508"/>
              <a:gd name="connsiteY181" fmla="*/ 867876 h 1388922"/>
              <a:gd name="connsiteX182" fmla="*/ 2456121 w 2738508"/>
              <a:gd name="connsiteY182" fmla="*/ 855985 h 1388922"/>
              <a:gd name="connsiteX183" fmla="*/ 2471546 w 2738508"/>
              <a:gd name="connsiteY183" fmla="*/ 843851 h 1388922"/>
              <a:gd name="connsiteX184" fmla="*/ 2480735 w 2738508"/>
              <a:gd name="connsiteY184" fmla="*/ 877098 h 1388922"/>
              <a:gd name="connsiteX185" fmla="*/ 2486150 w 2738508"/>
              <a:gd name="connsiteY185" fmla="*/ 855014 h 1388922"/>
              <a:gd name="connsiteX186" fmla="*/ 2526846 w 2738508"/>
              <a:gd name="connsiteY186" fmla="*/ 843851 h 1388922"/>
              <a:gd name="connsiteX187" fmla="*/ 2537184 w 2738508"/>
              <a:gd name="connsiteY187" fmla="*/ 819583 h 1388922"/>
              <a:gd name="connsiteX188" fmla="*/ 2540465 w 2738508"/>
              <a:gd name="connsiteY188" fmla="*/ 861323 h 1388922"/>
              <a:gd name="connsiteX189" fmla="*/ 2562126 w 2738508"/>
              <a:gd name="connsiteY189" fmla="*/ 854528 h 1388922"/>
              <a:gd name="connsiteX190" fmla="*/ 2548999 w 2738508"/>
              <a:gd name="connsiteY190" fmla="*/ 850403 h 1388922"/>
              <a:gd name="connsiteX191" fmla="*/ 2575910 w 2738508"/>
              <a:gd name="connsiteY191" fmla="*/ 855257 h 1388922"/>
              <a:gd name="connsiteX192" fmla="*/ 2588381 w 2738508"/>
              <a:gd name="connsiteY192" fmla="*/ 830989 h 1388922"/>
              <a:gd name="connsiteX193" fmla="*/ 2621200 w 2738508"/>
              <a:gd name="connsiteY193" fmla="*/ 858169 h 1388922"/>
              <a:gd name="connsiteX194" fmla="*/ 2645322 w 2738508"/>
              <a:gd name="connsiteY194" fmla="*/ 671548 h 1388922"/>
              <a:gd name="connsiteX195" fmla="*/ 2679453 w 2738508"/>
              <a:gd name="connsiteY195" fmla="*/ 641213 h 1388922"/>
              <a:gd name="connsiteX196" fmla="*/ 2549327 w 2738508"/>
              <a:gd name="connsiteY196" fmla="*/ 583940 h 1388922"/>
              <a:gd name="connsiteX197" fmla="*/ 2570003 w 2738508"/>
              <a:gd name="connsiteY197" fmla="*/ 552877 h 1388922"/>
              <a:gd name="connsiteX198" fmla="*/ 2557531 w 2738508"/>
              <a:gd name="connsiteY198" fmla="*/ 559187 h 1388922"/>
              <a:gd name="connsiteX199" fmla="*/ 2573941 w 2738508"/>
              <a:gd name="connsiteY199" fmla="*/ 571078 h 1388922"/>
              <a:gd name="connsiteX200" fmla="*/ 2588545 w 2738508"/>
              <a:gd name="connsiteY200" fmla="*/ 565497 h 1388922"/>
              <a:gd name="connsiteX201" fmla="*/ 2577879 w 2738508"/>
              <a:gd name="connsiteY201" fmla="*/ 575932 h 1388922"/>
              <a:gd name="connsiteX202" fmla="*/ 2596093 w 2738508"/>
              <a:gd name="connsiteY202" fmla="*/ 560886 h 1388922"/>
              <a:gd name="connsiteX203" fmla="*/ 2639906 w 2738508"/>
              <a:gd name="connsiteY203" fmla="*/ 560886 h 1388922"/>
              <a:gd name="connsiteX204" fmla="*/ 2640727 w 2738508"/>
              <a:gd name="connsiteY204" fmla="*/ 571321 h 1388922"/>
              <a:gd name="connsiteX205" fmla="*/ 2674530 w 2738508"/>
              <a:gd name="connsiteY205" fmla="*/ 380817 h 1388922"/>
              <a:gd name="connsiteX206" fmla="*/ 2662551 w 2738508"/>
              <a:gd name="connsiteY206" fmla="*/ 383972 h 1388922"/>
              <a:gd name="connsiteX207" fmla="*/ 2661239 w 2738508"/>
              <a:gd name="connsiteY207" fmla="*/ 376692 h 1388922"/>
              <a:gd name="connsiteX208" fmla="*/ 2707841 w 2738508"/>
              <a:gd name="connsiteY208" fmla="*/ 357035 h 1388922"/>
              <a:gd name="connsiteX209" fmla="*/ 2709482 w 2738508"/>
              <a:gd name="connsiteY209" fmla="*/ 279377 h 1388922"/>
              <a:gd name="connsiteX210" fmla="*/ 2690283 w 2738508"/>
              <a:gd name="connsiteY210" fmla="*/ 252925 h 1388922"/>
              <a:gd name="connsiteX211" fmla="*/ 2579356 w 2738508"/>
              <a:gd name="connsiteY211" fmla="*/ 239092 h 1388922"/>
              <a:gd name="connsiteX212" fmla="*/ 2093638 w 2738508"/>
              <a:gd name="connsiteY212" fmla="*/ 204875 h 1388922"/>
              <a:gd name="connsiteX213" fmla="*/ 2085761 w 2738508"/>
              <a:gd name="connsiteY213" fmla="*/ 195653 h 1388922"/>
              <a:gd name="connsiteX214" fmla="*/ 1965480 w 2738508"/>
              <a:gd name="connsiteY214" fmla="*/ 199293 h 1388922"/>
              <a:gd name="connsiteX215" fmla="*/ 1698828 w 2738508"/>
              <a:gd name="connsiteY215" fmla="*/ 212155 h 1388922"/>
              <a:gd name="connsiteX216" fmla="*/ 1545071 w 2738508"/>
              <a:gd name="connsiteY216" fmla="*/ 209000 h 1388922"/>
              <a:gd name="connsiteX217" fmla="*/ 1512253 w 2738508"/>
              <a:gd name="connsiteY217" fmla="*/ 209000 h 1388922"/>
              <a:gd name="connsiteX218" fmla="*/ 1493218 w 2738508"/>
              <a:gd name="connsiteY218" fmla="*/ 213368 h 1388922"/>
              <a:gd name="connsiteX219" fmla="*/ 1509627 w 2738508"/>
              <a:gd name="connsiteY219" fmla="*/ 197837 h 1388922"/>
              <a:gd name="connsiteX220" fmla="*/ 1476809 w 2738508"/>
              <a:gd name="connsiteY220" fmla="*/ 197837 h 1388922"/>
              <a:gd name="connsiteX221" fmla="*/ 1555409 w 2738508"/>
              <a:gd name="connsiteY221" fmla="*/ 194925 h 1388922"/>
              <a:gd name="connsiteX222" fmla="*/ 1562630 w 2738508"/>
              <a:gd name="connsiteY222" fmla="*/ 176724 h 1388922"/>
              <a:gd name="connsiteX223" fmla="*/ 1577562 w 2738508"/>
              <a:gd name="connsiteY223" fmla="*/ 200992 h 1388922"/>
              <a:gd name="connsiteX224" fmla="*/ 1633846 w 2738508"/>
              <a:gd name="connsiteY224" fmla="*/ 176724 h 1388922"/>
              <a:gd name="connsiteX225" fmla="*/ 1633846 w 2738508"/>
              <a:gd name="connsiteY225" fmla="*/ 156581 h 1388922"/>
              <a:gd name="connsiteX226" fmla="*/ 1641723 w 2738508"/>
              <a:gd name="connsiteY226" fmla="*/ 182791 h 1388922"/>
              <a:gd name="connsiteX227" fmla="*/ 1677988 w 2738508"/>
              <a:gd name="connsiteY227" fmla="*/ 187159 h 1388922"/>
              <a:gd name="connsiteX228" fmla="*/ 1748220 w 2738508"/>
              <a:gd name="connsiteY228" fmla="*/ 178180 h 1388922"/>
              <a:gd name="connsiteX229" fmla="*/ 1759379 w 2738508"/>
              <a:gd name="connsiteY229" fmla="*/ 164590 h 1388922"/>
              <a:gd name="connsiteX230" fmla="*/ 1788915 w 2738508"/>
              <a:gd name="connsiteY230" fmla="*/ 184004 h 1388922"/>
              <a:gd name="connsiteX231" fmla="*/ 1800566 w 2738508"/>
              <a:gd name="connsiteY231" fmla="*/ 167259 h 1388922"/>
              <a:gd name="connsiteX232" fmla="*/ 1901812 w 2738508"/>
              <a:gd name="connsiteY232" fmla="*/ 167259 h 1388922"/>
              <a:gd name="connsiteX233" fmla="*/ 1911986 w 2738508"/>
              <a:gd name="connsiteY233" fmla="*/ 142991 h 1388922"/>
              <a:gd name="connsiteX234" fmla="*/ 1911001 w 2738508"/>
              <a:gd name="connsiteY234" fmla="*/ 167259 h 1388922"/>
              <a:gd name="connsiteX235" fmla="*/ 1966793 w 2738508"/>
              <a:gd name="connsiteY235" fmla="*/ 164104 h 1388922"/>
              <a:gd name="connsiteX236" fmla="*/ 1976146 w 2738508"/>
              <a:gd name="connsiteY236" fmla="*/ 146389 h 1388922"/>
              <a:gd name="connsiteX237" fmla="*/ 1983202 w 2738508"/>
              <a:gd name="connsiteY237" fmla="*/ 162406 h 1388922"/>
              <a:gd name="connsiteX238" fmla="*/ 2001745 w 2738508"/>
              <a:gd name="connsiteY238" fmla="*/ 161192 h 1388922"/>
              <a:gd name="connsiteX239" fmla="*/ 1999612 w 2738508"/>
              <a:gd name="connsiteY239" fmla="*/ 143477 h 1388922"/>
              <a:gd name="connsiteX240" fmla="*/ 2035384 w 2738508"/>
              <a:gd name="connsiteY240" fmla="*/ 151242 h 1388922"/>
              <a:gd name="connsiteX241" fmla="*/ 2043753 w 2738508"/>
              <a:gd name="connsiteY241" fmla="*/ 140079 h 1388922"/>
              <a:gd name="connsiteX242" fmla="*/ 2084777 w 2738508"/>
              <a:gd name="connsiteY242" fmla="*/ 159736 h 1388922"/>
              <a:gd name="connsiteX243" fmla="*/ 2170106 w 2738508"/>
              <a:gd name="connsiteY243" fmla="*/ 159736 h 1388922"/>
              <a:gd name="connsiteX244" fmla="*/ 2227210 w 2738508"/>
              <a:gd name="connsiteY244" fmla="*/ 163619 h 1388922"/>
              <a:gd name="connsiteX245" fmla="*/ 2242307 w 2738508"/>
              <a:gd name="connsiteY245" fmla="*/ 137652 h 1388922"/>
              <a:gd name="connsiteX246" fmla="*/ 2280213 w 2738508"/>
              <a:gd name="connsiteY246" fmla="*/ 163134 h 1388922"/>
              <a:gd name="connsiteX247" fmla="*/ 2314016 w 2738508"/>
              <a:gd name="connsiteY247" fmla="*/ 135953 h 1388922"/>
              <a:gd name="connsiteX248" fmla="*/ 2324354 w 2738508"/>
              <a:gd name="connsiteY248" fmla="*/ 94941 h 1388922"/>
              <a:gd name="connsiteX249" fmla="*/ 2380638 w 2738508"/>
              <a:gd name="connsiteY249" fmla="*/ 101493 h 1388922"/>
              <a:gd name="connsiteX250" fmla="*/ 2189961 w 2738508"/>
              <a:gd name="connsiteY250" fmla="*/ 141778 h 1388922"/>
              <a:gd name="connsiteX251" fmla="*/ 2181921 w 2738508"/>
              <a:gd name="connsiteY251" fmla="*/ 149301 h 1388922"/>
              <a:gd name="connsiteX252" fmla="*/ 2178966 w 2738508"/>
              <a:gd name="connsiteY252" fmla="*/ 138138 h 1388922"/>
              <a:gd name="connsiteX253" fmla="*/ 2189961 w 2738508"/>
              <a:gd name="connsiteY253" fmla="*/ 141778 h 1388922"/>
              <a:gd name="connsiteX254" fmla="*/ 2073618 w 2738508"/>
              <a:gd name="connsiteY254" fmla="*/ 150029 h 1388922"/>
              <a:gd name="connsiteX255" fmla="*/ 2058193 w 2738508"/>
              <a:gd name="connsiteY255" fmla="*/ 145175 h 1388922"/>
              <a:gd name="connsiteX256" fmla="*/ 2073618 w 2738508"/>
              <a:gd name="connsiteY256" fmla="*/ 150029 h 1388922"/>
              <a:gd name="connsiteX257" fmla="*/ 1765121 w 2738508"/>
              <a:gd name="connsiteY257" fmla="*/ 150029 h 1388922"/>
              <a:gd name="connsiteX258" fmla="*/ 1758886 w 2738508"/>
              <a:gd name="connsiteY258" fmla="*/ 161677 h 1388922"/>
              <a:gd name="connsiteX259" fmla="*/ 1751338 w 2738508"/>
              <a:gd name="connsiteY259" fmla="*/ 149301 h 1388922"/>
              <a:gd name="connsiteX260" fmla="*/ 1765121 w 2738508"/>
              <a:gd name="connsiteY260" fmla="*/ 150029 h 1388922"/>
              <a:gd name="connsiteX261" fmla="*/ 2590022 w 2738508"/>
              <a:gd name="connsiteY261" fmla="*/ 538317 h 1388922"/>
              <a:gd name="connsiteX262" fmla="*/ 2576731 w 2738508"/>
              <a:gd name="connsiteY262" fmla="*/ 551421 h 1388922"/>
              <a:gd name="connsiteX263" fmla="*/ 2590022 w 2738508"/>
              <a:gd name="connsiteY263" fmla="*/ 537589 h 1388922"/>
              <a:gd name="connsiteX264" fmla="*/ 1445302 w 2738508"/>
              <a:gd name="connsiteY264" fmla="*/ 194439 h 1388922"/>
              <a:gd name="connsiteX265" fmla="*/ 1459414 w 2738508"/>
              <a:gd name="connsiteY265" fmla="*/ 192012 h 1388922"/>
              <a:gd name="connsiteX266" fmla="*/ 1479598 w 2738508"/>
              <a:gd name="connsiteY266" fmla="*/ 211912 h 1388922"/>
              <a:gd name="connsiteX267" fmla="*/ 1451374 w 2738508"/>
              <a:gd name="connsiteY267" fmla="*/ 216766 h 1388922"/>
              <a:gd name="connsiteX268" fmla="*/ 1455805 w 2738508"/>
              <a:gd name="connsiteY268" fmla="*/ 200992 h 1388922"/>
              <a:gd name="connsiteX269" fmla="*/ 1446451 w 2738508"/>
              <a:gd name="connsiteY269" fmla="*/ 218465 h 1388922"/>
              <a:gd name="connsiteX270" fmla="*/ 1398700 w 2738508"/>
              <a:gd name="connsiteY270" fmla="*/ 214096 h 1388922"/>
              <a:gd name="connsiteX271" fmla="*/ 1388034 w 2738508"/>
              <a:gd name="connsiteY271" fmla="*/ 224289 h 1388922"/>
              <a:gd name="connsiteX272" fmla="*/ 1349636 w 2738508"/>
              <a:gd name="connsiteY272" fmla="*/ 219435 h 1388922"/>
              <a:gd name="connsiteX273" fmla="*/ 1309433 w 2738508"/>
              <a:gd name="connsiteY273" fmla="*/ 210213 h 1388922"/>
              <a:gd name="connsiteX274" fmla="*/ 1327975 w 2738508"/>
              <a:gd name="connsiteY274" fmla="*/ 210213 h 1388922"/>
              <a:gd name="connsiteX275" fmla="*/ 1331585 w 2738508"/>
              <a:gd name="connsiteY275" fmla="*/ 218222 h 1388922"/>
              <a:gd name="connsiteX276" fmla="*/ 1373593 w 2738508"/>
              <a:gd name="connsiteY276" fmla="*/ 214096 h 1388922"/>
              <a:gd name="connsiteX277" fmla="*/ 1367358 w 2738508"/>
              <a:gd name="connsiteY277" fmla="*/ 208757 h 1388922"/>
              <a:gd name="connsiteX278" fmla="*/ 1408546 w 2738508"/>
              <a:gd name="connsiteY278" fmla="*/ 211184 h 1388922"/>
              <a:gd name="connsiteX279" fmla="*/ 1445302 w 2738508"/>
              <a:gd name="connsiteY279" fmla="*/ 194439 h 1388922"/>
              <a:gd name="connsiteX280" fmla="*/ 1433323 w 2738508"/>
              <a:gd name="connsiteY280" fmla="*/ 197594 h 1388922"/>
              <a:gd name="connsiteX281" fmla="*/ 1424463 w 2738508"/>
              <a:gd name="connsiteY281" fmla="*/ 194682 h 1388922"/>
              <a:gd name="connsiteX282" fmla="*/ 1428910 w 2738508"/>
              <a:gd name="connsiteY282" fmla="*/ 186766 h 1388922"/>
              <a:gd name="connsiteX283" fmla="*/ 1434259 w 2738508"/>
              <a:gd name="connsiteY283" fmla="*/ 193350 h 1388922"/>
              <a:gd name="connsiteX284" fmla="*/ 1433652 w 2738508"/>
              <a:gd name="connsiteY284" fmla="*/ 197594 h 1388922"/>
              <a:gd name="connsiteX285" fmla="*/ 1188988 w 2738508"/>
              <a:gd name="connsiteY285" fmla="*/ 183276 h 1388922"/>
              <a:gd name="connsiteX286" fmla="*/ 1197685 w 2738508"/>
              <a:gd name="connsiteY286" fmla="*/ 202933 h 1388922"/>
              <a:gd name="connsiteX287" fmla="*/ 1181275 w 2738508"/>
              <a:gd name="connsiteY287" fmla="*/ 201477 h 1388922"/>
              <a:gd name="connsiteX288" fmla="*/ 1189316 w 2738508"/>
              <a:gd name="connsiteY288" fmla="*/ 183276 h 1388922"/>
              <a:gd name="connsiteX289" fmla="*/ 1281208 w 2738508"/>
              <a:gd name="connsiteY289" fmla="*/ 211912 h 1388922"/>
              <a:gd name="connsiteX290" fmla="*/ 1292367 w 2738508"/>
              <a:gd name="connsiteY290" fmla="*/ 215310 h 1388922"/>
              <a:gd name="connsiteX291" fmla="*/ 1281208 w 2738508"/>
              <a:gd name="connsiteY291" fmla="*/ 211912 h 1388922"/>
              <a:gd name="connsiteX292" fmla="*/ 2593960 w 2738508"/>
              <a:gd name="connsiteY292" fmla="*/ 624468 h 1388922"/>
              <a:gd name="connsiteX293" fmla="*/ 2611518 w 2738508"/>
              <a:gd name="connsiteY293" fmla="*/ 630050 h 1388922"/>
              <a:gd name="connsiteX294" fmla="*/ 2582310 w 2738508"/>
              <a:gd name="connsiteY294" fmla="*/ 641456 h 1388922"/>
              <a:gd name="connsiteX295" fmla="*/ 2593960 w 2738508"/>
              <a:gd name="connsiteY295" fmla="*/ 623983 h 1388922"/>
              <a:gd name="connsiteX296" fmla="*/ 1244287 w 2738508"/>
              <a:gd name="connsiteY296" fmla="*/ 217251 h 1388922"/>
              <a:gd name="connsiteX297" fmla="*/ 1244287 w 2738508"/>
              <a:gd name="connsiteY297" fmla="*/ 217251 h 1388922"/>
              <a:gd name="connsiteX298" fmla="*/ 2582473 w 2738508"/>
              <a:gd name="connsiteY298" fmla="*/ 623983 h 1388922"/>
              <a:gd name="connsiteX299" fmla="*/ 2572628 w 2738508"/>
              <a:gd name="connsiteY299" fmla="*/ 627623 h 1388922"/>
              <a:gd name="connsiteX300" fmla="*/ 2577879 w 2738508"/>
              <a:gd name="connsiteY300" fmla="*/ 639514 h 1388922"/>
              <a:gd name="connsiteX301" fmla="*/ 2557696 w 2738508"/>
              <a:gd name="connsiteY301" fmla="*/ 636602 h 1388922"/>
              <a:gd name="connsiteX302" fmla="*/ 2569182 w 2738508"/>
              <a:gd name="connsiteY302" fmla="*/ 636602 h 1388922"/>
              <a:gd name="connsiteX303" fmla="*/ 2582473 w 2738508"/>
              <a:gd name="connsiteY303" fmla="*/ 623983 h 1388922"/>
              <a:gd name="connsiteX304" fmla="*/ 1241170 w 2738508"/>
              <a:gd name="connsiteY304" fmla="*/ 223076 h 1388922"/>
              <a:gd name="connsiteX305" fmla="*/ 1218196 w 2738508"/>
              <a:gd name="connsiteY305" fmla="*/ 223076 h 1388922"/>
              <a:gd name="connsiteX306" fmla="*/ 1241170 w 2738508"/>
              <a:gd name="connsiteY306" fmla="*/ 223076 h 1388922"/>
              <a:gd name="connsiteX307" fmla="*/ 1115802 w 2738508"/>
              <a:gd name="connsiteY307" fmla="*/ 198808 h 1388922"/>
              <a:gd name="connsiteX308" fmla="*/ 1117935 w 2738508"/>
              <a:gd name="connsiteY308" fmla="*/ 216523 h 1388922"/>
              <a:gd name="connsiteX309" fmla="*/ 1172250 w 2738508"/>
              <a:gd name="connsiteY309" fmla="*/ 206088 h 1388922"/>
              <a:gd name="connsiteX310" fmla="*/ 1165194 w 2738508"/>
              <a:gd name="connsiteY310" fmla="*/ 224289 h 1388922"/>
              <a:gd name="connsiteX311" fmla="*/ 1151902 w 2738508"/>
              <a:gd name="connsiteY311" fmla="*/ 220163 h 1388922"/>
              <a:gd name="connsiteX312" fmla="*/ 1171265 w 2738508"/>
              <a:gd name="connsiteY312" fmla="*/ 229628 h 1388922"/>
              <a:gd name="connsiteX313" fmla="*/ 1136806 w 2738508"/>
              <a:gd name="connsiteY313" fmla="*/ 229628 h 1388922"/>
              <a:gd name="connsiteX314" fmla="*/ 1108090 w 2738508"/>
              <a:gd name="connsiteY314" fmla="*/ 237879 h 1388922"/>
              <a:gd name="connsiteX315" fmla="*/ 1118756 w 2738508"/>
              <a:gd name="connsiteY315" fmla="*/ 227444 h 1388922"/>
              <a:gd name="connsiteX316" fmla="*/ 1092993 w 2738508"/>
              <a:gd name="connsiteY316" fmla="*/ 229628 h 1388922"/>
              <a:gd name="connsiteX317" fmla="*/ 1103659 w 2738508"/>
              <a:gd name="connsiteY317" fmla="*/ 236423 h 1388922"/>
              <a:gd name="connsiteX318" fmla="*/ 1084624 w 2738508"/>
              <a:gd name="connsiteY318" fmla="*/ 240791 h 1388922"/>
              <a:gd name="connsiteX319" fmla="*/ 1089055 w 2738508"/>
              <a:gd name="connsiteY319" fmla="*/ 225017 h 1388922"/>
              <a:gd name="connsiteX320" fmla="*/ 1059025 w 2738508"/>
              <a:gd name="connsiteY320" fmla="*/ 225017 h 1388922"/>
              <a:gd name="connsiteX321" fmla="*/ 1115802 w 2738508"/>
              <a:gd name="connsiteY321" fmla="*/ 198079 h 1388922"/>
              <a:gd name="connsiteX322" fmla="*/ 1181440 w 2738508"/>
              <a:gd name="connsiteY322" fmla="*/ 223076 h 1388922"/>
              <a:gd name="connsiteX323" fmla="*/ 1206217 w 2738508"/>
              <a:gd name="connsiteY323" fmla="*/ 227201 h 1388922"/>
              <a:gd name="connsiteX324" fmla="*/ 1182260 w 2738508"/>
              <a:gd name="connsiteY324" fmla="*/ 233511 h 1388922"/>
              <a:gd name="connsiteX325" fmla="*/ 1181440 w 2738508"/>
              <a:gd name="connsiteY325" fmla="*/ 221862 h 1388922"/>
              <a:gd name="connsiteX326" fmla="*/ 1061158 w 2738508"/>
              <a:gd name="connsiteY326" fmla="*/ 243703 h 1388922"/>
              <a:gd name="connsiteX327" fmla="*/ 1059846 w 2738508"/>
              <a:gd name="connsiteY327" fmla="*/ 236423 h 1388922"/>
              <a:gd name="connsiteX328" fmla="*/ 1048359 w 2738508"/>
              <a:gd name="connsiteY328" fmla="*/ 236423 h 1388922"/>
              <a:gd name="connsiteX329" fmla="*/ 1061158 w 2738508"/>
              <a:gd name="connsiteY329" fmla="*/ 242490 h 1388922"/>
              <a:gd name="connsiteX330" fmla="*/ 864246 w 2738508"/>
              <a:gd name="connsiteY330" fmla="*/ 257536 h 1388922"/>
              <a:gd name="connsiteX331" fmla="*/ 847836 w 2738508"/>
              <a:gd name="connsiteY331" fmla="*/ 262632 h 1388922"/>
              <a:gd name="connsiteX332" fmla="*/ 863425 w 2738508"/>
              <a:gd name="connsiteY332" fmla="*/ 256323 h 1388922"/>
              <a:gd name="connsiteX333" fmla="*/ 785153 w 2738508"/>
              <a:gd name="connsiteY333" fmla="*/ 263846 h 1388922"/>
              <a:gd name="connsiteX334" fmla="*/ 793029 w 2738508"/>
              <a:gd name="connsiteY334" fmla="*/ 273068 h 1388922"/>
              <a:gd name="connsiteX335" fmla="*/ 773502 w 2738508"/>
              <a:gd name="connsiteY335" fmla="*/ 280591 h 1388922"/>
              <a:gd name="connsiteX336" fmla="*/ 784332 w 2738508"/>
              <a:gd name="connsiteY336" fmla="*/ 263118 h 1388922"/>
              <a:gd name="connsiteX337" fmla="*/ 626638 w 2738508"/>
              <a:gd name="connsiteY337" fmla="*/ 293210 h 1388922"/>
              <a:gd name="connsiteX338" fmla="*/ 643047 w 2738508"/>
              <a:gd name="connsiteY338" fmla="*/ 305101 h 1388922"/>
              <a:gd name="connsiteX339" fmla="*/ 620894 w 2738508"/>
              <a:gd name="connsiteY339" fmla="*/ 315294 h 1388922"/>
              <a:gd name="connsiteX340" fmla="*/ 625817 w 2738508"/>
              <a:gd name="connsiteY340" fmla="*/ 291997 h 1388922"/>
              <a:gd name="connsiteX341" fmla="*/ 2444963 w 2738508"/>
              <a:gd name="connsiteY341" fmla="*/ 864236 h 1388922"/>
              <a:gd name="connsiteX342" fmla="*/ 2430194 w 2738508"/>
              <a:gd name="connsiteY342" fmla="*/ 869817 h 1388922"/>
              <a:gd name="connsiteX343" fmla="*/ 2444963 w 2738508"/>
              <a:gd name="connsiteY343" fmla="*/ 864236 h 1388922"/>
              <a:gd name="connsiteX344" fmla="*/ 2423138 w 2738508"/>
              <a:gd name="connsiteY344" fmla="*/ 871031 h 1388922"/>
              <a:gd name="connsiteX345" fmla="*/ 2421826 w 2738508"/>
              <a:gd name="connsiteY345" fmla="*/ 880738 h 1388922"/>
              <a:gd name="connsiteX346" fmla="*/ 2410831 w 2738508"/>
              <a:gd name="connsiteY346" fmla="*/ 877340 h 1388922"/>
              <a:gd name="connsiteX347" fmla="*/ 2423138 w 2738508"/>
              <a:gd name="connsiteY347" fmla="*/ 871031 h 1388922"/>
              <a:gd name="connsiteX348" fmla="*/ 2397540 w 2738508"/>
              <a:gd name="connsiteY348" fmla="*/ 873215 h 1388922"/>
              <a:gd name="connsiteX349" fmla="*/ 2372761 w 2738508"/>
              <a:gd name="connsiteY349" fmla="*/ 886077 h 1388922"/>
              <a:gd name="connsiteX350" fmla="*/ 2397047 w 2738508"/>
              <a:gd name="connsiteY350" fmla="*/ 873215 h 1388922"/>
              <a:gd name="connsiteX351" fmla="*/ 2403611 w 2738508"/>
              <a:gd name="connsiteY351" fmla="*/ 878554 h 1388922"/>
              <a:gd name="connsiteX352" fmla="*/ 2401314 w 2738508"/>
              <a:gd name="connsiteY352" fmla="*/ 895056 h 1388922"/>
              <a:gd name="connsiteX353" fmla="*/ 2392617 w 2738508"/>
              <a:gd name="connsiteY353" fmla="*/ 892144 h 1388922"/>
              <a:gd name="connsiteX354" fmla="*/ 2403611 w 2738508"/>
              <a:gd name="connsiteY354" fmla="*/ 878554 h 1388922"/>
              <a:gd name="connsiteX355" fmla="*/ 2414277 w 2738508"/>
              <a:gd name="connsiteY355" fmla="*/ 885349 h 1388922"/>
              <a:gd name="connsiteX356" fmla="*/ 2423138 w 2738508"/>
              <a:gd name="connsiteY356" fmla="*/ 888018 h 1388922"/>
              <a:gd name="connsiteX357" fmla="*/ 2418970 w 2738508"/>
              <a:gd name="connsiteY357" fmla="*/ 895823 h 1388922"/>
              <a:gd name="connsiteX358" fmla="*/ 2413687 w 2738508"/>
              <a:gd name="connsiteY358" fmla="*/ 889649 h 1388922"/>
              <a:gd name="connsiteX359" fmla="*/ 2414277 w 2738508"/>
              <a:gd name="connsiteY359" fmla="*/ 885349 h 1388922"/>
              <a:gd name="connsiteX360" fmla="*/ 496019 w 2738508"/>
              <a:gd name="connsiteY360" fmla="*/ 347085 h 1388922"/>
              <a:gd name="connsiteX361" fmla="*/ 463200 w 2738508"/>
              <a:gd name="connsiteY361" fmla="*/ 353880 h 1388922"/>
              <a:gd name="connsiteX362" fmla="*/ 462051 w 2738508"/>
              <a:gd name="connsiteY362" fmla="*/ 329612 h 1388922"/>
              <a:gd name="connsiteX363" fmla="*/ 470748 w 2738508"/>
              <a:gd name="connsiteY363" fmla="*/ 349512 h 1388922"/>
              <a:gd name="connsiteX364" fmla="*/ 496019 w 2738508"/>
              <a:gd name="connsiteY364" fmla="*/ 347085 h 1388922"/>
              <a:gd name="connsiteX365" fmla="*/ 453026 w 2738508"/>
              <a:gd name="connsiteY365" fmla="*/ 357763 h 1388922"/>
              <a:gd name="connsiteX366" fmla="*/ 440063 w 2738508"/>
              <a:gd name="connsiteY366" fmla="*/ 367470 h 1388922"/>
              <a:gd name="connsiteX367" fmla="*/ 441540 w 2738508"/>
              <a:gd name="connsiteY367" fmla="*/ 357520 h 1388922"/>
              <a:gd name="connsiteX368" fmla="*/ 453026 w 2738508"/>
              <a:gd name="connsiteY368" fmla="*/ 357763 h 1388922"/>
              <a:gd name="connsiteX369" fmla="*/ 2364229 w 2738508"/>
              <a:gd name="connsiteY369" fmla="*/ 1125359 h 1388922"/>
              <a:gd name="connsiteX370" fmla="*/ 2360783 w 2738508"/>
              <a:gd name="connsiteY370" fmla="*/ 1117351 h 1388922"/>
              <a:gd name="connsiteX371" fmla="*/ 2367511 w 2738508"/>
              <a:gd name="connsiteY371" fmla="*/ 1102547 h 1388922"/>
              <a:gd name="connsiteX372" fmla="*/ 2344373 w 2738508"/>
              <a:gd name="connsiteY372" fmla="*/ 1119049 h 1388922"/>
              <a:gd name="connsiteX373" fmla="*/ 2339943 w 2738508"/>
              <a:gd name="connsiteY373" fmla="*/ 1134824 h 1388922"/>
              <a:gd name="connsiteX374" fmla="*/ 2307124 w 2738508"/>
              <a:gd name="connsiteY374" fmla="*/ 1118079 h 1388922"/>
              <a:gd name="connsiteX375" fmla="*/ 2309093 w 2738508"/>
              <a:gd name="connsiteY375" fmla="*/ 1104974 h 1388922"/>
              <a:gd name="connsiteX376" fmla="*/ 2276275 w 2738508"/>
              <a:gd name="connsiteY376" fmla="*/ 1129242 h 1388922"/>
              <a:gd name="connsiteX377" fmla="*/ 2294161 w 2738508"/>
              <a:gd name="connsiteY377" fmla="*/ 1100606 h 1388922"/>
              <a:gd name="connsiteX378" fmla="*/ 2315328 w 2738508"/>
              <a:gd name="connsiteY378" fmla="*/ 1096966 h 1388922"/>
              <a:gd name="connsiteX379" fmla="*/ 2316149 w 2738508"/>
              <a:gd name="connsiteY379" fmla="*/ 1107401 h 1388922"/>
              <a:gd name="connsiteX380" fmla="*/ 2374567 w 2738508"/>
              <a:gd name="connsiteY380" fmla="*/ 1101819 h 1388922"/>
              <a:gd name="connsiteX381" fmla="*/ 2368331 w 2738508"/>
              <a:gd name="connsiteY381" fmla="*/ 1113468 h 1388922"/>
              <a:gd name="connsiteX382" fmla="*/ 2381623 w 2738508"/>
              <a:gd name="connsiteY382" fmla="*/ 1100606 h 1388922"/>
              <a:gd name="connsiteX383" fmla="*/ 2393930 w 2738508"/>
              <a:gd name="connsiteY383" fmla="*/ 1111041 h 1388922"/>
              <a:gd name="connsiteX384" fmla="*/ 2364229 w 2738508"/>
              <a:gd name="connsiteY384" fmla="*/ 1125359 h 1388922"/>
              <a:gd name="connsiteX385" fmla="*/ 2417395 w 2738508"/>
              <a:gd name="connsiteY385" fmla="*/ 1107643 h 1388922"/>
              <a:gd name="connsiteX386" fmla="*/ 2402791 w 2738508"/>
              <a:gd name="connsiteY386" fmla="*/ 1113225 h 1388922"/>
              <a:gd name="connsiteX387" fmla="*/ 2415590 w 2738508"/>
              <a:gd name="connsiteY387" fmla="*/ 1120748 h 1388922"/>
              <a:gd name="connsiteX388" fmla="*/ 2412308 w 2738508"/>
              <a:gd name="connsiteY388" fmla="*/ 1143560 h 1388922"/>
              <a:gd name="connsiteX389" fmla="*/ 2389827 w 2738508"/>
              <a:gd name="connsiteY389" fmla="*/ 1139920 h 1388922"/>
              <a:gd name="connsiteX390" fmla="*/ 2396883 w 2738508"/>
              <a:gd name="connsiteY390" fmla="*/ 1138707 h 1388922"/>
              <a:gd name="connsiteX391" fmla="*/ 2389499 w 2738508"/>
              <a:gd name="connsiteY391" fmla="*/ 1126330 h 1388922"/>
              <a:gd name="connsiteX392" fmla="*/ 2378012 w 2738508"/>
              <a:gd name="connsiteY392" fmla="*/ 1126330 h 1388922"/>
              <a:gd name="connsiteX393" fmla="*/ 2417395 w 2738508"/>
              <a:gd name="connsiteY393" fmla="*/ 1107643 h 1388922"/>
              <a:gd name="connsiteX394" fmla="*/ 2272336 w 2738508"/>
              <a:gd name="connsiteY394" fmla="*/ 1107643 h 1388922"/>
              <a:gd name="connsiteX395" fmla="*/ 2234758 w 2738508"/>
              <a:gd name="connsiteY395" fmla="*/ 1112982 h 1388922"/>
              <a:gd name="connsiteX396" fmla="*/ 2272336 w 2738508"/>
              <a:gd name="connsiteY396" fmla="*/ 1107158 h 1388922"/>
              <a:gd name="connsiteX397" fmla="*/ 2165018 w 2738508"/>
              <a:gd name="connsiteY397" fmla="*/ 1101576 h 1388922"/>
              <a:gd name="connsiteX398" fmla="*/ 2175028 w 2738508"/>
              <a:gd name="connsiteY398" fmla="*/ 1128514 h 1388922"/>
              <a:gd name="connsiteX399" fmla="*/ 2165018 w 2738508"/>
              <a:gd name="connsiteY399" fmla="*/ 1101091 h 1388922"/>
              <a:gd name="connsiteX400" fmla="*/ 2180443 w 2738508"/>
              <a:gd name="connsiteY400" fmla="*/ 1106430 h 1388922"/>
              <a:gd name="connsiteX401" fmla="*/ 2193735 w 2738508"/>
              <a:gd name="connsiteY401" fmla="*/ 1110556 h 1388922"/>
              <a:gd name="connsiteX402" fmla="*/ 2174208 w 2738508"/>
              <a:gd name="connsiteY402" fmla="*/ 1118079 h 1388922"/>
              <a:gd name="connsiteX403" fmla="*/ 2180443 w 2738508"/>
              <a:gd name="connsiteY403" fmla="*/ 1105945 h 1388922"/>
              <a:gd name="connsiteX404" fmla="*/ 2147624 w 2738508"/>
              <a:gd name="connsiteY404" fmla="*/ 1123660 h 1388922"/>
              <a:gd name="connsiteX405" fmla="*/ 2089207 w 2738508"/>
              <a:gd name="connsiteY405" fmla="*/ 1112497 h 1388922"/>
              <a:gd name="connsiteX406" fmla="*/ 2145492 w 2738508"/>
              <a:gd name="connsiteY406" fmla="*/ 1105945 h 1388922"/>
              <a:gd name="connsiteX407" fmla="*/ 2148117 w 2738508"/>
              <a:gd name="connsiteY407" fmla="*/ 1123175 h 1388922"/>
              <a:gd name="connsiteX408" fmla="*/ 2046379 w 2738508"/>
              <a:gd name="connsiteY408" fmla="*/ 1105945 h 1388922"/>
              <a:gd name="connsiteX409" fmla="*/ 2026523 w 2738508"/>
              <a:gd name="connsiteY409" fmla="*/ 1116865 h 1388922"/>
              <a:gd name="connsiteX410" fmla="*/ 2046871 w 2738508"/>
              <a:gd name="connsiteY410" fmla="*/ 1105459 h 1388922"/>
              <a:gd name="connsiteX411" fmla="*/ 1927903 w 2738508"/>
              <a:gd name="connsiteY411" fmla="*/ 1113710 h 1388922"/>
              <a:gd name="connsiteX412" fmla="*/ 1919862 w 2738508"/>
              <a:gd name="connsiteY412" fmla="*/ 1121476 h 1388922"/>
              <a:gd name="connsiteX413" fmla="*/ 1928395 w 2738508"/>
              <a:gd name="connsiteY413" fmla="*/ 1112497 h 1388922"/>
              <a:gd name="connsiteX414" fmla="*/ 1885403 w 2738508"/>
              <a:gd name="connsiteY414" fmla="*/ 1137978 h 1388922"/>
              <a:gd name="connsiteX415" fmla="*/ 1856686 w 2738508"/>
              <a:gd name="connsiteY415" fmla="*/ 1129242 h 1388922"/>
              <a:gd name="connsiteX416" fmla="*/ 1885895 w 2738508"/>
              <a:gd name="connsiteY416" fmla="*/ 1136765 h 1388922"/>
              <a:gd name="connsiteX417" fmla="*/ 1885403 w 2738508"/>
              <a:gd name="connsiteY417" fmla="*/ 1151811 h 1388922"/>
              <a:gd name="connsiteX418" fmla="*/ 1856522 w 2738508"/>
              <a:gd name="connsiteY418" fmla="*/ 1159820 h 1388922"/>
              <a:gd name="connsiteX419" fmla="*/ 1886223 w 2738508"/>
              <a:gd name="connsiteY419" fmla="*/ 1151326 h 1388922"/>
              <a:gd name="connsiteX420" fmla="*/ 1732139 w 2738508"/>
              <a:gd name="connsiteY420" fmla="*/ 1127543 h 1388922"/>
              <a:gd name="connsiteX421" fmla="*/ 1729349 w 2738508"/>
              <a:gd name="connsiteY421" fmla="*/ 1147200 h 1388922"/>
              <a:gd name="connsiteX422" fmla="*/ 1720980 w 2738508"/>
              <a:gd name="connsiteY422" fmla="*/ 1141133 h 1388922"/>
              <a:gd name="connsiteX423" fmla="*/ 1720980 w 2738508"/>
              <a:gd name="connsiteY423" fmla="*/ 1151569 h 1388922"/>
              <a:gd name="connsiteX424" fmla="*/ 1715729 w 2738508"/>
              <a:gd name="connsiteY424" fmla="*/ 1139677 h 1388922"/>
              <a:gd name="connsiteX425" fmla="*/ 1654686 w 2738508"/>
              <a:gd name="connsiteY425" fmla="*/ 1148171 h 1388922"/>
              <a:gd name="connsiteX426" fmla="*/ 1722785 w 2738508"/>
              <a:gd name="connsiteY426" fmla="*/ 1138464 h 1388922"/>
              <a:gd name="connsiteX427" fmla="*/ 1732959 w 2738508"/>
              <a:gd name="connsiteY427" fmla="*/ 1127786 h 1388922"/>
              <a:gd name="connsiteX428" fmla="*/ 1738046 w 2738508"/>
              <a:gd name="connsiteY428" fmla="*/ 1166857 h 1388922"/>
              <a:gd name="connsiteX429" fmla="*/ 1712447 w 2738508"/>
              <a:gd name="connsiteY429" fmla="*/ 1169042 h 1388922"/>
              <a:gd name="connsiteX430" fmla="*/ 1738867 w 2738508"/>
              <a:gd name="connsiteY430" fmla="*/ 1167100 h 1388922"/>
              <a:gd name="connsiteX431" fmla="*/ 1592987 w 2738508"/>
              <a:gd name="connsiteY431" fmla="*/ 1152782 h 1388922"/>
              <a:gd name="connsiteX432" fmla="*/ 1567716 w 2738508"/>
              <a:gd name="connsiteY432" fmla="*/ 1152782 h 1388922"/>
              <a:gd name="connsiteX433" fmla="*/ 1611201 w 2738508"/>
              <a:gd name="connsiteY433" fmla="*/ 1138949 h 1388922"/>
              <a:gd name="connsiteX434" fmla="*/ 1615468 w 2738508"/>
              <a:gd name="connsiteY434" fmla="*/ 1157393 h 1388922"/>
              <a:gd name="connsiteX435" fmla="*/ 1635487 w 2738508"/>
              <a:gd name="connsiteY435" fmla="*/ 1146472 h 1388922"/>
              <a:gd name="connsiteX436" fmla="*/ 1633682 w 2738508"/>
              <a:gd name="connsiteY436" fmla="*/ 1159577 h 1388922"/>
              <a:gd name="connsiteX437" fmla="*/ 1682911 w 2738508"/>
              <a:gd name="connsiteY437" fmla="*/ 1151083 h 1388922"/>
              <a:gd name="connsiteX438" fmla="*/ 1687177 w 2738508"/>
              <a:gd name="connsiteY438" fmla="*/ 1169284 h 1388922"/>
              <a:gd name="connsiteX439" fmla="*/ 1642051 w 2738508"/>
              <a:gd name="connsiteY439" fmla="*/ 1179234 h 1388922"/>
              <a:gd name="connsiteX440" fmla="*/ 1641231 w 2738508"/>
              <a:gd name="connsiteY440" fmla="*/ 1168799 h 1388922"/>
              <a:gd name="connsiteX441" fmla="*/ 1628267 w 2738508"/>
              <a:gd name="connsiteY441" fmla="*/ 1178506 h 1388922"/>
              <a:gd name="connsiteX442" fmla="*/ 1620883 w 2738508"/>
              <a:gd name="connsiteY442" fmla="*/ 1165887 h 1388922"/>
              <a:gd name="connsiteX443" fmla="*/ 1612022 w 2738508"/>
              <a:gd name="connsiteY443" fmla="*/ 1180205 h 1388922"/>
              <a:gd name="connsiteX444" fmla="*/ 1584126 w 2738508"/>
              <a:gd name="connsiteY444" fmla="*/ 1164916 h 1388922"/>
              <a:gd name="connsiteX445" fmla="*/ 1592987 w 2738508"/>
              <a:gd name="connsiteY445" fmla="*/ 1152782 h 1388922"/>
              <a:gd name="connsiteX446" fmla="*/ 1549666 w 2738508"/>
              <a:gd name="connsiteY446" fmla="*/ 1149627 h 1388922"/>
              <a:gd name="connsiteX447" fmla="*/ 1522263 w 2738508"/>
              <a:gd name="connsiteY447" fmla="*/ 1147928 h 1388922"/>
              <a:gd name="connsiteX448" fmla="*/ 1550159 w 2738508"/>
              <a:gd name="connsiteY448" fmla="*/ 1149627 h 1388922"/>
              <a:gd name="connsiteX449" fmla="*/ 1519145 w 2738508"/>
              <a:gd name="connsiteY449" fmla="*/ 1153753 h 1388922"/>
              <a:gd name="connsiteX450" fmla="*/ 1479762 w 2738508"/>
              <a:gd name="connsiteY450" fmla="*/ 1155209 h 1388922"/>
              <a:gd name="connsiteX451" fmla="*/ 1519637 w 2738508"/>
              <a:gd name="connsiteY451" fmla="*/ 1153753 h 1388922"/>
              <a:gd name="connsiteX452" fmla="*/ 1466142 w 2738508"/>
              <a:gd name="connsiteY452" fmla="*/ 1153753 h 1388922"/>
              <a:gd name="connsiteX453" fmla="*/ 1467783 w 2738508"/>
              <a:gd name="connsiteY453" fmla="*/ 1174623 h 1388922"/>
              <a:gd name="connsiteX454" fmla="*/ 1458102 w 2738508"/>
              <a:gd name="connsiteY454" fmla="*/ 1161518 h 1388922"/>
              <a:gd name="connsiteX455" fmla="*/ 1407561 w 2738508"/>
              <a:gd name="connsiteY455" fmla="*/ 1176565 h 1388922"/>
              <a:gd name="connsiteX456" fmla="*/ 1406412 w 2738508"/>
              <a:gd name="connsiteY456" fmla="*/ 1152297 h 1388922"/>
              <a:gd name="connsiteX457" fmla="*/ 1428073 w 2738508"/>
              <a:gd name="connsiteY457" fmla="*/ 1145502 h 1388922"/>
              <a:gd name="connsiteX458" fmla="*/ 1466634 w 2738508"/>
              <a:gd name="connsiteY458" fmla="*/ 1154481 h 1388922"/>
              <a:gd name="connsiteX459" fmla="*/ 1543759 w 2738508"/>
              <a:gd name="connsiteY459" fmla="*/ 1181661 h 1388922"/>
              <a:gd name="connsiteX460" fmla="*/ 1530632 w 2738508"/>
              <a:gd name="connsiteY460" fmla="*/ 1177535 h 1388922"/>
              <a:gd name="connsiteX461" fmla="*/ 1543759 w 2738508"/>
              <a:gd name="connsiteY461" fmla="*/ 1181661 h 1388922"/>
              <a:gd name="connsiteX462" fmla="*/ 1503228 w 2738508"/>
              <a:gd name="connsiteY462" fmla="*/ 1175837 h 1388922"/>
              <a:gd name="connsiteX463" fmla="*/ 1485834 w 2738508"/>
              <a:gd name="connsiteY463" fmla="*/ 1184088 h 1388922"/>
              <a:gd name="connsiteX464" fmla="*/ 1502735 w 2738508"/>
              <a:gd name="connsiteY464" fmla="*/ 1175837 h 1388922"/>
              <a:gd name="connsiteX465" fmla="*/ 1483700 w 2738508"/>
              <a:gd name="connsiteY465" fmla="*/ 1183360 h 1388922"/>
              <a:gd name="connsiteX466" fmla="*/ 1467291 w 2738508"/>
              <a:gd name="connsiteY466" fmla="*/ 1181904 h 1388922"/>
              <a:gd name="connsiteX467" fmla="*/ 1483208 w 2738508"/>
              <a:gd name="connsiteY467" fmla="*/ 1183360 h 1388922"/>
              <a:gd name="connsiteX468" fmla="*/ 1327647 w 2738508"/>
              <a:gd name="connsiteY468" fmla="*/ 1179477 h 1388922"/>
              <a:gd name="connsiteX469" fmla="*/ 1329944 w 2738508"/>
              <a:gd name="connsiteY469" fmla="*/ 1163217 h 1388922"/>
              <a:gd name="connsiteX470" fmla="*/ 1399356 w 2738508"/>
              <a:gd name="connsiteY470" fmla="*/ 1160790 h 1388922"/>
              <a:gd name="connsiteX471" fmla="*/ 1359973 w 2738508"/>
              <a:gd name="connsiteY471" fmla="*/ 1162246 h 1388922"/>
              <a:gd name="connsiteX472" fmla="*/ 1357348 w 2738508"/>
              <a:gd name="connsiteY472" fmla="*/ 1181904 h 1388922"/>
              <a:gd name="connsiteX473" fmla="*/ 1349800 w 2738508"/>
              <a:gd name="connsiteY473" fmla="*/ 1169284 h 1388922"/>
              <a:gd name="connsiteX474" fmla="*/ 1336508 w 2738508"/>
              <a:gd name="connsiteY474" fmla="*/ 1182146 h 1388922"/>
              <a:gd name="connsiteX475" fmla="*/ 1327155 w 2738508"/>
              <a:gd name="connsiteY475" fmla="*/ 1179477 h 1388922"/>
              <a:gd name="connsiteX476" fmla="*/ 1395418 w 2738508"/>
              <a:gd name="connsiteY476" fmla="*/ 1173167 h 1388922"/>
              <a:gd name="connsiteX477" fmla="*/ 1369655 w 2738508"/>
              <a:gd name="connsiteY477" fmla="*/ 1175594 h 1388922"/>
              <a:gd name="connsiteX478" fmla="*/ 1394925 w 2738508"/>
              <a:gd name="connsiteY478" fmla="*/ 1173167 h 1388922"/>
              <a:gd name="connsiteX479" fmla="*/ 1325022 w 2738508"/>
              <a:gd name="connsiteY479" fmla="*/ 1161033 h 1388922"/>
              <a:gd name="connsiteX480" fmla="*/ 1304674 w 2738508"/>
              <a:gd name="connsiteY480" fmla="*/ 1175351 h 1388922"/>
              <a:gd name="connsiteX481" fmla="*/ 1325022 w 2738508"/>
              <a:gd name="connsiteY481" fmla="*/ 1161033 h 1388922"/>
              <a:gd name="connsiteX482" fmla="*/ 1158302 w 2738508"/>
              <a:gd name="connsiteY482" fmla="*/ 1185301 h 1388922"/>
              <a:gd name="connsiteX483" fmla="*/ 1154036 w 2738508"/>
              <a:gd name="connsiteY483" fmla="*/ 1214665 h 1388922"/>
              <a:gd name="connsiteX484" fmla="*/ 1158302 w 2738508"/>
              <a:gd name="connsiteY484" fmla="*/ 1185301 h 1388922"/>
              <a:gd name="connsiteX485" fmla="*/ 987973 w 2738508"/>
              <a:gd name="connsiteY485" fmla="*/ 1200833 h 1388922"/>
              <a:gd name="connsiteX486" fmla="*/ 1015212 w 2738508"/>
              <a:gd name="connsiteY486" fmla="*/ 1219519 h 1388922"/>
              <a:gd name="connsiteX487" fmla="*/ 987973 w 2738508"/>
              <a:gd name="connsiteY487" fmla="*/ 1200833 h 1388922"/>
              <a:gd name="connsiteX488" fmla="*/ 1033755 w 2738508"/>
              <a:gd name="connsiteY488" fmla="*/ 1218306 h 1388922"/>
              <a:gd name="connsiteX489" fmla="*/ 1017346 w 2738508"/>
              <a:gd name="connsiteY489" fmla="*/ 1220004 h 1388922"/>
              <a:gd name="connsiteX490" fmla="*/ 1033755 w 2738508"/>
              <a:gd name="connsiteY490" fmla="*/ 1218306 h 1388922"/>
              <a:gd name="connsiteX491" fmla="*/ 947113 w 2738508"/>
              <a:gd name="connsiteY491" fmla="*/ 1228983 h 1388922"/>
              <a:gd name="connsiteX492" fmla="*/ 930704 w 2738508"/>
              <a:gd name="connsiteY492" fmla="*/ 1234080 h 1388922"/>
              <a:gd name="connsiteX493" fmla="*/ 947113 w 2738508"/>
              <a:gd name="connsiteY493" fmla="*/ 1228983 h 1388922"/>
              <a:gd name="connsiteX494" fmla="*/ 832247 w 2738508"/>
              <a:gd name="connsiteY494" fmla="*/ 1241360 h 1388922"/>
              <a:gd name="connsiteX495" fmla="*/ 845867 w 2738508"/>
              <a:gd name="connsiteY495" fmla="*/ 1241360 h 1388922"/>
              <a:gd name="connsiteX496" fmla="*/ 840124 w 2738508"/>
              <a:gd name="connsiteY496" fmla="*/ 1249854 h 1388922"/>
              <a:gd name="connsiteX497" fmla="*/ 832576 w 2738508"/>
              <a:gd name="connsiteY497" fmla="*/ 1241360 h 1388922"/>
              <a:gd name="connsiteX498" fmla="*/ 781871 w 2738508"/>
              <a:gd name="connsiteY498" fmla="*/ 1239419 h 1388922"/>
              <a:gd name="connsiteX499" fmla="*/ 755287 w 2738508"/>
              <a:gd name="connsiteY499" fmla="*/ 1248155 h 1388922"/>
              <a:gd name="connsiteX500" fmla="*/ 782199 w 2738508"/>
              <a:gd name="connsiteY500" fmla="*/ 1239419 h 1388922"/>
              <a:gd name="connsiteX501" fmla="*/ 732643 w 2738508"/>
              <a:gd name="connsiteY501" fmla="*/ 1247912 h 1388922"/>
              <a:gd name="connsiteX502" fmla="*/ 720663 w 2738508"/>
              <a:gd name="connsiteY502" fmla="*/ 1251067 h 1388922"/>
              <a:gd name="connsiteX503" fmla="*/ 732643 w 2738508"/>
              <a:gd name="connsiteY503" fmla="*/ 1247912 h 1388922"/>
              <a:gd name="connsiteX504" fmla="*/ 633037 w 2738508"/>
              <a:gd name="connsiteY504" fmla="*/ 1268055 h 1388922"/>
              <a:gd name="connsiteX505" fmla="*/ 596280 w 2738508"/>
              <a:gd name="connsiteY505" fmla="*/ 1284072 h 1388922"/>
              <a:gd name="connsiteX506" fmla="*/ 608095 w 2738508"/>
              <a:gd name="connsiteY506" fmla="*/ 1280917 h 1388922"/>
              <a:gd name="connsiteX507" fmla="*/ 602024 w 2738508"/>
              <a:gd name="connsiteY507" fmla="*/ 1275578 h 1388922"/>
              <a:gd name="connsiteX508" fmla="*/ 616792 w 2738508"/>
              <a:gd name="connsiteY508" fmla="*/ 1253009 h 1388922"/>
              <a:gd name="connsiteX509" fmla="*/ 615479 w 2738508"/>
              <a:gd name="connsiteY509" fmla="*/ 1245728 h 1388922"/>
              <a:gd name="connsiteX510" fmla="*/ 592670 w 2738508"/>
              <a:gd name="connsiteY510" fmla="*/ 1276063 h 1388922"/>
              <a:gd name="connsiteX511" fmla="*/ 614167 w 2738508"/>
              <a:gd name="connsiteY511" fmla="*/ 1238448 h 1388922"/>
              <a:gd name="connsiteX512" fmla="*/ 633037 w 2738508"/>
              <a:gd name="connsiteY512" fmla="*/ 1251310 h 1388922"/>
              <a:gd name="connsiteX513" fmla="*/ 633037 w 2738508"/>
              <a:gd name="connsiteY513" fmla="*/ 1268055 h 1388922"/>
              <a:gd name="connsiteX514" fmla="*/ 676030 w 2738508"/>
              <a:gd name="connsiteY514" fmla="*/ 1257620 h 1388922"/>
              <a:gd name="connsiteX515" fmla="*/ 659620 w 2738508"/>
              <a:gd name="connsiteY515" fmla="*/ 1273151 h 1388922"/>
              <a:gd name="connsiteX516" fmla="*/ 676030 w 2738508"/>
              <a:gd name="connsiteY516" fmla="*/ 1258105 h 138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2738508" h="1388922">
                <a:moveTo>
                  <a:pt x="1573296" y="203176"/>
                </a:moveTo>
                <a:cubicBezTo>
                  <a:pt x="1573296" y="208272"/>
                  <a:pt x="1555902" y="205360"/>
                  <a:pt x="1560496" y="195895"/>
                </a:cubicBezTo>
                <a:cubicBezTo>
                  <a:pt x="1565091" y="186431"/>
                  <a:pt x="1570506" y="198079"/>
                  <a:pt x="1573296" y="203176"/>
                </a:cubicBezTo>
                <a:close/>
                <a:moveTo>
                  <a:pt x="1524067" y="198079"/>
                </a:moveTo>
                <a:lnTo>
                  <a:pt x="1541626" y="203418"/>
                </a:lnTo>
                <a:cubicBezTo>
                  <a:pt x="1541626" y="199536"/>
                  <a:pt x="1543431" y="194197"/>
                  <a:pt x="1540805" y="192983"/>
                </a:cubicBezTo>
                <a:cubicBezTo>
                  <a:pt x="1538344" y="202933"/>
                  <a:pt x="1522755" y="182305"/>
                  <a:pt x="1523411" y="198079"/>
                </a:cubicBezTo>
                <a:close/>
                <a:moveTo>
                  <a:pt x="1563286" y="1225101"/>
                </a:moveTo>
                <a:lnTo>
                  <a:pt x="1552128" y="1221703"/>
                </a:lnTo>
                <a:cubicBezTo>
                  <a:pt x="1546712" y="1230682"/>
                  <a:pt x="1564435" y="1236021"/>
                  <a:pt x="1562630" y="1225101"/>
                </a:cubicBezTo>
                <a:close/>
                <a:moveTo>
                  <a:pt x="2380638" y="101493"/>
                </a:moveTo>
                <a:cubicBezTo>
                  <a:pt x="2383592" y="88388"/>
                  <a:pt x="2374238" y="102949"/>
                  <a:pt x="2375387" y="89844"/>
                </a:cubicBezTo>
                <a:cubicBezTo>
                  <a:pt x="2395243" y="101493"/>
                  <a:pt x="2420677" y="102221"/>
                  <a:pt x="2416247" y="78438"/>
                </a:cubicBezTo>
                <a:cubicBezTo>
                  <a:pt x="2427897" y="78438"/>
                  <a:pt x="2427733" y="89844"/>
                  <a:pt x="2437414" y="91786"/>
                </a:cubicBezTo>
                <a:cubicBezTo>
                  <a:pt x="2450542" y="74313"/>
                  <a:pt x="2461700" y="85719"/>
                  <a:pt x="2484674" y="82564"/>
                </a:cubicBezTo>
                <a:cubicBezTo>
                  <a:pt x="2476141" y="80622"/>
                  <a:pt x="2484674" y="79652"/>
                  <a:pt x="2483853" y="72129"/>
                </a:cubicBezTo>
                <a:cubicBezTo>
                  <a:pt x="2495964" y="72119"/>
                  <a:pt x="2508024" y="74735"/>
                  <a:pt x="2519626" y="79894"/>
                </a:cubicBezTo>
                <a:cubicBezTo>
                  <a:pt x="2519626" y="84505"/>
                  <a:pt x="2508795" y="87175"/>
                  <a:pt x="2518313" y="89602"/>
                </a:cubicBezTo>
                <a:cubicBezTo>
                  <a:pt x="2527830" y="92028"/>
                  <a:pt x="2526682" y="79894"/>
                  <a:pt x="2534722" y="84505"/>
                </a:cubicBezTo>
                <a:cubicBezTo>
                  <a:pt x="2536363" y="78438"/>
                  <a:pt x="2532753" y="77225"/>
                  <a:pt x="2531768" y="73342"/>
                </a:cubicBezTo>
                <a:cubicBezTo>
                  <a:pt x="2547030" y="88388"/>
                  <a:pt x="2552280" y="60723"/>
                  <a:pt x="2568034" y="77710"/>
                </a:cubicBezTo>
                <a:cubicBezTo>
                  <a:pt x="2577551" y="59267"/>
                  <a:pt x="2603477" y="77710"/>
                  <a:pt x="2615784" y="65334"/>
                </a:cubicBezTo>
                <a:cubicBezTo>
                  <a:pt x="2617097" y="71401"/>
                  <a:pt x="2620708" y="75526"/>
                  <a:pt x="2628091" y="76012"/>
                </a:cubicBezTo>
                <a:cubicBezTo>
                  <a:pt x="2641072" y="65482"/>
                  <a:pt x="2656332" y="62868"/>
                  <a:pt x="2670592" y="68731"/>
                </a:cubicBezTo>
                <a:cubicBezTo>
                  <a:pt x="2671413" y="64848"/>
                  <a:pt x="2671577" y="59267"/>
                  <a:pt x="2674202" y="59509"/>
                </a:cubicBezTo>
                <a:cubicBezTo>
                  <a:pt x="2697175" y="71401"/>
                  <a:pt x="2707021" y="15099"/>
                  <a:pt x="2736230" y="27718"/>
                </a:cubicBezTo>
                <a:cubicBezTo>
                  <a:pt x="2737378" y="18982"/>
                  <a:pt x="2739676" y="9275"/>
                  <a:pt x="2737214" y="3450"/>
                </a:cubicBezTo>
                <a:cubicBezTo>
                  <a:pt x="2709318" y="7576"/>
                  <a:pt x="2679945" y="-1889"/>
                  <a:pt x="2652378" y="1023"/>
                </a:cubicBezTo>
                <a:cubicBezTo>
                  <a:pt x="2650573" y="1023"/>
                  <a:pt x="2645814" y="8304"/>
                  <a:pt x="2644337" y="8789"/>
                </a:cubicBezTo>
                <a:cubicBezTo>
                  <a:pt x="2624810" y="14856"/>
                  <a:pt x="2603149" y="-1161"/>
                  <a:pt x="2583458" y="53"/>
                </a:cubicBezTo>
                <a:cubicBezTo>
                  <a:pt x="2572136" y="53"/>
                  <a:pt x="2560977" y="9517"/>
                  <a:pt x="2549819" y="10245"/>
                </a:cubicBezTo>
                <a:cubicBezTo>
                  <a:pt x="2524713" y="11459"/>
                  <a:pt x="2500591" y="6362"/>
                  <a:pt x="2474172" y="7333"/>
                </a:cubicBezTo>
                <a:cubicBezTo>
                  <a:pt x="2382279" y="10488"/>
                  <a:pt x="2292191" y="15099"/>
                  <a:pt x="2204073" y="12429"/>
                </a:cubicBezTo>
                <a:cubicBezTo>
                  <a:pt x="2184874" y="12429"/>
                  <a:pt x="2162229" y="15342"/>
                  <a:pt x="2148773" y="12429"/>
                </a:cubicBezTo>
                <a:cubicBezTo>
                  <a:pt x="2138780" y="11548"/>
                  <a:pt x="2128737" y="11548"/>
                  <a:pt x="2118744" y="12429"/>
                </a:cubicBezTo>
                <a:cubicBezTo>
                  <a:pt x="2113165" y="12429"/>
                  <a:pt x="2108406" y="7333"/>
                  <a:pt x="2103319" y="7576"/>
                </a:cubicBezTo>
                <a:cubicBezTo>
                  <a:pt x="2087008" y="10913"/>
                  <a:pt x="2070566" y="12696"/>
                  <a:pt x="2054091" y="12915"/>
                </a:cubicBezTo>
                <a:cubicBezTo>
                  <a:pt x="2049775" y="11192"/>
                  <a:pt x="2045394" y="9816"/>
                  <a:pt x="2040963" y="8789"/>
                </a:cubicBezTo>
                <a:cubicBezTo>
                  <a:pt x="1999284" y="10245"/>
                  <a:pt x="1956784" y="11459"/>
                  <a:pt x="1915760" y="14371"/>
                </a:cubicBezTo>
                <a:cubicBezTo>
                  <a:pt x="1794659" y="23593"/>
                  <a:pt x="1677332" y="18739"/>
                  <a:pt x="1553933" y="32086"/>
                </a:cubicBezTo>
                <a:cubicBezTo>
                  <a:pt x="1451374" y="43250"/>
                  <a:pt x="1352589" y="43492"/>
                  <a:pt x="1246092" y="59752"/>
                </a:cubicBezTo>
                <a:cubicBezTo>
                  <a:pt x="1172250" y="70673"/>
                  <a:pt x="1089218" y="84020"/>
                  <a:pt x="1015212" y="97367"/>
                </a:cubicBezTo>
                <a:cubicBezTo>
                  <a:pt x="1016689" y="98581"/>
                  <a:pt x="1019478" y="98823"/>
                  <a:pt x="1019150" y="101978"/>
                </a:cubicBezTo>
                <a:cubicBezTo>
                  <a:pt x="973532" y="92271"/>
                  <a:pt x="945308" y="121635"/>
                  <a:pt x="900182" y="112899"/>
                </a:cubicBezTo>
                <a:cubicBezTo>
                  <a:pt x="846523" y="132313"/>
                  <a:pt x="784332" y="132556"/>
                  <a:pt x="729196" y="148573"/>
                </a:cubicBezTo>
                <a:cubicBezTo>
                  <a:pt x="701629" y="143719"/>
                  <a:pt x="685055" y="163619"/>
                  <a:pt x="656667" y="156824"/>
                </a:cubicBezTo>
                <a:cubicBezTo>
                  <a:pt x="623848" y="170899"/>
                  <a:pt x="570518" y="169686"/>
                  <a:pt x="535402" y="184004"/>
                </a:cubicBezTo>
                <a:cubicBezTo>
                  <a:pt x="517187" y="191527"/>
                  <a:pt x="495855" y="182305"/>
                  <a:pt x="477476" y="186674"/>
                </a:cubicBezTo>
                <a:cubicBezTo>
                  <a:pt x="459098" y="191042"/>
                  <a:pt x="446298" y="204389"/>
                  <a:pt x="426443" y="204875"/>
                </a:cubicBezTo>
                <a:cubicBezTo>
                  <a:pt x="399400" y="207175"/>
                  <a:pt x="372522" y="212529"/>
                  <a:pt x="346037" y="220891"/>
                </a:cubicBezTo>
                <a:cubicBezTo>
                  <a:pt x="342263" y="220891"/>
                  <a:pt x="336684" y="216280"/>
                  <a:pt x="332745" y="216766"/>
                </a:cubicBezTo>
                <a:cubicBezTo>
                  <a:pt x="320603" y="218222"/>
                  <a:pt x="307967" y="232783"/>
                  <a:pt x="298122" y="233268"/>
                </a:cubicBezTo>
                <a:cubicBezTo>
                  <a:pt x="266517" y="237483"/>
                  <a:pt x="235257" y="246096"/>
                  <a:pt x="204752" y="258992"/>
                </a:cubicBezTo>
                <a:cubicBezTo>
                  <a:pt x="193758" y="262147"/>
                  <a:pt x="180958" y="258992"/>
                  <a:pt x="169800" y="261904"/>
                </a:cubicBezTo>
                <a:cubicBezTo>
                  <a:pt x="153391" y="266758"/>
                  <a:pt x="133535" y="281561"/>
                  <a:pt x="120572" y="286172"/>
                </a:cubicBezTo>
                <a:cubicBezTo>
                  <a:pt x="94087" y="294076"/>
                  <a:pt x="68357" y="306708"/>
                  <a:pt x="43940" y="323788"/>
                </a:cubicBezTo>
                <a:cubicBezTo>
                  <a:pt x="38033" y="366499"/>
                  <a:pt x="53622" y="416734"/>
                  <a:pt x="74790" y="415035"/>
                </a:cubicBezTo>
                <a:cubicBezTo>
                  <a:pt x="79434" y="424014"/>
                  <a:pt x="80369" y="436027"/>
                  <a:pt x="77251" y="446341"/>
                </a:cubicBezTo>
                <a:cubicBezTo>
                  <a:pt x="88574" y="451923"/>
                  <a:pt x="94809" y="446341"/>
                  <a:pt x="106296" y="451923"/>
                </a:cubicBezTo>
                <a:cubicBezTo>
                  <a:pt x="107608" y="429111"/>
                  <a:pt x="122705" y="436148"/>
                  <a:pt x="135669" y="440517"/>
                </a:cubicBezTo>
                <a:cubicBezTo>
                  <a:pt x="143217" y="429353"/>
                  <a:pt x="145842" y="425228"/>
                  <a:pt x="167503" y="426684"/>
                </a:cubicBezTo>
                <a:cubicBezTo>
                  <a:pt x="178661" y="417219"/>
                  <a:pt x="189984" y="408483"/>
                  <a:pt x="201306" y="399504"/>
                </a:cubicBezTo>
                <a:cubicBezTo>
                  <a:pt x="209019" y="418918"/>
                  <a:pt x="220177" y="401931"/>
                  <a:pt x="234125" y="409939"/>
                </a:cubicBezTo>
                <a:cubicBezTo>
                  <a:pt x="240196" y="402659"/>
                  <a:pt x="233140" y="392223"/>
                  <a:pt x="239540" y="387612"/>
                </a:cubicBezTo>
                <a:cubicBezTo>
                  <a:pt x="248565" y="387612"/>
                  <a:pt x="238556" y="407512"/>
                  <a:pt x="248237" y="407270"/>
                </a:cubicBezTo>
                <a:cubicBezTo>
                  <a:pt x="257098" y="411638"/>
                  <a:pt x="258575" y="399504"/>
                  <a:pt x="269077" y="407270"/>
                </a:cubicBezTo>
                <a:cubicBezTo>
                  <a:pt x="273836" y="378633"/>
                  <a:pt x="289589" y="401203"/>
                  <a:pt x="303044" y="393922"/>
                </a:cubicBezTo>
                <a:cubicBezTo>
                  <a:pt x="293199" y="383972"/>
                  <a:pt x="321259" y="390525"/>
                  <a:pt x="328807" y="391738"/>
                </a:cubicBezTo>
                <a:cubicBezTo>
                  <a:pt x="329792" y="374993"/>
                  <a:pt x="339802" y="379361"/>
                  <a:pt x="348662" y="380817"/>
                </a:cubicBezTo>
                <a:cubicBezTo>
                  <a:pt x="352601" y="374993"/>
                  <a:pt x="352929" y="361646"/>
                  <a:pt x="360313" y="363830"/>
                </a:cubicBezTo>
                <a:cubicBezTo>
                  <a:pt x="358180" y="373537"/>
                  <a:pt x="366549" y="372809"/>
                  <a:pt x="369995" y="377177"/>
                </a:cubicBezTo>
                <a:cubicBezTo>
                  <a:pt x="380004" y="349754"/>
                  <a:pt x="414628" y="377177"/>
                  <a:pt x="429725" y="361646"/>
                </a:cubicBezTo>
                <a:cubicBezTo>
                  <a:pt x="429725" y="366499"/>
                  <a:pt x="438258" y="364558"/>
                  <a:pt x="437601" y="370868"/>
                </a:cubicBezTo>
                <a:cubicBezTo>
                  <a:pt x="424802" y="370868"/>
                  <a:pt x="421192" y="377663"/>
                  <a:pt x="408064" y="368441"/>
                </a:cubicBezTo>
                <a:cubicBezTo>
                  <a:pt x="404980" y="391969"/>
                  <a:pt x="404701" y="416118"/>
                  <a:pt x="407244" y="439789"/>
                </a:cubicBezTo>
                <a:cubicBezTo>
                  <a:pt x="361134" y="462115"/>
                  <a:pt x="304193" y="459688"/>
                  <a:pt x="253160" y="470366"/>
                </a:cubicBezTo>
                <a:cubicBezTo>
                  <a:pt x="251355" y="477889"/>
                  <a:pt x="248893" y="483714"/>
                  <a:pt x="244299" y="484684"/>
                </a:cubicBezTo>
                <a:cubicBezTo>
                  <a:pt x="233518" y="488592"/>
                  <a:pt x="222261" y="488592"/>
                  <a:pt x="211480" y="484684"/>
                </a:cubicBezTo>
                <a:cubicBezTo>
                  <a:pt x="150601" y="533220"/>
                  <a:pt x="63795" y="523756"/>
                  <a:pt x="1440" y="569622"/>
                </a:cubicBezTo>
                <a:cubicBezTo>
                  <a:pt x="-4468" y="611121"/>
                  <a:pt x="7019" y="635631"/>
                  <a:pt x="13254" y="665238"/>
                </a:cubicBezTo>
                <a:cubicBezTo>
                  <a:pt x="46073" y="687322"/>
                  <a:pt x="67734" y="660627"/>
                  <a:pt x="99568" y="657958"/>
                </a:cubicBezTo>
                <a:cubicBezTo>
                  <a:pt x="102358" y="663539"/>
                  <a:pt x="103342" y="671063"/>
                  <a:pt x="111383" y="671791"/>
                </a:cubicBezTo>
                <a:cubicBezTo>
                  <a:pt x="116141" y="671791"/>
                  <a:pt x="114336" y="655531"/>
                  <a:pt x="122049" y="661355"/>
                </a:cubicBezTo>
                <a:cubicBezTo>
                  <a:pt x="122049" y="665724"/>
                  <a:pt x="125495" y="665724"/>
                  <a:pt x="125495" y="669364"/>
                </a:cubicBezTo>
                <a:cubicBezTo>
                  <a:pt x="116305" y="665966"/>
                  <a:pt x="123033" y="676159"/>
                  <a:pt x="124182" y="679071"/>
                </a:cubicBezTo>
                <a:cubicBezTo>
                  <a:pt x="112695" y="675916"/>
                  <a:pt x="107773" y="696787"/>
                  <a:pt x="110234" y="712318"/>
                </a:cubicBezTo>
                <a:cubicBezTo>
                  <a:pt x="115157" y="721783"/>
                  <a:pt x="121393" y="709163"/>
                  <a:pt x="123526" y="716444"/>
                </a:cubicBezTo>
                <a:cubicBezTo>
                  <a:pt x="110398" y="727364"/>
                  <a:pt x="109906" y="740712"/>
                  <a:pt x="99404" y="756728"/>
                </a:cubicBezTo>
                <a:cubicBezTo>
                  <a:pt x="101373" y="772503"/>
                  <a:pt x="121228" y="771047"/>
                  <a:pt x="130582" y="780996"/>
                </a:cubicBezTo>
                <a:cubicBezTo>
                  <a:pt x="136325" y="803080"/>
                  <a:pt x="131730" y="829532"/>
                  <a:pt x="135176" y="847005"/>
                </a:cubicBezTo>
                <a:cubicBezTo>
                  <a:pt x="135176" y="844579"/>
                  <a:pt x="136161" y="840453"/>
                  <a:pt x="138294" y="841181"/>
                </a:cubicBezTo>
                <a:cubicBezTo>
                  <a:pt x="144037" y="885591"/>
                  <a:pt x="163236" y="926362"/>
                  <a:pt x="149452" y="973927"/>
                </a:cubicBezTo>
                <a:cubicBezTo>
                  <a:pt x="174395" y="990915"/>
                  <a:pt x="188999" y="975868"/>
                  <a:pt x="215090" y="983877"/>
                </a:cubicBezTo>
                <a:cubicBezTo>
                  <a:pt x="216829" y="1002413"/>
                  <a:pt x="216665" y="1021230"/>
                  <a:pt x="214598" y="1039693"/>
                </a:cubicBezTo>
                <a:cubicBezTo>
                  <a:pt x="229038" y="1047216"/>
                  <a:pt x="233468" y="1086288"/>
                  <a:pt x="236258" y="1114439"/>
                </a:cubicBezTo>
                <a:cubicBezTo>
                  <a:pt x="245907" y="1130412"/>
                  <a:pt x="253422" y="1148938"/>
                  <a:pt x="258411" y="1169042"/>
                </a:cubicBezTo>
                <a:cubicBezTo>
                  <a:pt x="274820" y="1178021"/>
                  <a:pt x="273836" y="1169042"/>
                  <a:pt x="282369" y="1162732"/>
                </a:cubicBezTo>
                <a:cubicBezTo>
                  <a:pt x="292542" y="1189912"/>
                  <a:pt x="265959" y="1192581"/>
                  <a:pt x="259560" y="1211268"/>
                </a:cubicBezTo>
                <a:cubicBezTo>
                  <a:pt x="259560" y="1230682"/>
                  <a:pt x="268913" y="1254708"/>
                  <a:pt x="284009" y="1249369"/>
                </a:cubicBezTo>
                <a:cubicBezTo>
                  <a:pt x="274000" y="1245243"/>
                  <a:pt x="290245" y="1237963"/>
                  <a:pt x="296481" y="1243059"/>
                </a:cubicBezTo>
                <a:cubicBezTo>
                  <a:pt x="307229" y="1258814"/>
                  <a:pt x="313153" y="1280381"/>
                  <a:pt x="312890" y="1302758"/>
                </a:cubicBezTo>
                <a:cubicBezTo>
                  <a:pt x="323392" y="1307126"/>
                  <a:pt x="327166" y="1316833"/>
                  <a:pt x="334879" y="1309553"/>
                </a:cubicBezTo>
                <a:cubicBezTo>
                  <a:pt x="335699" y="1317561"/>
                  <a:pt x="347186" y="1331394"/>
                  <a:pt x="336191" y="1333821"/>
                </a:cubicBezTo>
                <a:cubicBezTo>
                  <a:pt x="336191" y="1329938"/>
                  <a:pt x="337832" y="1324599"/>
                  <a:pt x="335371" y="1323386"/>
                </a:cubicBezTo>
                <a:cubicBezTo>
                  <a:pt x="325689" y="1333336"/>
                  <a:pt x="315023" y="1363913"/>
                  <a:pt x="324869" y="1381386"/>
                </a:cubicBezTo>
                <a:cubicBezTo>
                  <a:pt x="337340" y="1384784"/>
                  <a:pt x="341278" y="1375562"/>
                  <a:pt x="348991" y="1388909"/>
                </a:cubicBezTo>
                <a:cubicBezTo>
                  <a:pt x="347022" y="1377018"/>
                  <a:pt x="353421" y="1370223"/>
                  <a:pt x="362939" y="1372650"/>
                </a:cubicBezTo>
                <a:cubicBezTo>
                  <a:pt x="362939" y="1376047"/>
                  <a:pt x="360477" y="1376047"/>
                  <a:pt x="359821" y="1378474"/>
                </a:cubicBezTo>
                <a:cubicBezTo>
                  <a:pt x="378839" y="1370274"/>
                  <a:pt x="398186" y="1363790"/>
                  <a:pt x="417746" y="1359060"/>
                </a:cubicBezTo>
                <a:cubicBezTo>
                  <a:pt x="417746" y="1363913"/>
                  <a:pt x="407080" y="1366583"/>
                  <a:pt x="416433" y="1368767"/>
                </a:cubicBezTo>
                <a:cubicBezTo>
                  <a:pt x="425787" y="1370951"/>
                  <a:pt x="430217" y="1365612"/>
                  <a:pt x="437601" y="1365127"/>
                </a:cubicBezTo>
                <a:cubicBezTo>
                  <a:pt x="433991" y="1362215"/>
                  <a:pt x="428740" y="1360759"/>
                  <a:pt x="427592" y="1355177"/>
                </a:cubicBezTo>
                <a:cubicBezTo>
                  <a:pt x="442688" y="1360535"/>
                  <a:pt x="458441" y="1360535"/>
                  <a:pt x="473538" y="1355177"/>
                </a:cubicBezTo>
                <a:cubicBezTo>
                  <a:pt x="470912" y="1355177"/>
                  <a:pt x="468451" y="1352507"/>
                  <a:pt x="469928" y="1347168"/>
                </a:cubicBezTo>
                <a:cubicBezTo>
                  <a:pt x="480594" y="1339888"/>
                  <a:pt x="487322" y="1350323"/>
                  <a:pt x="501270" y="1353478"/>
                </a:cubicBezTo>
                <a:cubicBezTo>
                  <a:pt x="499629" y="1333578"/>
                  <a:pt x="522110" y="1339645"/>
                  <a:pt x="534089" y="1336248"/>
                </a:cubicBezTo>
                <a:cubicBezTo>
                  <a:pt x="528345" y="1341829"/>
                  <a:pt x="534089" y="1343528"/>
                  <a:pt x="539832" y="1344742"/>
                </a:cubicBezTo>
                <a:cubicBezTo>
                  <a:pt x="560836" y="1317319"/>
                  <a:pt x="623192" y="1326298"/>
                  <a:pt x="649118" y="1320474"/>
                </a:cubicBezTo>
                <a:cubicBezTo>
                  <a:pt x="635827" y="1325813"/>
                  <a:pt x="639929" y="1327269"/>
                  <a:pt x="629099" y="1331394"/>
                </a:cubicBezTo>
                <a:cubicBezTo>
                  <a:pt x="647149" y="1343043"/>
                  <a:pt x="658636" y="1300089"/>
                  <a:pt x="667661" y="1319260"/>
                </a:cubicBezTo>
                <a:cubicBezTo>
                  <a:pt x="665036" y="1319260"/>
                  <a:pt x="661426" y="1316833"/>
                  <a:pt x="660605" y="1319260"/>
                </a:cubicBezTo>
                <a:cubicBezTo>
                  <a:pt x="671600" y="1319260"/>
                  <a:pt x="683578" y="1319260"/>
                  <a:pt x="680625" y="1308582"/>
                </a:cubicBezTo>
                <a:cubicBezTo>
                  <a:pt x="691947" y="1319503"/>
                  <a:pt x="698019" y="1302273"/>
                  <a:pt x="709669" y="1314164"/>
                </a:cubicBezTo>
                <a:cubicBezTo>
                  <a:pt x="716725" y="1289896"/>
                  <a:pt x="739370" y="1300817"/>
                  <a:pt x="757585" y="1301545"/>
                </a:cubicBezTo>
                <a:cubicBezTo>
                  <a:pt x="761687" y="1301545"/>
                  <a:pt x="760538" y="1291352"/>
                  <a:pt x="765461" y="1294022"/>
                </a:cubicBezTo>
                <a:cubicBezTo>
                  <a:pt x="814689" y="1295963"/>
                  <a:pt x="861292" y="1269754"/>
                  <a:pt x="909700" y="1284072"/>
                </a:cubicBezTo>
                <a:cubicBezTo>
                  <a:pt x="926109" y="1270482"/>
                  <a:pt x="967789" y="1259804"/>
                  <a:pt x="977799" y="1274365"/>
                </a:cubicBezTo>
                <a:cubicBezTo>
                  <a:pt x="986332" y="1268055"/>
                  <a:pt x="994208" y="1265143"/>
                  <a:pt x="999131" y="1270724"/>
                </a:cubicBezTo>
                <a:cubicBezTo>
                  <a:pt x="997950" y="1270028"/>
                  <a:pt x="997375" y="1268052"/>
                  <a:pt x="997851" y="1266310"/>
                </a:cubicBezTo>
                <a:cubicBezTo>
                  <a:pt x="998195" y="1265034"/>
                  <a:pt x="999016" y="1264191"/>
                  <a:pt x="999951" y="1264172"/>
                </a:cubicBezTo>
                <a:cubicBezTo>
                  <a:pt x="1057220" y="1265628"/>
                  <a:pt x="1126140" y="1245971"/>
                  <a:pt x="1183080" y="1255921"/>
                </a:cubicBezTo>
                <a:cubicBezTo>
                  <a:pt x="1192926" y="1233109"/>
                  <a:pt x="1212289" y="1258105"/>
                  <a:pt x="1224268" y="1241603"/>
                </a:cubicBezTo>
                <a:cubicBezTo>
                  <a:pt x="1272184" y="1254950"/>
                  <a:pt x="1308120" y="1223402"/>
                  <a:pt x="1351113" y="1239904"/>
                </a:cubicBezTo>
                <a:cubicBezTo>
                  <a:pt x="1414338" y="1225392"/>
                  <a:pt x="1478351" y="1220029"/>
                  <a:pt x="1542282" y="1223887"/>
                </a:cubicBezTo>
                <a:cubicBezTo>
                  <a:pt x="1581664" y="1202531"/>
                  <a:pt x="1637621" y="1218548"/>
                  <a:pt x="1680777" y="1205444"/>
                </a:cubicBezTo>
                <a:cubicBezTo>
                  <a:pt x="1685208" y="1206900"/>
                  <a:pt x="1682254" y="1215151"/>
                  <a:pt x="1688654" y="1214665"/>
                </a:cubicBezTo>
                <a:cubicBezTo>
                  <a:pt x="1690295" y="1209326"/>
                  <a:pt x="1686521" y="1205201"/>
                  <a:pt x="1689967" y="1204958"/>
                </a:cubicBezTo>
                <a:cubicBezTo>
                  <a:pt x="1753307" y="1207870"/>
                  <a:pt x="1806145" y="1187728"/>
                  <a:pt x="1870470" y="1202531"/>
                </a:cubicBezTo>
                <a:cubicBezTo>
                  <a:pt x="1888520" y="1174866"/>
                  <a:pt x="1925770" y="1198648"/>
                  <a:pt x="1945297" y="1195008"/>
                </a:cubicBezTo>
                <a:cubicBezTo>
                  <a:pt x="1942671" y="1193795"/>
                  <a:pt x="1940210" y="1192339"/>
                  <a:pt x="1941687" y="1187243"/>
                </a:cubicBezTo>
                <a:cubicBezTo>
                  <a:pt x="1958096" y="1193067"/>
                  <a:pt x="1971552" y="1179719"/>
                  <a:pt x="1986812" y="1194280"/>
                </a:cubicBezTo>
                <a:cubicBezTo>
                  <a:pt x="1987633" y="1190397"/>
                  <a:pt x="1987797" y="1184816"/>
                  <a:pt x="1990423" y="1185058"/>
                </a:cubicBezTo>
                <a:cubicBezTo>
                  <a:pt x="1998792" y="1196950"/>
                  <a:pt x="2013068" y="1185058"/>
                  <a:pt x="2018319" y="1183602"/>
                </a:cubicBezTo>
                <a:cubicBezTo>
                  <a:pt x="2023569" y="1182146"/>
                  <a:pt x="2022749" y="1190155"/>
                  <a:pt x="2026687" y="1189427"/>
                </a:cubicBezTo>
                <a:cubicBezTo>
                  <a:pt x="2030626" y="1188699"/>
                  <a:pt x="2038338" y="1182146"/>
                  <a:pt x="2043917" y="1181176"/>
                </a:cubicBezTo>
                <a:cubicBezTo>
                  <a:pt x="2076736" y="1175837"/>
                  <a:pt x="2113657" y="1186029"/>
                  <a:pt x="2136302" y="1179234"/>
                </a:cubicBezTo>
                <a:cubicBezTo>
                  <a:pt x="2136302" y="1183845"/>
                  <a:pt x="2125636" y="1186514"/>
                  <a:pt x="2134989" y="1188941"/>
                </a:cubicBezTo>
                <a:cubicBezTo>
                  <a:pt x="2139256" y="1188941"/>
                  <a:pt x="2137943" y="1178506"/>
                  <a:pt x="2142866" y="1181176"/>
                </a:cubicBezTo>
                <a:cubicBezTo>
                  <a:pt x="2141553" y="1188213"/>
                  <a:pt x="2150578" y="1185058"/>
                  <a:pt x="2153532" y="1187728"/>
                </a:cubicBezTo>
                <a:cubicBezTo>
                  <a:pt x="2156486" y="1190397"/>
                  <a:pt x="2160916" y="1178749"/>
                  <a:pt x="2166331" y="1178263"/>
                </a:cubicBezTo>
                <a:cubicBezTo>
                  <a:pt x="2256747" y="1184573"/>
                  <a:pt x="2329112" y="1176079"/>
                  <a:pt x="2415754" y="1173410"/>
                </a:cubicBezTo>
                <a:cubicBezTo>
                  <a:pt x="2420185" y="1176807"/>
                  <a:pt x="2421005" y="1183602"/>
                  <a:pt x="2428061" y="1184088"/>
                </a:cubicBezTo>
                <a:cubicBezTo>
                  <a:pt x="2458976" y="1174218"/>
                  <a:pt x="2490975" y="1174633"/>
                  <a:pt x="2521759" y="1185301"/>
                </a:cubicBezTo>
                <a:cubicBezTo>
                  <a:pt x="2518658" y="1185058"/>
                  <a:pt x="2516180" y="1181394"/>
                  <a:pt x="2516016" y="1176807"/>
                </a:cubicBezTo>
                <a:cubicBezTo>
                  <a:pt x="2531440" y="1182726"/>
                  <a:pt x="2547358" y="1185340"/>
                  <a:pt x="2563275" y="1184573"/>
                </a:cubicBezTo>
                <a:cubicBezTo>
                  <a:pt x="2589038" y="1171711"/>
                  <a:pt x="2643681" y="1201318"/>
                  <a:pt x="2673874" y="1184573"/>
                </a:cubicBezTo>
                <a:cubicBezTo>
                  <a:pt x="2674858" y="1177050"/>
                  <a:pt x="2676007" y="1169527"/>
                  <a:pt x="2676992" y="1161761"/>
                </a:cubicBezTo>
                <a:cubicBezTo>
                  <a:pt x="2589530" y="1134824"/>
                  <a:pt x="2511913" y="1148656"/>
                  <a:pt x="2441845" y="1147200"/>
                </a:cubicBezTo>
                <a:cubicBezTo>
                  <a:pt x="2449065" y="1140405"/>
                  <a:pt x="2438399" y="1141133"/>
                  <a:pt x="2439383" y="1132640"/>
                </a:cubicBezTo>
                <a:cubicBezTo>
                  <a:pt x="2445619" y="1121476"/>
                  <a:pt x="2453004" y="1129727"/>
                  <a:pt x="2460552" y="1128999"/>
                </a:cubicBezTo>
                <a:cubicBezTo>
                  <a:pt x="2459075" y="1115652"/>
                  <a:pt x="2467608" y="1124631"/>
                  <a:pt x="2467280" y="1114196"/>
                </a:cubicBezTo>
                <a:cubicBezTo>
                  <a:pt x="2460913" y="1113640"/>
                  <a:pt x="2454989" y="1109255"/>
                  <a:pt x="2450870" y="1102062"/>
                </a:cubicBezTo>
                <a:cubicBezTo>
                  <a:pt x="2470890" y="1098422"/>
                  <a:pt x="2475977" y="1113225"/>
                  <a:pt x="2492058" y="1104489"/>
                </a:cubicBezTo>
                <a:cubicBezTo>
                  <a:pt x="2492058" y="1109828"/>
                  <a:pt x="2490089" y="1115895"/>
                  <a:pt x="2495012" y="1115652"/>
                </a:cubicBezTo>
                <a:cubicBezTo>
                  <a:pt x="2505185" y="1118564"/>
                  <a:pt x="2509944" y="1109100"/>
                  <a:pt x="2520774" y="1113468"/>
                </a:cubicBezTo>
                <a:cubicBezTo>
                  <a:pt x="2525861" y="1104003"/>
                  <a:pt x="2500263" y="1113468"/>
                  <a:pt x="2500755" y="1107401"/>
                </a:cubicBezTo>
                <a:cubicBezTo>
                  <a:pt x="2509616" y="1094539"/>
                  <a:pt x="2538004" y="1116623"/>
                  <a:pt x="2538989" y="1098664"/>
                </a:cubicBezTo>
                <a:cubicBezTo>
                  <a:pt x="2537955" y="1103744"/>
                  <a:pt x="2538906" y="1109252"/>
                  <a:pt x="2541450" y="1112982"/>
                </a:cubicBezTo>
                <a:cubicBezTo>
                  <a:pt x="2547686" y="1096723"/>
                  <a:pt x="2560485" y="1109585"/>
                  <a:pt x="2561141" y="1088714"/>
                </a:cubicBezTo>
                <a:cubicBezTo>
                  <a:pt x="2561141" y="1097451"/>
                  <a:pt x="2561141" y="1107158"/>
                  <a:pt x="2569838" y="1108372"/>
                </a:cubicBezTo>
                <a:cubicBezTo>
                  <a:pt x="2578535" y="1109585"/>
                  <a:pt x="2570823" y="1087744"/>
                  <a:pt x="2577059" y="1090171"/>
                </a:cubicBezTo>
                <a:cubicBezTo>
                  <a:pt x="2575483" y="1095594"/>
                  <a:pt x="2575483" y="1101734"/>
                  <a:pt x="2577059" y="1107158"/>
                </a:cubicBezTo>
                <a:cubicBezTo>
                  <a:pt x="2600524" y="1110070"/>
                  <a:pt x="2627435" y="1120748"/>
                  <a:pt x="2638594" y="1095510"/>
                </a:cubicBezTo>
                <a:cubicBezTo>
                  <a:pt x="2641055" y="1088229"/>
                  <a:pt x="2624153" y="1100848"/>
                  <a:pt x="2628420" y="1085560"/>
                </a:cubicBezTo>
                <a:cubicBezTo>
                  <a:pt x="2643353" y="1087016"/>
                  <a:pt x="2658121" y="1076338"/>
                  <a:pt x="2670100" y="1085560"/>
                </a:cubicBezTo>
                <a:cubicBezTo>
                  <a:pt x="2675351" y="1038722"/>
                  <a:pt x="2683720" y="965676"/>
                  <a:pt x="2669115" y="928546"/>
                </a:cubicBezTo>
                <a:lnTo>
                  <a:pt x="2647126" y="921751"/>
                </a:lnTo>
                <a:cubicBezTo>
                  <a:pt x="2646142" y="909617"/>
                  <a:pt x="2644337" y="897483"/>
                  <a:pt x="2642860" y="886562"/>
                </a:cubicBezTo>
                <a:cubicBezTo>
                  <a:pt x="2617590" y="871273"/>
                  <a:pt x="2617425" y="901608"/>
                  <a:pt x="2597898" y="879282"/>
                </a:cubicBezTo>
                <a:cubicBezTo>
                  <a:pt x="2554741" y="906947"/>
                  <a:pt x="2491566" y="888989"/>
                  <a:pt x="2437251" y="890930"/>
                </a:cubicBezTo>
                <a:cubicBezTo>
                  <a:pt x="2439055" y="880738"/>
                  <a:pt x="2448080" y="886805"/>
                  <a:pt x="2452347" y="881951"/>
                </a:cubicBezTo>
                <a:cubicBezTo>
                  <a:pt x="2442501" y="872487"/>
                  <a:pt x="2458090" y="872972"/>
                  <a:pt x="2461208" y="867876"/>
                </a:cubicBezTo>
                <a:cubicBezTo>
                  <a:pt x="2456449" y="867876"/>
                  <a:pt x="2454645" y="863022"/>
                  <a:pt x="2456121" y="855985"/>
                </a:cubicBezTo>
                <a:cubicBezTo>
                  <a:pt x="2464818" y="860110"/>
                  <a:pt x="2464818" y="844093"/>
                  <a:pt x="2471546" y="843851"/>
                </a:cubicBezTo>
                <a:cubicBezTo>
                  <a:pt x="2466623" y="862537"/>
                  <a:pt x="2475320" y="868119"/>
                  <a:pt x="2480735" y="877098"/>
                </a:cubicBezTo>
                <a:cubicBezTo>
                  <a:pt x="2480735" y="869089"/>
                  <a:pt x="2491566" y="867390"/>
                  <a:pt x="2486150" y="855014"/>
                </a:cubicBezTo>
                <a:cubicBezTo>
                  <a:pt x="2502560" y="848219"/>
                  <a:pt x="2506498" y="833173"/>
                  <a:pt x="2526846" y="843851"/>
                </a:cubicBezTo>
                <a:cubicBezTo>
                  <a:pt x="2528815" y="832202"/>
                  <a:pt x="2528979" y="816913"/>
                  <a:pt x="2537184" y="819583"/>
                </a:cubicBezTo>
                <a:cubicBezTo>
                  <a:pt x="2544240" y="833658"/>
                  <a:pt x="2537184" y="847976"/>
                  <a:pt x="2540465" y="861323"/>
                </a:cubicBezTo>
                <a:cubicBezTo>
                  <a:pt x="2548834" y="861323"/>
                  <a:pt x="2556875" y="861323"/>
                  <a:pt x="2562126" y="854528"/>
                </a:cubicBezTo>
                <a:cubicBezTo>
                  <a:pt x="2558844" y="841424"/>
                  <a:pt x="2550968" y="862052"/>
                  <a:pt x="2548999" y="850403"/>
                </a:cubicBezTo>
                <a:cubicBezTo>
                  <a:pt x="2557039" y="829047"/>
                  <a:pt x="2565408" y="862537"/>
                  <a:pt x="2575910" y="855257"/>
                </a:cubicBezTo>
                <a:cubicBezTo>
                  <a:pt x="2567377" y="850646"/>
                  <a:pt x="2583130" y="833658"/>
                  <a:pt x="2588381" y="830989"/>
                </a:cubicBezTo>
                <a:cubicBezTo>
                  <a:pt x="2594863" y="848636"/>
                  <a:pt x="2607629" y="859207"/>
                  <a:pt x="2621200" y="858169"/>
                </a:cubicBezTo>
                <a:cubicBezTo>
                  <a:pt x="2655167" y="820068"/>
                  <a:pt x="2637609" y="733917"/>
                  <a:pt x="2645322" y="671548"/>
                </a:cubicBezTo>
                <a:cubicBezTo>
                  <a:pt x="2658613" y="665724"/>
                  <a:pt x="2678140" y="662569"/>
                  <a:pt x="2679453" y="641213"/>
                </a:cubicBezTo>
                <a:cubicBezTo>
                  <a:pt x="2684048" y="587823"/>
                  <a:pt x="2574105" y="580543"/>
                  <a:pt x="2549327" y="583940"/>
                </a:cubicBezTo>
                <a:cubicBezTo>
                  <a:pt x="2542599" y="562342"/>
                  <a:pt x="2562946" y="529580"/>
                  <a:pt x="2570003" y="552877"/>
                </a:cubicBezTo>
                <a:cubicBezTo>
                  <a:pt x="2564587" y="552877"/>
                  <a:pt x="2559993" y="552877"/>
                  <a:pt x="2557531" y="559187"/>
                </a:cubicBezTo>
                <a:cubicBezTo>
                  <a:pt x="2562618" y="561857"/>
                  <a:pt x="2570331" y="576660"/>
                  <a:pt x="2573941" y="571078"/>
                </a:cubicBezTo>
                <a:cubicBezTo>
                  <a:pt x="2567377" y="560158"/>
                  <a:pt x="2585099" y="568166"/>
                  <a:pt x="2588545" y="565497"/>
                </a:cubicBezTo>
                <a:cubicBezTo>
                  <a:pt x="2588545" y="576175"/>
                  <a:pt x="2577387" y="563313"/>
                  <a:pt x="2577879" y="575932"/>
                </a:cubicBezTo>
                <a:cubicBezTo>
                  <a:pt x="2589366" y="583212"/>
                  <a:pt x="2592319" y="571078"/>
                  <a:pt x="2596093" y="560886"/>
                </a:cubicBezTo>
                <a:cubicBezTo>
                  <a:pt x="2610271" y="553465"/>
                  <a:pt x="2625729" y="553465"/>
                  <a:pt x="2639906" y="560886"/>
                </a:cubicBezTo>
                <a:cubicBezTo>
                  <a:pt x="2639906" y="564769"/>
                  <a:pt x="2638101" y="570108"/>
                  <a:pt x="2640727" y="571321"/>
                </a:cubicBezTo>
                <a:cubicBezTo>
                  <a:pt x="2685032" y="543898"/>
                  <a:pt x="2675515" y="439061"/>
                  <a:pt x="2674530" y="380817"/>
                </a:cubicBezTo>
                <a:cubicBezTo>
                  <a:pt x="2667967" y="376449"/>
                  <a:pt x="2670264" y="391253"/>
                  <a:pt x="2662551" y="383972"/>
                </a:cubicBezTo>
                <a:cubicBezTo>
                  <a:pt x="2662551" y="380817"/>
                  <a:pt x="2661239" y="379604"/>
                  <a:pt x="2661239" y="376692"/>
                </a:cubicBezTo>
                <a:cubicBezTo>
                  <a:pt x="2671577" y="358734"/>
                  <a:pt x="2698488" y="376692"/>
                  <a:pt x="2707841" y="357035"/>
                </a:cubicBezTo>
                <a:cubicBezTo>
                  <a:pt x="2716374" y="323545"/>
                  <a:pt x="2703575" y="310440"/>
                  <a:pt x="2709482" y="279377"/>
                </a:cubicBezTo>
                <a:cubicBezTo>
                  <a:pt x="2702590" y="271126"/>
                  <a:pt x="2696847" y="261662"/>
                  <a:pt x="2690283" y="252925"/>
                </a:cubicBezTo>
                <a:cubicBezTo>
                  <a:pt x="2651557" y="252925"/>
                  <a:pt x="2613980" y="228657"/>
                  <a:pt x="2579356" y="239092"/>
                </a:cubicBezTo>
                <a:cubicBezTo>
                  <a:pt x="2408042" y="218950"/>
                  <a:pt x="2250019" y="209728"/>
                  <a:pt x="2093638" y="204875"/>
                </a:cubicBezTo>
                <a:cubicBezTo>
                  <a:pt x="2089371" y="203418"/>
                  <a:pt x="2092161" y="195167"/>
                  <a:pt x="2085761" y="195653"/>
                </a:cubicBezTo>
                <a:cubicBezTo>
                  <a:pt x="2050317" y="216280"/>
                  <a:pt x="2008145" y="195653"/>
                  <a:pt x="1965480" y="199293"/>
                </a:cubicBezTo>
                <a:cubicBezTo>
                  <a:pt x="1877362" y="205603"/>
                  <a:pt x="1779726" y="203176"/>
                  <a:pt x="1698828" y="212155"/>
                </a:cubicBezTo>
                <a:cubicBezTo>
                  <a:pt x="1641723" y="203661"/>
                  <a:pt x="1595941" y="224774"/>
                  <a:pt x="1545071" y="209000"/>
                </a:cubicBezTo>
                <a:cubicBezTo>
                  <a:pt x="1535390" y="220006"/>
                  <a:pt x="1521935" y="220006"/>
                  <a:pt x="1512253" y="209000"/>
                </a:cubicBezTo>
                <a:cubicBezTo>
                  <a:pt x="1512253" y="220891"/>
                  <a:pt x="1496828" y="222590"/>
                  <a:pt x="1493218" y="213368"/>
                </a:cubicBezTo>
                <a:cubicBezTo>
                  <a:pt x="1498305" y="207787"/>
                  <a:pt x="1505033" y="205603"/>
                  <a:pt x="1509627" y="197837"/>
                </a:cubicBezTo>
                <a:cubicBezTo>
                  <a:pt x="1497484" y="193711"/>
                  <a:pt x="1484849" y="217979"/>
                  <a:pt x="1476809" y="197837"/>
                </a:cubicBezTo>
                <a:cubicBezTo>
                  <a:pt x="1502900" y="190556"/>
                  <a:pt x="1532436" y="178665"/>
                  <a:pt x="1555409" y="194925"/>
                </a:cubicBezTo>
                <a:cubicBezTo>
                  <a:pt x="1556394" y="185460"/>
                  <a:pt x="1558363" y="178665"/>
                  <a:pt x="1562630" y="176724"/>
                </a:cubicBezTo>
                <a:cubicBezTo>
                  <a:pt x="1571983" y="183519"/>
                  <a:pt x="1580352" y="190314"/>
                  <a:pt x="1577562" y="200992"/>
                </a:cubicBezTo>
                <a:cubicBezTo>
                  <a:pt x="1586095" y="170171"/>
                  <a:pt x="1614483" y="184004"/>
                  <a:pt x="1633846" y="176724"/>
                </a:cubicBezTo>
                <a:cubicBezTo>
                  <a:pt x="1636472" y="166288"/>
                  <a:pt x="1623344" y="158765"/>
                  <a:pt x="1633846" y="156581"/>
                </a:cubicBezTo>
                <a:cubicBezTo>
                  <a:pt x="1641559" y="160464"/>
                  <a:pt x="1633846" y="178665"/>
                  <a:pt x="1641723" y="182791"/>
                </a:cubicBezTo>
                <a:cubicBezTo>
                  <a:pt x="1656163" y="189828"/>
                  <a:pt x="1664696" y="170171"/>
                  <a:pt x="1677988" y="187159"/>
                </a:cubicBezTo>
                <a:cubicBezTo>
                  <a:pt x="1698434" y="165031"/>
                  <a:pt x="1725509" y="161571"/>
                  <a:pt x="1748220" y="178180"/>
                </a:cubicBezTo>
                <a:cubicBezTo>
                  <a:pt x="1753307" y="176481"/>
                  <a:pt x="1755932" y="169686"/>
                  <a:pt x="1759379" y="164590"/>
                </a:cubicBezTo>
                <a:cubicBezTo>
                  <a:pt x="1765614" y="179150"/>
                  <a:pt x="1778577" y="179150"/>
                  <a:pt x="1788915" y="184004"/>
                </a:cubicBezTo>
                <a:cubicBezTo>
                  <a:pt x="1790392" y="173083"/>
                  <a:pt x="1796463" y="172355"/>
                  <a:pt x="1800566" y="167259"/>
                </a:cubicBezTo>
                <a:cubicBezTo>
                  <a:pt x="1832072" y="165560"/>
                  <a:pt x="1861937" y="167259"/>
                  <a:pt x="1901812" y="167259"/>
                </a:cubicBezTo>
                <a:cubicBezTo>
                  <a:pt x="1907883" y="163376"/>
                  <a:pt x="1899022" y="138380"/>
                  <a:pt x="1911986" y="142991"/>
                </a:cubicBezTo>
                <a:cubicBezTo>
                  <a:pt x="1906078" y="148815"/>
                  <a:pt x="1909852" y="159493"/>
                  <a:pt x="1911001" y="167259"/>
                </a:cubicBezTo>
                <a:cubicBezTo>
                  <a:pt x="1932662" y="172355"/>
                  <a:pt x="1948087" y="152698"/>
                  <a:pt x="1966793" y="164104"/>
                </a:cubicBezTo>
                <a:cubicBezTo>
                  <a:pt x="1970206" y="158545"/>
                  <a:pt x="1973324" y="152623"/>
                  <a:pt x="1976146" y="146389"/>
                </a:cubicBezTo>
                <a:cubicBezTo>
                  <a:pt x="1980413" y="150029"/>
                  <a:pt x="1974505" y="163134"/>
                  <a:pt x="1983202" y="162406"/>
                </a:cubicBezTo>
                <a:cubicBezTo>
                  <a:pt x="1991899" y="161677"/>
                  <a:pt x="1993540" y="149786"/>
                  <a:pt x="2001745" y="161192"/>
                </a:cubicBezTo>
                <a:cubicBezTo>
                  <a:pt x="2005027" y="151485"/>
                  <a:pt x="2001745" y="148330"/>
                  <a:pt x="1999612" y="143477"/>
                </a:cubicBezTo>
                <a:cubicBezTo>
                  <a:pt x="2008473" y="139108"/>
                  <a:pt x="2023734" y="149301"/>
                  <a:pt x="2035384" y="151242"/>
                </a:cubicBezTo>
                <a:cubicBezTo>
                  <a:pt x="2037189" y="145175"/>
                  <a:pt x="2038174" y="137410"/>
                  <a:pt x="2043753" y="140079"/>
                </a:cubicBezTo>
                <a:cubicBezTo>
                  <a:pt x="2055732" y="168230"/>
                  <a:pt x="2073782" y="146146"/>
                  <a:pt x="2084777" y="159736"/>
                </a:cubicBezTo>
                <a:cubicBezTo>
                  <a:pt x="2103319" y="120179"/>
                  <a:pt x="2137779" y="135468"/>
                  <a:pt x="2170106" y="159736"/>
                </a:cubicBezTo>
                <a:cubicBezTo>
                  <a:pt x="2186515" y="144690"/>
                  <a:pt x="2203745" y="161192"/>
                  <a:pt x="2227210" y="163619"/>
                </a:cubicBezTo>
                <a:cubicBezTo>
                  <a:pt x="2230492" y="153043"/>
                  <a:pt x="2235727" y="144044"/>
                  <a:pt x="2242307" y="137652"/>
                </a:cubicBezTo>
                <a:cubicBezTo>
                  <a:pt x="2257568" y="139836"/>
                  <a:pt x="2262819" y="156339"/>
                  <a:pt x="2280213" y="163134"/>
                </a:cubicBezTo>
                <a:cubicBezTo>
                  <a:pt x="2294817" y="161435"/>
                  <a:pt x="2293176" y="123577"/>
                  <a:pt x="2314016" y="135953"/>
                </a:cubicBezTo>
                <a:cubicBezTo>
                  <a:pt x="2317626" y="119694"/>
                  <a:pt x="2326815" y="100280"/>
                  <a:pt x="2324354" y="94941"/>
                </a:cubicBezTo>
                <a:cubicBezTo>
                  <a:pt x="2341748" y="109501"/>
                  <a:pt x="2357008" y="86447"/>
                  <a:pt x="2380638" y="101493"/>
                </a:cubicBezTo>
                <a:close/>
                <a:moveTo>
                  <a:pt x="2189961" y="141778"/>
                </a:moveTo>
                <a:cubicBezTo>
                  <a:pt x="2189961" y="149301"/>
                  <a:pt x="2183069" y="143234"/>
                  <a:pt x="2181921" y="149301"/>
                </a:cubicBezTo>
                <a:cubicBezTo>
                  <a:pt x="2179147" y="147238"/>
                  <a:pt x="2177884" y="142428"/>
                  <a:pt x="2178966" y="138138"/>
                </a:cubicBezTo>
                <a:cubicBezTo>
                  <a:pt x="2183725" y="133527"/>
                  <a:pt x="2184546" y="139594"/>
                  <a:pt x="2189961" y="141778"/>
                </a:cubicBezTo>
                <a:close/>
                <a:moveTo>
                  <a:pt x="2073618" y="150029"/>
                </a:moveTo>
                <a:cubicBezTo>
                  <a:pt x="2065742" y="146874"/>
                  <a:pt x="2065742" y="142991"/>
                  <a:pt x="2058193" y="145175"/>
                </a:cubicBezTo>
                <a:cubicBezTo>
                  <a:pt x="2058193" y="136924"/>
                  <a:pt x="2077064" y="138623"/>
                  <a:pt x="2073618" y="150029"/>
                </a:cubicBezTo>
                <a:close/>
                <a:moveTo>
                  <a:pt x="1765121" y="150029"/>
                </a:moveTo>
                <a:cubicBezTo>
                  <a:pt x="1763152" y="154397"/>
                  <a:pt x="1760691" y="157309"/>
                  <a:pt x="1758886" y="161677"/>
                </a:cubicBezTo>
                <a:cubicBezTo>
                  <a:pt x="1754783" y="159008"/>
                  <a:pt x="1749533" y="157552"/>
                  <a:pt x="1751338" y="149301"/>
                </a:cubicBezTo>
                <a:cubicBezTo>
                  <a:pt x="1755818" y="146889"/>
                  <a:pt x="1760773" y="147148"/>
                  <a:pt x="1765121" y="150029"/>
                </a:cubicBezTo>
                <a:close/>
                <a:moveTo>
                  <a:pt x="2590022" y="538317"/>
                </a:moveTo>
                <a:cubicBezTo>
                  <a:pt x="2588365" y="546922"/>
                  <a:pt x="2582736" y="552477"/>
                  <a:pt x="2576731" y="551421"/>
                </a:cubicBezTo>
                <a:cubicBezTo>
                  <a:pt x="2580504" y="544869"/>
                  <a:pt x="2582473" y="535162"/>
                  <a:pt x="2590022" y="537589"/>
                </a:cubicBezTo>
                <a:close/>
                <a:moveTo>
                  <a:pt x="1445302" y="194439"/>
                </a:moveTo>
                <a:cubicBezTo>
                  <a:pt x="1454164" y="191770"/>
                  <a:pt x="1457774" y="201720"/>
                  <a:pt x="1459414" y="192012"/>
                </a:cubicBezTo>
                <a:cubicBezTo>
                  <a:pt x="1466306" y="201234"/>
                  <a:pt x="1465814" y="216280"/>
                  <a:pt x="1479598" y="211912"/>
                </a:cubicBezTo>
                <a:cubicBezTo>
                  <a:pt x="1475168" y="224774"/>
                  <a:pt x="1459743" y="211912"/>
                  <a:pt x="1451374" y="216766"/>
                </a:cubicBezTo>
                <a:cubicBezTo>
                  <a:pt x="1451374" y="206816"/>
                  <a:pt x="1455640" y="209243"/>
                  <a:pt x="1455805" y="200992"/>
                </a:cubicBezTo>
                <a:cubicBezTo>
                  <a:pt x="1447271" y="204146"/>
                  <a:pt x="1450225" y="208515"/>
                  <a:pt x="1446451" y="218465"/>
                </a:cubicBezTo>
                <a:cubicBezTo>
                  <a:pt x="1434964" y="212155"/>
                  <a:pt x="1411991" y="224046"/>
                  <a:pt x="1398700" y="214096"/>
                </a:cubicBezTo>
                <a:cubicBezTo>
                  <a:pt x="1395483" y="218212"/>
                  <a:pt x="1391890" y="221644"/>
                  <a:pt x="1388034" y="224289"/>
                </a:cubicBezTo>
                <a:cubicBezTo>
                  <a:pt x="1375497" y="219578"/>
                  <a:pt x="1362533" y="217938"/>
                  <a:pt x="1349636" y="219435"/>
                </a:cubicBezTo>
                <a:cubicBezTo>
                  <a:pt x="1335196" y="220891"/>
                  <a:pt x="1313699" y="234239"/>
                  <a:pt x="1309433" y="210213"/>
                </a:cubicBezTo>
                <a:cubicBezTo>
                  <a:pt x="1313535" y="212640"/>
                  <a:pt x="1328303" y="227929"/>
                  <a:pt x="1327975" y="210213"/>
                </a:cubicBezTo>
                <a:cubicBezTo>
                  <a:pt x="1330027" y="211788"/>
                  <a:pt x="1331389" y="214812"/>
                  <a:pt x="1331585" y="218222"/>
                </a:cubicBezTo>
                <a:cubicBezTo>
                  <a:pt x="1338969" y="201234"/>
                  <a:pt x="1358169" y="213854"/>
                  <a:pt x="1373593" y="214096"/>
                </a:cubicBezTo>
                <a:cubicBezTo>
                  <a:pt x="1373593" y="210213"/>
                  <a:pt x="1369819" y="209971"/>
                  <a:pt x="1367358" y="208757"/>
                </a:cubicBezTo>
                <a:cubicBezTo>
                  <a:pt x="1380928" y="212698"/>
                  <a:pt x="1394811" y="213516"/>
                  <a:pt x="1408546" y="211184"/>
                </a:cubicBezTo>
                <a:cubicBezTo>
                  <a:pt x="1422986" y="208272"/>
                  <a:pt x="1439067" y="214582"/>
                  <a:pt x="1445302" y="194439"/>
                </a:cubicBezTo>
                <a:close/>
                <a:moveTo>
                  <a:pt x="1433323" y="197594"/>
                </a:moveTo>
                <a:lnTo>
                  <a:pt x="1424463" y="194682"/>
                </a:lnTo>
                <a:cubicBezTo>
                  <a:pt x="1424216" y="190678"/>
                  <a:pt x="1426202" y="187135"/>
                  <a:pt x="1428910" y="186766"/>
                </a:cubicBezTo>
                <a:cubicBezTo>
                  <a:pt x="1431617" y="186397"/>
                  <a:pt x="1434013" y="189345"/>
                  <a:pt x="1434259" y="193350"/>
                </a:cubicBezTo>
                <a:cubicBezTo>
                  <a:pt x="1434358" y="194823"/>
                  <a:pt x="1434144" y="196305"/>
                  <a:pt x="1433652" y="197594"/>
                </a:cubicBezTo>
                <a:close/>
                <a:moveTo>
                  <a:pt x="1188988" y="183276"/>
                </a:moveTo>
                <a:cubicBezTo>
                  <a:pt x="1194403" y="187402"/>
                  <a:pt x="1191449" y="199536"/>
                  <a:pt x="1197685" y="202933"/>
                </a:cubicBezTo>
                <a:cubicBezTo>
                  <a:pt x="1192926" y="206573"/>
                  <a:pt x="1190793" y="201720"/>
                  <a:pt x="1181275" y="201477"/>
                </a:cubicBezTo>
                <a:cubicBezTo>
                  <a:pt x="1182752" y="191770"/>
                  <a:pt x="1188496" y="192983"/>
                  <a:pt x="1189316" y="183276"/>
                </a:cubicBezTo>
                <a:close/>
                <a:moveTo>
                  <a:pt x="1281208" y="211912"/>
                </a:moveTo>
                <a:lnTo>
                  <a:pt x="1292367" y="215310"/>
                </a:lnTo>
                <a:cubicBezTo>
                  <a:pt x="1294992" y="226473"/>
                  <a:pt x="1277106" y="220891"/>
                  <a:pt x="1281208" y="211912"/>
                </a:cubicBezTo>
                <a:close/>
                <a:moveTo>
                  <a:pt x="2593960" y="624468"/>
                </a:moveTo>
                <a:lnTo>
                  <a:pt x="2611518" y="630050"/>
                </a:lnTo>
                <a:cubicBezTo>
                  <a:pt x="2604790" y="640242"/>
                  <a:pt x="2591499" y="636117"/>
                  <a:pt x="2582310" y="641456"/>
                </a:cubicBezTo>
                <a:cubicBezTo>
                  <a:pt x="2584771" y="631991"/>
                  <a:pt x="2593960" y="639757"/>
                  <a:pt x="2593960" y="623983"/>
                </a:cubicBezTo>
                <a:close/>
                <a:moveTo>
                  <a:pt x="1244287" y="217251"/>
                </a:moveTo>
                <a:cubicBezTo>
                  <a:pt x="1259384" y="206573"/>
                  <a:pt x="1281208" y="236423"/>
                  <a:pt x="1244287" y="217251"/>
                </a:cubicBezTo>
                <a:close/>
                <a:moveTo>
                  <a:pt x="2582473" y="623983"/>
                </a:moveTo>
                <a:cubicBezTo>
                  <a:pt x="2579897" y="627797"/>
                  <a:pt x="2576107" y="629198"/>
                  <a:pt x="2572628" y="627623"/>
                </a:cubicBezTo>
                <a:cubicBezTo>
                  <a:pt x="2570003" y="636117"/>
                  <a:pt x="2576402" y="635389"/>
                  <a:pt x="2577879" y="639514"/>
                </a:cubicBezTo>
                <a:cubicBezTo>
                  <a:pt x="2572792" y="654075"/>
                  <a:pt x="2565408" y="641698"/>
                  <a:pt x="2557696" y="636602"/>
                </a:cubicBezTo>
                <a:cubicBezTo>
                  <a:pt x="2557696" y="623012"/>
                  <a:pt x="2568690" y="628594"/>
                  <a:pt x="2569182" y="636602"/>
                </a:cubicBezTo>
                <a:cubicBezTo>
                  <a:pt x="2571479" y="635146"/>
                  <a:pt x="2570331" y="614761"/>
                  <a:pt x="2582473" y="623983"/>
                </a:cubicBezTo>
                <a:close/>
                <a:moveTo>
                  <a:pt x="1241170" y="223076"/>
                </a:moveTo>
                <a:cubicBezTo>
                  <a:pt x="1235098" y="225988"/>
                  <a:pt x="1224760" y="233268"/>
                  <a:pt x="1218196" y="223076"/>
                </a:cubicBezTo>
                <a:cubicBezTo>
                  <a:pt x="1223119" y="221377"/>
                  <a:pt x="1231980" y="223561"/>
                  <a:pt x="1241170" y="223076"/>
                </a:cubicBezTo>
                <a:close/>
                <a:moveTo>
                  <a:pt x="1115802" y="198808"/>
                </a:moveTo>
                <a:cubicBezTo>
                  <a:pt x="1123678" y="203904"/>
                  <a:pt x="1114325" y="210213"/>
                  <a:pt x="1117935" y="216523"/>
                </a:cubicBezTo>
                <a:cubicBezTo>
                  <a:pt x="1135887" y="211480"/>
                  <a:pt x="1154019" y="207998"/>
                  <a:pt x="1172250" y="206088"/>
                </a:cubicBezTo>
                <a:cubicBezTo>
                  <a:pt x="1175204" y="212398"/>
                  <a:pt x="1172250" y="227444"/>
                  <a:pt x="1165194" y="224289"/>
                </a:cubicBezTo>
                <a:cubicBezTo>
                  <a:pt x="1172578" y="212398"/>
                  <a:pt x="1157154" y="222105"/>
                  <a:pt x="1151902" y="220163"/>
                </a:cubicBezTo>
                <a:cubicBezTo>
                  <a:pt x="1153215" y="228414"/>
                  <a:pt x="1165522" y="225745"/>
                  <a:pt x="1171265" y="229628"/>
                </a:cubicBezTo>
                <a:cubicBezTo>
                  <a:pt x="1165030" y="238850"/>
                  <a:pt x="1139924" y="239820"/>
                  <a:pt x="1136806" y="229628"/>
                </a:cubicBezTo>
                <a:cubicBezTo>
                  <a:pt x="1135821" y="239092"/>
                  <a:pt x="1121709" y="244189"/>
                  <a:pt x="1108090" y="237879"/>
                </a:cubicBezTo>
                <a:cubicBezTo>
                  <a:pt x="1108090" y="226230"/>
                  <a:pt x="1116950" y="234967"/>
                  <a:pt x="1118756" y="227444"/>
                </a:cubicBezTo>
                <a:cubicBezTo>
                  <a:pt x="1115310" y="222833"/>
                  <a:pt x="1095946" y="218950"/>
                  <a:pt x="1092993" y="229628"/>
                </a:cubicBezTo>
                <a:cubicBezTo>
                  <a:pt x="1091680" y="236666"/>
                  <a:pt x="1100705" y="233511"/>
                  <a:pt x="1103659" y="236423"/>
                </a:cubicBezTo>
                <a:cubicBezTo>
                  <a:pt x="1100049" y="244189"/>
                  <a:pt x="1093157" y="244189"/>
                  <a:pt x="1084624" y="240791"/>
                </a:cubicBezTo>
                <a:cubicBezTo>
                  <a:pt x="1081342" y="233753"/>
                  <a:pt x="1086921" y="231569"/>
                  <a:pt x="1089055" y="225017"/>
                </a:cubicBezTo>
                <a:cubicBezTo>
                  <a:pt x="1081834" y="231569"/>
                  <a:pt x="1068871" y="225017"/>
                  <a:pt x="1059025" y="225017"/>
                </a:cubicBezTo>
                <a:cubicBezTo>
                  <a:pt x="1077732" y="214582"/>
                  <a:pt x="1104972" y="225502"/>
                  <a:pt x="1115802" y="198079"/>
                </a:cubicBezTo>
                <a:close/>
                <a:moveTo>
                  <a:pt x="1181440" y="223076"/>
                </a:moveTo>
                <a:cubicBezTo>
                  <a:pt x="1190465" y="217979"/>
                  <a:pt x="1195387" y="229628"/>
                  <a:pt x="1206217" y="227201"/>
                </a:cubicBezTo>
                <a:cubicBezTo>
                  <a:pt x="1200474" y="234239"/>
                  <a:pt x="1190793" y="232540"/>
                  <a:pt x="1182260" y="233511"/>
                </a:cubicBezTo>
                <a:cubicBezTo>
                  <a:pt x="1185542" y="228414"/>
                  <a:pt x="1185870" y="225017"/>
                  <a:pt x="1181440" y="221862"/>
                </a:cubicBezTo>
                <a:close/>
                <a:moveTo>
                  <a:pt x="1061158" y="243703"/>
                </a:moveTo>
                <a:cubicBezTo>
                  <a:pt x="1059025" y="243703"/>
                  <a:pt x="1060010" y="239092"/>
                  <a:pt x="1059846" y="236423"/>
                </a:cubicBezTo>
                <a:cubicBezTo>
                  <a:pt x="1056170" y="238636"/>
                  <a:pt x="1052035" y="238636"/>
                  <a:pt x="1048359" y="236423"/>
                </a:cubicBezTo>
                <a:cubicBezTo>
                  <a:pt x="1051477" y="223561"/>
                  <a:pt x="1065589" y="227201"/>
                  <a:pt x="1061158" y="242490"/>
                </a:cubicBezTo>
                <a:close/>
                <a:moveTo>
                  <a:pt x="864246" y="257536"/>
                </a:moveTo>
                <a:cubicBezTo>
                  <a:pt x="859487" y="261176"/>
                  <a:pt x="855877" y="267243"/>
                  <a:pt x="847836" y="262632"/>
                </a:cubicBezTo>
                <a:cubicBezTo>
                  <a:pt x="852267" y="259963"/>
                  <a:pt x="854564" y="251226"/>
                  <a:pt x="863425" y="256323"/>
                </a:cubicBezTo>
                <a:close/>
                <a:moveTo>
                  <a:pt x="785153" y="263846"/>
                </a:moveTo>
                <a:cubicBezTo>
                  <a:pt x="792537" y="262147"/>
                  <a:pt x="789747" y="270641"/>
                  <a:pt x="793029" y="273068"/>
                </a:cubicBezTo>
                <a:cubicBezTo>
                  <a:pt x="789091" y="281561"/>
                  <a:pt x="781871" y="282289"/>
                  <a:pt x="773502" y="280591"/>
                </a:cubicBezTo>
                <a:cubicBezTo>
                  <a:pt x="778523" y="277091"/>
                  <a:pt x="782412" y="270815"/>
                  <a:pt x="784332" y="263118"/>
                </a:cubicBezTo>
                <a:close/>
                <a:moveTo>
                  <a:pt x="626638" y="293210"/>
                </a:moveTo>
                <a:cubicBezTo>
                  <a:pt x="630904" y="300733"/>
                  <a:pt x="634186" y="309470"/>
                  <a:pt x="643047" y="305101"/>
                </a:cubicBezTo>
                <a:cubicBezTo>
                  <a:pt x="636795" y="312498"/>
                  <a:pt x="628886" y="316138"/>
                  <a:pt x="620894" y="315294"/>
                </a:cubicBezTo>
                <a:cubicBezTo>
                  <a:pt x="627294" y="308499"/>
                  <a:pt x="619582" y="296850"/>
                  <a:pt x="625817" y="291997"/>
                </a:cubicBezTo>
                <a:close/>
                <a:moveTo>
                  <a:pt x="2444963" y="864236"/>
                </a:moveTo>
                <a:cubicBezTo>
                  <a:pt x="2441320" y="870502"/>
                  <a:pt x="2435429" y="872732"/>
                  <a:pt x="2430194" y="869817"/>
                </a:cubicBezTo>
                <a:cubicBezTo>
                  <a:pt x="2433755" y="863352"/>
                  <a:pt x="2439745" y="861086"/>
                  <a:pt x="2444963" y="864236"/>
                </a:cubicBezTo>
                <a:close/>
                <a:moveTo>
                  <a:pt x="2423138" y="871031"/>
                </a:moveTo>
                <a:cubicBezTo>
                  <a:pt x="2423138" y="874185"/>
                  <a:pt x="2423138" y="877583"/>
                  <a:pt x="2421826" y="880738"/>
                </a:cubicBezTo>
                <a:cubicBezTo>
                  <a:pt x="2417559" y="880738"/>
                  <a:pt x="2413949" y="868361"/>
                  <a:pt x="2410831" y="877340"/>
                </a:cubicBezTo>
                <a:cubicBezTo>
                  <a:pt x="2406237" y="872487"/>
                  <a:pt x="2417723" y="867876"/>
                  <a:pt x="2423138" y="871031"/>
                </a:cubicBezTo>
                <a:close/>
                <a:moveTo>
                  <a:pt x="2397540" y="873215"/>
                </a:moveTo>
                <a:cubicBezTo>
                  <a:pt x="2386381" y="882679"/>
                  <a:pt x="2376208" y="873215"/>
                  <a:pt x="2372761" y="886077"/>
                </a:cubicBezTo>
                <a:cubicBezTo>
                  <a:pt x="2373746" y="865692"/>
                  <a:pt x="2387858" y="874185"/>
                  <a:pt x="2397047" y="873215"/>
                </a:cubicBezTo>
                <a:close/>
                <a:moveTo>
                  <a:pt x="2403611" y="878554"/>
                </a:moveTo>
                <a:cubicBezTo>
                  <a:pt x="2408534" y="880738"/>
                  <a:pt x="2399673" y="886077"/>
                  <a:pt x="2401314" y="895056"/>
                </a:cubicBezTo>
                <a:lnTo>
                  <a:pt x="2392617" y="892144"/>
                </a:lnTo>
                <a:cubicBezTo>
                  <a:pt x="2393602" y="881709"/>
                  <a:pt x="2402955" y="889960"/>
                  <a:pt x="2403611" y="878554"/>
                </a:cubicBezTo>
                <a:close/>
                <a:moveTo>
                  <a:pt x="2414277" y="885349"/>
                </a:moveTo>
                <a:lnTo>
                  <a:pt x="2423138" y="888018"/>
                </a:lnTo>
                <a:cubicBezTo>
                  <a:pt x="2423450" y="891879"/>
                  <a:pt x="2421579" y="895374"/>
                  <a:pt x="2418970" y="895823"/>
                </a:cubicBezTo>
                <a:cubicBezTo>
                  <a:pt x="2416345" y="896274"/>
                  <a:pt x="2413982" y="893510"/>
                  <a:pt x="2413687" y="889649"/>
                </a:cubicBezTo>
                <a:cubicBezTo>
                  <a:pt x="2413572" y="888159"/>
                  <a:pt x="2413769" y="886652"/>
                  <a:pt x="2414277" y="885349"/>
                </a:cubicBezTo>
                <a:close/>
                <a:moveTo>
                  <a:pt x="496019" y="347085"/>
                </a:moveTo>
                <a:cubicBezTo>
                  <a:pt x="485730" y="353895"/>
                  <a:pt x="474359" y="356251"/>
                  <a:pt x="463200" y="353880"/>
                </a:cubicBezTo>
                <a:cubicBezTo>
                  <a:pt x="461608" y="346015"/>
                  <a:pt x="461231" y="337727"/>
                  <a:pt x="462051" y="329612"/>
                </a:cubicBezTo>
                <a:cubicBezTo>
                  <a:pt x="463200" y="344173"/>
                  <a:pt x="471897" y="333738"/>
                  <a:pt x="470748" y="349512"/>
                </a:cubicBezTo>
                <a:cubicBezTo>
                  <a:pt x="480430" y="352424"/>
                  <a:pt x="485189" y="342959"/>
                  <a:pt x="496019" y="347085"/>
                </a:cubicBezTo>
                <a:close/>
                <a:moveTo>
                  <a:pt x="453026" y="357763"/>
                </a:moveTo>
                <a:cubicBezTo>
                  <a:pt x="450811" y="365143"/>
                  <a:pt x="445396" y="369200"/>
                  <a:pt x="440063" y="367470"/>
                </a:cubicBezTo>
                <a:lnTo>
                  <a:pt x="441540" y="357520"/>
                </a:lnTo>
                <a:cubicBezTo>
                  <a:pt x="446627" y="360190"/>
                  <a:pt x="447119" y="353152"/>
                  <a:pt x="453026" y="357763"/>
                </a:cubicBezTo>
                <a:close/>
                <a:moveTo>
                  <a:pt x="2364229" y="1125359"/>
                </a:moveTo>
                <a:cubicBezTo>
                  <a:pt x="2364097" y="1121983"/>
                  <a:pt x="2362801" y="1118950"/>
                  <a:pt x="2360783" y="1117351"/>
                </a:cubicBezTo>
                <a:cubicBezTo>
                  <a:pt x="2360783" y="1106915"/>
                  <a:pt x="2368988" y="1115652"/>
                  <a:pt x="2367511" y="1102547"/>
                </a:cubicBezTo>
                <a:cubicBezTo>
                  <a:pt x="2360110" y="1108952"/>
                  <a:pt x="2352365" y="1114470"/>
                  <a:pt x="2344373" y="1119049"/>
                </a:cubicBezTo>
                <a:cubicBezTo>
                  <a:pt x="2348147" y="1127543"/>
                  <a:pt x="2342568" y="1129727"/>
                  <a:pt x="2339943" y="1134824"/>
                </a:cubicBezTo>
                <a:cubicBezTo>
                  <a:pt x="2345358" y="1119535"/>
                  <a:pt x="2316149" y="1107158"/>
                  <a:pt x="2307124" y="1118079"/>
                </a:cubicBezTo>
                <a:cubicBezTo>
                  <a:pt x="2300889" y="1113953"/>
                  <a:pt x="2310242" y="1111769"/>
                  <a:pt x="2309093" y="1104974"/>
                </a:cubicBezTo>
                <a:cubicBezTo>
                  <a:pt x="2293996" y="1104974"/>
                  <a:pt x="2289730" y="1127543"/>
                  <a:pt x="2276275" y="1129242"/>
                </a:cubicBezTo>
                <a:cubicBezTo>
                  <a:pt x="2281033" y="1117108"/>
                  <a:pt x="2290222" y="1114924"/>
                  <a:pt x="2294161" y="1100606"/>
                </a:cubicBezTo>
                <a:cubicBezTo>
                  <a:pt x="2304662" y="1099392"/>
                  <a:pt x="2308601" y="1108372"/>
                  <a:pt x="2315328" y="1096966"/>
                </a:cubicBezTo>
                <a:cubicBezTo>
                  <a:pt x="2319595" y="1100363"/>
                  <a:pt x="2319267" y="1103518"/>
                  <a:pt x="2316149" y="1107401"/>
                </a:cubicBezTo>
                <a:cubicBezTo>
                  <a:pt x="2338466" y="1104974"/>
                  <a:pt x="2357993" y="1101091"/>
                  <a:pt x="2374567" y="1101819"/>
                </a:cubicBezTo>
                <a:cubicBezTo>
                  <a:pt x="2375715" y="1113225"/>
                  <a:pt x="2367018" y="1101819"/>
                  <a:pt x="2368331" y="1113468"/>
                </a:cubicBezTo>
                <a:cubicBezTo>
                  <a:pt x="2375715" y="1115895"/>
                  <a:pt x="2377848" y="1106430"/>
                  <a:pt x="2381623" y="1100606"/>
                </a:cubicBezTo>
                <a:cubicBezTo>
                  <a:pt x="2385889" y="1103761"/>
                  <a:pt x="2398032" y="1100606"/>
                  <a:pt x="2393930" y="1111041"/>
                </a:cubicBezTo>
                <a:cubicBezTo>
                  <a:pt x="2380638" y="1107886"/>
                  <a:pt x="2376700" y="1126330"/>
                  <a:pt x="2364229" y="1125359"/>
                </a:cubicBezTo>
                <a:close/>
                <a:moveTo>
                  <a:pt x="2417395" y="1107643"/>
                </a:moveTo>
                <a:cubicBezTo>
                  <a:pt x="2416082" y="1117593"/>
                  <a:pt x="2408534" y="1113468"/>
                  <a:pt x="2402791" y="1113225"/>
                </a:cubicBezTo>
                <a:cubicBezTo>
                  <a:pt x="2401970" y="1120506"/>
                  <a:pt x="2411980" y="1117593"/>
                  <a:pt x="2415590" y="1120748"/>
                </a:cubicBezTo>
                <a:cubicBezTo>
                  <a:pt x="2414113" y="1125602"/>
                  <a:pt x="2404103" y="1145016"/>
                  <a:pt x="2412308" y="1143560"/>
                </a:cubicBezTo>
                <a:cubicBezTo>
                  <a:pt x="2404743" y="1145773"/>
                  <a:pt x="2396900" y="1144504"/>
                  <a:pt x="2389827" y="1139920"/>
                </a:cubicBezTo>
                <a:cubicBezTo>
                  <a:pt x="2390648" y="1136280"/>
                  <a:pt x="2394258" y="1138464"/>
                  <a:pt x="2396883" y="1138707"/>
                </a:cubicBezTo>
                <a:cubicBezTo>
                  <a:pt x="2396883" y="1131911"/>
                  <a:pt x="2391961" y="1130455"/>
                  <a:pt x="2389499" y="1126330"/>
                </a:cubicBezTo>
                <a:cubicBezTo>
                  <a:pt x="2387038" y="1122204"/>
                  <a:pt x="2380310" y="1139192"/>
                  <a:pt x="2378012" y="1126330"/>
                </a:cubicBezTo>
                <a:cubicBezTo>
                  <a:pt x="2385233" y="1122204"/>
                  <a:pt x="2403940" y="1096723"/>
                  <a:pt x="2417395" y="1107643"/>
                </a:cubicBezTo>
                <a:close/>
                <a:moveTo>
                  <a:pt x="2272336" y="1107643"/>
                </a:moveTo>
                <a:cubicBezTo>
                  <a:pt x="2257403" y="1107643"/>
                  <a:pt x="2245589" y="1115652"/>
                  <a:pt x="2234758" y="1112982"/>
                </a:cubicBezTo>
                <a:cubicBezTo>
                  <a:pt x="2246130" y="1103101"/>
                  <a:pt x="2259832" y="1100977"/>
                  <a:pt x="2272336" y="1107158"/>
                </a:cubicBezTo>
                <a:close/>
                <a:moveTo>
                  <a:pt x="2165018" y="1101576"/>
                </a:moveTo>
                <a:cubicBezTo>
                  <a:pt x="2176669" y="1101576"/>
                  <a:pt x="2163870" y="1125844"/>
                  <a:pt x="2175028" y="1128514"/>
                </a:cubicBezTo>
                <a:cubicBezTo>
                  <a:pt x="2165018" y="1136765"/>
                  <a:pt x="2156814" y="1109828"/>
                  <a:pt x="2165018" y="1101091"/>
                </a:cubicBezTo>
                <a:close/>
                <a:moveTo>
                  <a:pt x="2180443" y="1106430"/>
                </a:moveTo>
                <a:lnTo>
                  <a:pt x="2193735" y="1110556"/>
                </a:lnTo>
                <a:cubicBezTo>
                  <a:pt x="2187713" y="1115259"/>
                  <a:pt x="2181018" y="1117834"/>
                  <a:pt x="2174208" y="1118079"/>
                </a:cubicBezTo>
                <a:cubicBezTo>
                  <a:pt x="2175193" y="1112497"/>
                  <a:pt x="2180772" y="1115409"/>
                  <a:pt x="2180443" y="1105945"/>
                </a:cubicBezTo>
                <a:close/>
                <a:moveTo>
                  <a:pt x="2147624" y="1123660"/>
                </a:moveTo>
                <a:cubicBezTo>
                  <a:pt x="2134497" y="1103761"/>
                  <a:pt x="2112509" y="1127543"/>
                  <a:pt x="2089207" y="1112497"/>
                </a:cubicBezTo>
                <a:cubicBezTo>
                  <a:pt x="2108406" y="1105702"/>
                  <a:pt x="2126292" y="1116623"/>
                  <a:pt x="2145492" y="1105945"/>
                </a:cubicBezTo>
                <a:cubicBezTo>
                  <a:pt x="2153860" y="1104489"/>
                  <a:pt x="2147953" y="1116865"/>
                  <a:pt x="2148117" y="1123175"/>
                </a:cubicBezTo>
                <a:close/>
                <a:moveTo>
                  <a:pt x="2046379" y="1105945"/>
                </a:moveTo>
                <a:cubicBezTo>
                  <a:pt x="2040160" y="1111014"/>
                  <a:pt x="2033464" y="1114696"/>
                  <a:pt x="2026523" y="1116865"/>
                </a:cubicBezTo>
                <a:cubicBezTo>
                  <a:pt x="2032431" y="1110313"/>
                  <a:pt x="2036041" y="1099878"/>
                  <a:pt x="2046871" y="1105459"/>
                </a:cubicBezTo>
                <a:close/>
                <a:moveTo>
                  <a:pt x="1927903" y="1113710"/>
                </a:moveTo>
                <a:cubicBezTo>
                  <a:pt x="1935943" y="1119292"/>
                  <a:pt x="1927903" y="1127301"/>
                  <a:pt x="1919862" y="1121476"/>
                </a:cubicBezTo>
                <a:cubicBezTo>
                  <a:pt x="1918549" y="1108372"/>
                  <a:pt x="1928231" y="1121234"/>
                  <a:pt x="1928395" y="1112497"/>
                </a:cubicBezTo>
                <a:close/>
                <a:moveTo>
                  <a:pt x="1885403" y="1137978"/>
                </a:moveTo>
                <a:cubicBezTo>
                  <a:pt x="1876098" y="1133419"/>
                  <a:pt x="1866450" y="1130487"/>
                  <a:pt x="1856686" y="1129242"/>
                </a:cubicBezTo>
                <a:cubicBezTo>
                  <a:pt x="1861937" y="1122447"/>
                  <a:pt x="1889176" y="1122204"/>
                  <a:pt x="1885895" y="1136765"/>
                </a:cubicBezTo>
                <a:close/>
                <a:moveTo>
                  <a:pt x="1885403" y="1151811"/>
                </a:moveTo>
                <a:cubicBezTo>
                  <a:pt x="1879495" y="1162975"/>
                  <a:pt x="1866860" y="1158849"/>
                  <a:pt x="1856522" y="1159820"/>
                </a:cubicBezTo>
                <a:cubicBezTo>
                  <a:pt x="1863906" y="1149627"/>
                  <a:pt x="1875229" y="1151083"/>
                  <a:pt x="1886223" y="1151326"/>
                </a:cubicBezTo>
                <a:close/>
                <a:moveTo>
                  <a:pt x="1732139" y="1127543"/>
                </a:moveTo>
                <a:cubicBezTo>
                  <a:pt x="1740672" y="1134581"/>
                  <a:pt x="1730498" y="1138221"/>
                  <a:pt x="1729349" y="1147200"/>
                </a:cubicBezTo>
                <a:cubicBezTo>
                  <a:pt x="1725247" y="1147200"/>
                  <a:pt x="1725247" y="1141619"/>
                  <a:pt x="1720980" y="1141133"/>
                </a:cubicBezTo>
                <a:cubicBezTo>
                  <a:pt x="1716714" y="1140648"/>
                  <a:pt x="1719996" y="1150598"/>
                  <a:pt x="1720980" y="1151569"/>
                </a:cubicBezTo>
                <a:cubicBezTo>
                  <a:pt x="1717699" y="1159820"/>
                  <a:pt x="1712119" y="1147200"/>
                  <a:pt x="1715729" y="1139677"/>
                </a:cubicBezTo>
                <a:cubicBezTo>
                  <a:pt x="1695283" y="1140684"/>
                  <a:pt x="1674903" y="1143521"/>
                  <a:pt x="1654686" y="1148171"/>
                </a:cubicBezTo>
                <a:cubicBezTo>
                  <a:pt x="1665845" y="1128514"/>
                  <a:pt x="1699976" y="1127058"/>
                  <a:pt x="1722785" y="1138464"/>
                </a:cubicBezTo>
                <a:cubicBezTo>
                  <a:pt x="1727872" y="1136765"/>
                  <a:pt x="1730006" y="1131426"/>
                  <a:pt x="1732959" y="1127786"/>
                </a:cubicBezTo>
                <a:close/>
                <a:moveTo>
                  <a:pt x="1738046" y="1166857"/>
                </a:moveTo>
                <a:cubicBezTo>
                  <a:pt x="1729562" y="1168580"/>
                  <a:pt x="1721013" y="1169311"/>
                  <a:pt x="1712447" y="1169042"/>
                </a:cubicBezTo>
                <a:cubicBezTo>
                  <a:pt x="1720045" y="1159990"/>
                  <a:pt x="1730711" y="1159206"/>
                  <a:pt x="1738867" y="1167100"/>
                </a:cubicBezTo>
                <a:close/>
                <a:moveTo>
                  <a:pt x="1592987" y="1152782"/>
                </a:moveTo>
                <a:cubicBezTo>
                  <a:pt x="1584782" y="1148817"/>
                  <a:pt x="1575921" y="1148817"/>
                  <a:pt x="1567716" y="1152782"/>
                </a:cubicBezTo>
                <a:cubicBezTo>
                  <a:pt x="1568865" y="1135309"/>
                  <a:pt x="1601848" y="1152782"/>
                  <a:pt x="1611201" y="1138949"/>
                </a:cubicBezTo>
                <a:cubicBezTo>
                  <a:pt x="1616781" y="1141133"/>
                  <a:pt x="1613006" y="1152297"/>
                  <a:pt x="1615468" y="1157393"/>
                </a:cubicBezTo>
                <a:cubicBezTo>
                  <a:pt x="1625806" y="1162004"/>
                  <a:pt x="1625806" y="1143075"/>
                  <a:pt x="1635487" y="1146472"/>
                </a:cubicBezTo>
                <a:cubicBezTo>
                  <a:pt x="1634339" y="1155451"/>
                  <a:pt x="1630893" y="1151811"/>
                  <a:pt x="1633682" y="1159577"/>
                </a:cubicBezTo>
                <a:cubicBezTo>
                  <a:pt x="1650321" y="1162438"/>
                  <a:pt x="1667174" y="1159531"/>
                  <a:pt x="1682911" y="1151083"/>
                </a:cubicBezTo>
                <a:cubicBezTo>
                  <a:pt x="1690131" y="1157878"/>
                  <a:pt x="1673393" y="1170255"/>
                  <a:pt x="1687177" y="1169284"/>
                </a:cubicBezTo>
                <a:cubicBezTo>
                  <a:pt x="1674049" y="1180690"/>
                  <a:pt x="1657640" y="1169284"/>
                  <a:pt x="1642051" y="1179234"/>
                </a:cubicBezTo>
                <a:cubicBezTo>
                  <a:pt x="1639590" y="1178021"/>
                  <a:pt x="1641066" y="1172682"/>
                  <a:pt x="1641231" y="1168799"/>
                </a:cubicBezTo>
                <a:cubicBezTo>
                  <a:pt x="1636587" y="1170997"/>
                  <a:pt x="1632206" y="1174274"/>
                  <a:pt x="1628267" y="1178506"/>
                </a:cubicBezTo>
                <a:cubicBezTo>
                  <a:pt x="1622688" y="1178506"/>
                  <a:pt x="1624001" y="1169527"/>
                  <a:pt x="1620883" y="1165887"/>
                </a:cubicBezTo>
                <a:cubicBezTo>
                  <a:pt x="1615140" y="1164431"/>
                  <a:pt x="1615632" y="1177050"/>
                  <a:pt x="1612022" y="1180205"/>
                </a:cubicBezTo>
                <a:cubicBezTo>
                  <a:pt x="1603703" y="1171837"/>
                  <a:pt x="1594119" y="1166590"/>
                  <a:pt x="1584126" y="1164916"/>
                </a:cubicBezTo>
                <a:cubicBezTo>
                  <a:pt x="1586653" y="1160244"/>
                  <a:pt x="1589639" y="1156155"/>
                  <a:pt x="1592987" y="1152782"/>
                </a:cubicBezTo>
                <a:close/>
                <a:moveTo>
                  <a:pt x="1549666" y="1149627"/>
                </a:moveTo>
                <a:cubicBezTo>
                  <a:pt x="1541954" y="1151326"/>
                  <a:pt x="1529154" y="1158121"/>
                  <a:pt x="1522263" y="1147928"/>
                </a:cubicBezTo>
                <a:cubicBezTo>
                  <a:pt x="1528662" y="1141133"/>
                  <a:pt x="1539984" y="1146715"/>
                  <a:pt x="1550159" y="1149627"/>
                </a:cubicBezTo>
                <a:close/>
                <a:moveTo>
                  <a:pt x="1519145" y="1153753"/>
                </a:moveTo>
                <a:cubicBezTo>
                  <a:pt x="1506181" y="1157788"/>
                  <a:pt x="1492841" y="1158284"/>
                  <a:pt x="1479762" y="1155209"/>
                </a:cubicBezTo>
                <a:cubicBezTo>
                  <a:pt x="1493054" y="1154723"/>
                  <a:pt x="1506017" y="1139192"/>
                  <a:pt x="1519637" y="1153753"/>
                </a:cubicBezTo>
                <a:close/>
                <a:moveTo>
                  <a:pt x="1466142" y="1153753"/>
                </a:moveTo>
                <a:cubicBezTo>
                  <a:pt x="1466142" y="1161033"/>
                  <a:pt x="1470245" y="1164673"/>
                  <a:pt x="1467783" y="1174623"/>
                </a:cubicBezTo>
                <a:cubicBezTo>
                  <a:pt x="1458266" y="1176322"/>
                  <a:pt x="1460727" y="1166372"/>
                  <a:pt x="1458102" y="1161518"/>
                </a:cubicBezTo>
                <a:cubicBezTo>
                  <a:pt x="1440544" y="1164916"/>
                  <a:pt x="1431519" y="1187485"/>
                  <a:pt x="1407561" y="1176565"/>
                </a:cubicBezTo>
                <a:cubicBezTo>
                  <a:pt x="1411663" y="1164188"/>
                  <a:pt x="1402474" y="1164673"/>
                  <a:pt x="1406412" y="1152297"/>
                </a:cubicBezTo>
                <a:cubicBezTo>
                  <a:pt x="1416914" y="1157393"/>
                  <a:pt x="1425283" y="1157878"/>
                  <a:pt x="1428073" y="1145502"/>
                </a:cubicBezTo>
                <a:cubicBezTo>
                  <a:pt x="1439559" y="1163217"/>
                  <a:pt x="1450061" y="1147928"/>
                  <a:pt x="1466634" y="1154481"/>
                </a:cubicBezTo>
                <a:close/>
                <a:moveTo>
                  <a:pt x="1543759" y="1181661"/>
                </a:moveTo>
                <a:cubicBezTo>
                  <a:pt x="1542774" y="1186272"/>
                  <a:pt x="1527349" y="1190155"/>
                  <a:pt x="1530632" y="1177535"/>
                </a:cubicBezTo>
                <a:cubicBezTo>
                  <a:pt x="1535718" y="1171954"/>
                  <a:pt x="1536211" y="1181176"/>
                  <a:pt x="1543759" y="1181661"/>
                </a:cubicBezTo>
                <a:close/>
                <a:moveTo>
                  <a:pt x="1503228" y="1175837"/>
                </a:moveTo>
                <a:cubicBezTo>
                  <a:pt x="1503228" y="1192096"/>
                  <a:pt x="1494203" y="1187000"/>
                  <a:pt x="1485834" y="1184088"/>
                </a:cubicBezTo>
                <a:cubicBezTo>
                  <a:pt x="1488952" y="1170012"/>
                  <a:pt x="1494531" y="1180933"/>
                  <a:pt x="1502735" y="1175837"/>
                </a:cubicBezTo>
                <a:close/>
                <a:moveTo>
                  <a:pt x="1483700" y="1183360"/>
                </a:moveTo>
                <a:cubicBezTo>
                  <a:pt x="1483700" y="1192339"/>
                  <a:pt x="1465322" y="1194523"/>
                  <a:pt x="1467291" y="1181904"/>
                </a:cubicBezTo>
                <a:cubicBezTo>
                  <a:pt x="1470737" y="1178263"/>
                  <a:pt x="1478121" y="1181661"/>
                  <a:pt x="1483208" y="1183360"/>
                </a:cubicBezTo>
                <a:close/>
                <a:moveTo>
                  <a:pt x="1327647" y="1179477"/>
                </a:moveTo>
                <a:cubicBezTo>
                  <a:pt x="1328468" y="1174138"/>
                  <a:pt x="1329288" y="1168556"/>
                  <a:pt x="1329944" y="1163217"/>
                </a:cubicBezTo>
                <a:cubicBezTo>
                  <a:pt x="1355051" y="1166857"/>
                  <a:pt x="1367358" y="1141619"/>
                  <a:pt x="1399356" y="1160790"/>
                </a:cubicBezTo>
                <a:cubicBezTo>
                  <a:pt x="1386885" y="1176322"/>
                  <a:pt x="1368670" y="1150355"/>
                  <a:pt x="1359973" y="1162246"/>
                </a:cubicBezTo>
                <a:cubicBezTo>
                  <a:pt x="1355707" y="1170740"/>
                  <a:pt x="1363748" y="1180690"/>
                  <a:pt x="1357348" y="1181904"/>
                </a:cubicBezTo>
                <a:cubicBezTo>
                  <a:pt x="1347995" y="1184330"/>
                  <a:pt x="1353902" y="1171954"/>
                  <a:pt x="1349800" y="1169284"/>
                </a:cubicBezTo>
                <a:cubicBezTo>
                  <a:pt x="1342908" y="1165401"/>
                  <a:pt x="1330929" y="1171954"/>
                  <a:pt x="1336508" y="1182146"/>
                </a:cubicBezTo>
                <a:cubicBezTo>
                  <a:pt x="1334211" y="1190397"/>
                  <a:pt x="1332898" y="1176565"/>
                  <a:pt x="1327155" y="1179477"/>
                </a:cubicBezTo>
                <a:close/>
                <a:moveTo>
                  <a:pt x="1395418" y="1173167"/>
                </a:moveTo>
                <a:cubicBezTo>
                  <a:pt x="1393449" y="1190640"/>
                  <a:pt x="1372937" y="1186514"/>
                  <a:pt x="1369655" y="1175594"/>
                </a:cubicBezTo>
                <a:cubicBezTo>
                  <a:pt x="1376711" y="1172439"/>
                  <a:pt x="1387213" y="1175837"/>
                  <a:pt x="1394925" y="1173167"/>
                </a:cubicBezTo>
                <a:close/>
                <a:moveTo>
                  <a:pt x="1325022" y="1161033"/>
                </a:moveTo>
                <a:cubicBezTo>
                  <a:pt x="1318786" y="1167100"/>
                  <a:pt x="1315012" y="1178749"/>
                  <a:pt x="1304674" y="1175351"/>
                </a:cubicBezTo>
                <a:cubicBezTo>
                  <a:pt x="1300571" y="1161033"/>
                  <a:pt x="1316981" y="1149142"/>
                  <a:pt x="1325022" y="1161033"/>
                </a:cubicBezTo>
                <a:close/>
                <a:moveTo>
                  <a:pt x="1158302" y="1185301"/>
                </a:moveTo>
                <a:cubicBezTo>
                  <a:pt x="1165686" y="1187000"/>
                  <a:pt x="1159287" y="1207870"/>
                  <a:pt x="1154036" y="1214665"/>
                </a:cubicBezTo>
                <a:cubicBezTo>
                  <a:pt x="1147472" y="1206414"/>
                  <a:pt x="1154200" y="1192824"/>
                  <a:pt x="1158302" y="1185301"/>
                </a:cubicBezTo>
                <a:close/>
                <a:moveTo>
                  <a:pt x="987973" y="1200833"/>
                </a:moveTo>
                <a:cubicBezTo>
                  <a:pt x="994208" y="1213937"/>
                  <a:pt x="1003069" y="1225101"/>
                  <a:pt x="1015212" y="1219519"/>
                </a:cubicBezTo>
                <a:cubicBezTo>
                  <a:pt x="1010618" y="1237477"/>
                  <a:pt x="981737" y="1219762"/>
                  <a:pt x="987973" y="1200833"/>
                </a:cubicBezTo>
                <a:close/>
                <a:moveTo>
                  <a:pt x="1033755" y="1218306"/>
                </a:moveTo>
                <a:cubicBezTo>
                  <a:pt x="1030637" y="1232138"/>
                  <a:pt x="1024565" y="1222916"/>
                  <a:pt x="1017346" y="1220004"/>
                </a:cubicBezTo>
                <a:cubicBezTo>
                  <a:pt x="1022416" y="1216078"/>
                  <a:pt x="1028373" y="1215461"/>
                  <a:pt x="1033755" y="1218306"/>
                </a:cubicBezTo>
                <a:close/>
                <a:moveTo>
                  <a:pt x="947113" y="1228983"/>
                </a:moveTo>
                <a:cubicBezTo>
                  <a:pt x="945308" y="1239176"/>
                  <a:pt x="937103" y="1235050"/>
                  <a:pt x="930704" y="1234080"/>
                </a:cubicBezTo>
                <a:cubicBezTo>
                  <a:pt x="935299" y="1221946"/>
                  <a:pt x="939729" y="1230440"/>
                  <a:pt x="947113" y="1228983"/>
                </a:cubicBezTo>
                <a:close/>
                <a:moveTo>
                  <a:pt x="832247" y="1241360"/>
                </a:moveTo>
                <a:cubicBezTo>
                  <a:pt x="833560" y="1234080"/>
                  <a:pt x="841765" y="1242816"/>
                  <a:pt x="845867" y="1241360"/>
                </a:cubicBezTo>
                <a:cubicBezTo>
                  <a:pt x="844554" y="1245486"/>
                  <a:pt x="841273" y="1245243"/>
                  <a:pt x="840124" y="1249854"/>
                </a:cubicBezTo>
                <a:cubicBezTo>
                  <a:pt x="834052" y="1251067"/>
                  <a:pt x="836842" y="1242574"/>
                  <a:pt x="832576" y="1241360"/>
                </a:cubicBezTo>
                <a:close/>
                <a:moveTo>
                  <a:pt x="781871" y="1239419"/>
                </a:moveTo>
                <a:cubicBezTo>
                  <a:pt x="784496" y="1251310"/>
                  <a:pt x="763984" y="1247427"/>
                  <a:pt x="755287" y="1248155"/>
                </a:cubicBezTo>
                <a:cubicBezTo>
                  <a:pt x="760538" y="1236264"/>
                  <a:pt x="774486" y="1245000"/>
                  <a:pt x="782199" y="1239419"/>
                </a:cubicBezTo>
                <a:close/>
                <a:moveTo>
                  <a:pt x="732643" y="1247912"/>
                </a:moveTo>
                <a:cubicBezTo>
                  <a:pt x="731165" y="1254950"/>
                  <a:pt x="726079" y="1253251"/>
                  <a:pt x="720663" y="1251067"/>
                </a:cubicBezTo>
                <a:cubicBezTo>
                  <a:pt x="723289" y="1244758"/>
                  <a:pt x="729196" y="1239661"/>
                  <a:pt x="732643" y="1247912"/>
                </a:cubicBezTo>
                <a:close/>
                <a:moveTo>
                  <a:pt x="633037" y="1268055"/>
                </a:moveTo>
                <a:cubicBezTo>
                  <a:pt x="621059" y="1274122"/>
                  <a:pt x="612033" y="1286741"/>
                  <a:pt x="596280" y="1284072"/>
                </a:cubicBezTo>
                <a:cubicBezTo>
                  <a:pt x="597593" y="1277034"/>
                  <a:pt x="602680" y="1278733"/>
                  <a:pt x="608095" y="1280917"/>
                </a:cubicBezTo>
                <a:cubicBezTo>
                  <a:pt x="608095" y="1277034"/>
                  <a:pt x="604485" y="1277034"/>
                  <a:pt x="602024" y="1275578"/>
                </a:cubicBezTo>
                <a:cubicBezTo>
                  <a:pt x="605240" y="1265973"/>
                  <a:pt x="610409" y="1258086"/>
                  <a:pt x="616792" y="1253009"/>
                </a:cubicBezTo>
                <a:cubicBezTo>
                  <a:pt x="616792" y="1250097"/>
                  <a:pt x="614987" y="1248883"/>
                  <a:pt x="615479" y="1245728"/>
                </a:cubicBezTo>
                <a:cubicBezTo>
                  <a:pt x="604813" y="1249126"/>
                  <a:pt x="604977" y="1276791"/>
                  <a:pt x="592670" y="1276063"/>
                </a:cubicBezTo>
                <a:cubicBezTo>
                  <a:pt x="596215" y="1259830"/>
                  <a:pt x="603927" y="1246313"/>
                  <a:pt x="614167" y="1238448"/>
                </a:cubicBezTo>
                <a:cubicBezTo>
                  <a:pt x="623520" y="1241603"/>
                  <a:pt x="621223" y="1258105"/>
                  <a:pt x="633037" y="1251310"/>
                </a:cubicBezTo>
                <a:cubicBezTo>
                  <a:pt x="628935" y="1261745"/>
                  <a:pt x="618597" y="1269754"/>
                  <a:pt x="633037" y="1268055"/>
                </a:cubicBezTo>
                <a:close/>
                <a:moveTo>
                  <a:pt x="676030" y="1257620"/>
                </a:moveTo>
                <a:cubicBezTo>
                  <a:pt x="678819" y="1264657"/>
                  <a:pt x="668482" y="1278005"/>
                  <a:pt x="659620" y="1273151"/>
                </a:cubicBezTo>
                <a:cubicBezTo>
                  <a:pt x="662082" y="1261017"/>
                  <a:pt x="672584" y="1267327"/>
                  <a:pt x="676030" y="1258105"/>
                </a:cubicBezTo>
                <a:close/>
              </a:path>
            </a:pathLst>
          </a:custGeom>
          <a:solidFill>
            <a:schemeClr val="bg1"/>
          </a:solidFill>
          <a:ln w="1636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210" name="Picture 209" descr="A picture containing text, lighter&#10;&#10;Description automatically generated">
            <a:extLst>
              <a:ext uri="{FF2B5EF4-FFF2-40B4-BE49-F238E27FC236}">
                <a16:creationId xmlns:a16="http://schemas.microsoft.com/office/drawing/2014/main" id="{2204F803-6A4D-AD20-195E-9EAD41B7BC28}"/>
              </a:ext>
            </a:extLst>
          </p:cNvPr>
          <p:cNvPicPr>
            <a:picLocks noChangeAspect="1"/>
          </p:cNvPicPr>
          <p:nvPr/>
        </p:nvPicPr>
        <p:blipFill rotWithShape="1">
          <a:blip r:embed="rId30"/>
          <a:srcRect b="35018"/>
          <a:stretch/>
        </p:blipFill>
        <p:spPr>
          <a:xfrm rot="464129">
            <a:off x="3431656" y="2188389"/>
            <a:ext cx="8533888" cy="5545551"/>
          </a:xfrm>
          <a:custGeom>
            <a:avLst/>
            <a:gdLst>
              <a:gd name="connsiteX0" fmla="*/ 0 w 8533888"/>
              <a:gd name="connsiteY0" fmla="*/ 0 h 5545551"/>
              <a:gd name="connsiteX1" fmla="*/ 8533888 w 8533888"/>
              <a:gd name="connsiteY1" fmla="*/ 0 h 5545551"/>
              <a:gd name="connsiteX2" fmla="*/ 8533888 w 8533888"/>
              <a:gd name="connsiteY2" fmla="*/ 5545551 h 5545551"/>
              <a:gd name="connsiteX3" fmla="*/ 7848705 w 8533888"/>
              <a:gd name="connsiteY3" fmla="*/ 5545551 h 5545551"/>
              <a:gd name="connsiteX4" fmla="*/ 7669308 w 8533888"/>
              <a:gd name="connsiteY4" fmla="*/ 4224865 h 5545551"/>
              <a:gd name="connsiteX5" fmla="*/ 2879307 w 8533888"/>
              <a:gd name="connsiteY5" fmla="*/ 4875520 h 5545551"/>
              <a:gd name="connsiteX6" fmla="*/ 2970321 w 8533888"/>
              <a:gd name="connsiteY6" fmla="*/ 5545551 h 5545551"/>
              <a:gd name="connsiteX7" fmla="*/ 0 w 8533888"/>
              <a:gd name="connsiteY7" fmla="*/ 5545551 h 554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3888" h="5545551">
                <a:moveTo>
                  <a:pt x="0" y="0"/>
                </a:moveTo>
                <a:lnTo>
                  <a:pt x="8533888" y="0"/>
                </a:lnTo>
                <a:lnTo>
                  <a:pt x="8533888" y="5545551"/>
                </a:lnTo>
                <a:lnTo>
                  <a:pt x="7848705" y="5545551"/>
                </a:lnTo>
                <a:lnTo>
                  <a:pt x="7669308" y="4224865"/>
                </a:lnTo>
                <a:lnTo>
                  <a:pt x="2879307" y="4875520"/>
                </a:lnTo>
                <a:lnTo>
                  <a:pt x="2970321" y="5545551"/>
                </a:lnTo>
                <a:lnTo>
                  <a:pt x="0" y="5545551"/>
                </a:lnTo>
                <a:close/>
              </a:path>
            </a:pathLst>
          </a:custGeom>
          <a:effectLst>
            <a:outerShdw blurRad="279400" dist="419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8" name="Graphic 237">
            <a:extLst>
              <a:ext uri="{FF2B5EF4-FFF2-40B4-BE49-F238E27FC236}">
                <a16:creationId xmlns:a16="http://schemas.microsoft.com/office/drawing/2014/main" id="{D22A367D-624F-86A0-234E-37BBB6EC05E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129279" y="5107780"/>
            <a:ext cx="1447800" cy="470657"/>
          </a:xfrm>
          <a:prstGeom prst="rect">
            <a:avLst/>
          </a:prstGeom>
        </p:spPr>
      </p:pic>
      <p:pic>
        <p:nvPicPr>
          <p:cNvPr id="250" name="Graphic 249">
            <a:extLst>
              <a:ext uri="{FF2B5EF4-FFF2-40B4-BE49-F238E27FC236}">
                <a16:creationId xmlns:a16="http://schemas.microsoft.com/office/drawing/2014/main" id="{BDB81160-FBD8-48AC-938D-00C4EB27796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 rot="21081669">
            <a:off x="865164" y="4946082"/>
            <a:ext cx="323915" cy="602632"/>
          </a:xfrm>
          <a:prstGeom prst="rect">
            <a:avLst/>
          </a:prstGeom>
        </p:spPr>
      </p:pic>
      <p:sp>
        <p:nvSpPr>
          <p:cNvPr id="255" name="TextBox 254">
            <a:extLst>
              <a:ext uri="{FF2B5EF4-FFF2-40B4-BE49-F238E27FC236}">
                <a16:creationId xmlns:a16="http://schemas.microsoft.com/office/drawing/2014/main" id="{D3482C8F-328D-8D6E-AA45-D031F4F8A90F}"/>
              </a:ext>
            </a:extLst>
          </p:cNvPr>
          <p:cNvSpPr txBox="1"/>
          <p:nvPr/>
        </p:nvSpPr>
        <p:spPr>
          <a:xfrm>
            <a:off x="8279184" y="3415650"/>
            <a:ext cx="32132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uk-UA" sz="2000" dirty="0">
                <a:solidFill>
                  <a:srgbClr val="000000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Zilla Slab Light"/>
              </a:rPr>
              <a:t>ЯКІСТЬ</a:t>
            </a:r>
            <a:endParaRPr kumimoji="0" lang="en-US" sz="2000" b="0" i="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  <a:sym typeface="Zilla Slab Light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uk-UA" sz="2000" dirty="0">
                <a:solidFill>
                  <a:srgbClr val="000000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Zilla Slab Light"/>
              </a:rPr>
              <a:t>БЕЗПЕКА</a:t>
            </a:r>
            <a:endParaRPr kumimoji="0" lang="en-US" sz="2000" b="0" i="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  <a:sym typeface="Zilla Slab Light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Zilla Slab Light"/>
              </a:rPr>
              <a:t>БІЛЬШЕ ПРИВОДІВ ДЛЯ ВИКОРИСТАННЯ</a:t>
            </a:r>
            <a:endParaRPr kumimoji="0" lang="en-US" sz="1600" b="0" i="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  <a:sym typeface="Zilla Slab Light"/>
            </a:endParaRPr>
          </a:p>
        </p:txBody>
      </p:sp>
      <p:pic>
        <p:nvPicPr>
          <p:cNvPr id="256" name="Graphic 255">
            <a:extLst>
              <a:ext uri="{FF2B5EF4-FFF2-40B4-BE49-F238E27FC236}">
                <a16:creationId xmlns:a16="http://schemas.microsoft.com/office/drawing/2014/main" id="{43BFB11A-68C6-46D1-F93B-74D49FC1D4D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7914224" y="3494986"/>
            <a:ext cx="325642" cy="159119"/>
          </a:xfrm>
          <a:prstGeom prst="rect">
            <a:avLst/>
          </a:prstGeom>
        </p:spPr>
      </p:pic>
      <p:pic>
        <p:nvPicPr>
          <p:cNvPr id="257" name="Graphic 256">
            <a:extLst>
              <a:ext uri="{FF2B5EF4-FFF2-40B4-BE49-F238E27FC236}">
                <a16:creationId xmlns:a16="http://schemas.microsoft.com/office/drawing/2014/main" id="{ECEC9D7C-EE90-DE02-2DE0-862FC39F3C7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7914224" y="3908311"/>
            <a:ext cx="325642" cy="159119"/>
          </a:xfrm>
          <a:prstGeom prst="rect">
            <a:avLst/>
          </a:prstGeom>
        </p:spPr>
      </p:pic>
      <p:pic>
        <p:nvPicPr>
          <p:cNvPr id="258" name="Graphic 257">
            <a:extLst>
              <a:ext uri="{FF2B5EF4-FFF2-40B4-BE49-F238E27FC236}">
                <a16:creationId xmlns:a16="http://schemas.microsoft.com/office/drawing/2014/main" id="{34CA4492-A7E3-A14A-82B0-A6F8A657CD9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7914224" y="4316626"/>
            <a:ext cx="325642" cy="15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8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Global Deck">
  <a:themeElements>
    <a:clrScheme name="Internal Master Deck">
      <a:dk1>
        <a:srgbClr val="FEFFFE"/>
      </a:dk1>
      <a:lt1>
        <a:srgbClr val="000100"/>
      </a:lt1>
      <a:dk2>
        <a:srgbClr val="FEFFFE"/>
      </a:dk2>
      <a:lt2>
        <a:srgbClr val="010002"/>
      </a:lt2>
      <a:accent1>
        <a:srgbClr val="F09220"/>
      </a:accent1>
      <a:accent2>
        <a:srgbClr val="0275CE"/>
      </a:accent2>
      <a:accent3>
        <a:srgbClr val="621244"/>
      </a:accent3>
      <a:accent4>
        <a:srgbClr val="BF0B08"/>
      </a:accent4>
      <a:accent5>
        <a:srgbClr val="F09220"/>
      </a:accent5>
      <a:accent6>
        <a:srgbClr val="000000"/>
      </a:accent6>
      <a:hlink>
        <a:srgbClr val="F09220"/>
      </a:hlink>
      <a:folHlink>
        <a:srgbClr val="F0922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>
        <a:noAutofit/>
      </a:bodyPr>
      <a:lstStyle>
        <a:defPPr algn="ctr">
          <a:defRPr sz="3000" b="1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46</TotalTime>
  <Words>108</Words>
  <Application>Microsoft Office PowerPoint</Application>
  <PresentationFormat>Widescreen</PresentationFormat>
  <Paragraphs>31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Ink Free</vt:lpstr>
      <vt:lpstr>Lato</vt:lpstr>
      <vt:lpstr>Lato Black</vt:lpstr>
      <vt:lpstr>Lato Light</vt:lpstr>
      <vt:lpstr>Myriad Pro</vt:lpstr>
      <vt:lpstr>2_Global Deck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Mordvinova, Anna</dc:creator>
  <cp:lastModifiedBy>Litvinenko, Vladimir</cp:lastModifiedBy>
  <cp:revision>4</cp:revision>
  <dcterms:created xsi:type="dcterms:W3CDTF">2023-04-04T10:09:52Z</dcterms:created>
  <dcterms:modified xsi:type="dcterms:W3CDTF">2023-04-04T21:12:12Z</dcterms:modified>
  <cp:version>2019.10.25.0</cp:version>
</cp:coreProperties>
</file>