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10"/>
  </p:handoutMasterIdLst>
  <p:sldIdLst>
    <p:sldId id="14997971" r:id="rId3"/>
    <p:sldId id="14997970" r:id="rId4"/>
    <p:sldId id="14997969" r:id="rId6"/>
    <p:sldId id="14997975" r:id="rId7"/>
    <p:sldId id="14997976" r:id="rId8"/>
    <p:sldId id="14997977" r:id="rId9"/>
  </p:sldIdLst>
  <p:sldSz cx="24382095" cy="13716000"/>
  <p:notesSz cx="6858000" cy="9144000"/>
  <p:embeddedFontLst>
    <p:embeddedFont>
      <p:font typeface="NovaPoshta" pitchFamily="2" charset="77"/>
    </p:embeddedFont>
    <p:embeddedFont>
      <p:font typeface="NovaPoshta" pitchFamily="2" charset="77"/>
    </p:embeddedFont>
  </p:embeddedFontLst>
  <p:defaultTextStyle>
    <a:defPPr>
      <a:defRPr lang="uk-UA"/>
    </a:defPPr>
    <a:lvl1pPr marL="0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1pPr>
    <a:lvl2pPr marL="879475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2pPr>
    <a:lvl3pPr marL="1759585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3pPr>
    <a:lvl4pPr marL="2639060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4pPr>
    <a:lvl5pPr marL="3519170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5pPr>
    <a:lvl6pPr marL="4398645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6pPr>
    <a:lvl7pPr marL="5278755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7pPr>
    <a:lvl8pPr marL="6158230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8pPr>
    <a:lvl9pPr marL="7038340" algn="l" defTabSz="1758950" rtl="0" eaLnBrk="1" latinLnBrk="0" hangingPunct="1">
      <a:defRPr sz="34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2A3209C-981A-42F4-ABE8-1C9AE2B4448F}">
          <p14:sldIdLst>
            <p14:sldId id="2145704403"/>
            <p14:sldId id="2145704402"/>
            <p14:sldId id="2145704401"/>
            <p14:sldId id="2145704407"/>
            <p14:sldId id="2145704408"/>
            <p14:sldId id="214570440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процька-Матусяк Ольга Миколаївна" initials="ПОМ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DA291C"/>
    <a:srgbClr val="170CFC"/>
    <a:srgbClr val="039BE6"/>
    <a:srgbClr val="000000"/>
    <a:srgbClr val="EC2F26"/>
    <a:srgbClr val="9B9CB7"/>
    <a:srgbClr val="7A7C9F"/>
    <a:srgbClr val="DA281C"/>
    <a:srgbClr val="00B59C"/>
    <a:srgbClr val="FC8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357" autoAdjust="0"/>
  </p:normalViewPr>
  <p:slideViewPr>
    <p:cSldViewPr snapToGrid="0">
      <p:cViewPr varScale="1">
        <p:scale>
          <a:sx n="44" d="100"/>
          <a:sy n="44" d="100"/>
        </p:scale>
        <p:origin x="298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088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FFC32-DF38-B341-93F0-4C56185F95CC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A0029-ACDB-9F47-ACBA-B1491A01ECA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06491-299F-CF4E-84A4-8720FB1F1387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4AD38-AEE0-2645-9D4F-225AE284EEF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1pPr>
    <a:lvl2pPr marL="879475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2pPr>
    <a:lvl3pPr marL="1759585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3pPr>
    <a:lvl4pPr marL="2639060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4pPr>
    <a:lvl5pPr marL="3519170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5pPr>
    <a:lvl6pPr marL="4398645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6pPr>
    <a:lvl7pPr marL="5278755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7pPr>
    <a:lvl8pPr marL="6158230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8pPr>
    <a:lvl9pPr marL="7038340" algn="l" defTabSz="1758950" rtl="0" eaLnBrk="1" latinLnBrk="0" hangingPunct="1">
      <a:defRPr sz="23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4AD38-AEE0-2645-9D4F-225AE284EEF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 showMasterSp="0">
  <p:cSld name="1_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 hasCustomPrompt="1"/>
          </p:nvPr>
        </p:nvSpPr>
        <p:spPr>
          <a:xfrm>
            <a:off x="11044329" y="1027415"/>
            <a:ext cx="11882760" cy="4018915"/>
          </a:xfrm>
          <a:prstGeom prst="rect">
            <a:avLst/>
          </a:prstGeom>
        </p:spPr>
        <p:txBody>
          <a:bodyPr/>
          <a:lstStyle>
            <a:lvl1pPr>
              <a:defRPr sz="8000" b="1" i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1" name="Shape 81"/>
          <p:cNvSpPr>
            <a:spLocks noGrp="1"/>
          </p:cNvSpPr>
          <p:nvPr>
            <p:ph type="body" sz="quarter" idx="1" hasCustomPrompt="1"/>
          </p:nvPr>
        </p:nvSpPr>
        <p:spPr>
          <a:xfrm>
            <a:off x="11044329" y="3837825"/>
            <a:ext cx="11882760" cy="393457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4000" b="0" i="0"/>
            </a:lvl1pPr>
            <a:lvl2pPr marL="0" indent="457200">
              <a:buSzTx/>
              <a:buFontTx/>
              <a:buNone/>
              <a:defRPr sz="4000"/>
            </a:lvl2pPr>
            <a:lvl3pPr marL="0" indent="914400">
              <a:buSzTx/>
              <a:buFontTx/>
              <a:buNone/>
              <a:defRPr sz="4000"/>
            </a:lvl3pPr>
            <a:lvl4pPr marL="0" indent="1371600">
              <a:buSzTx/>
              <a:buFontTx/>
              <a:buNone/>
              <a:defRPr sz="4000"/>
            </a:lvl4pPr>
            <a:lvl5pPr marL="0" indent="1828800">
              <a:buSzTx/>
              <a:buFontTx/>
              <a:buNone/>
              <a:defRPr sz="4000"/>
            </a:lvl5pPr>
          </a:lstStyle>
          <a:p>
            <a:r>
              <a:rPr dirty="0"/>
              <a:t>Body Level One</a:t>
            </a:r>
          </a:p>
        </p:txBody>
      </p:sp>
      <p:pic>
        <p:nvPicPr>
          <p:cNvPr id="82" name="NP-logomark-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184" y="-203200"/>
            <a:ext cx="6379219" cy="637963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xfrm>
            <a:off x="849313" y="12911664"/>
            <a:ext cx="1690687" cy="677106"/>
          </a:xfrm>
          <a:prstGeom prst="rect">
            <a:avLst/>
          </a:prstGeom>
        </p:spPr>
        <p:txBody>
          <a:bodyPr/>
          <a:lstStyle>
            <a:lvl1pPr algn="l">
              <a:defRPr b="0" i="0"/>
            </a:lvl1pPr>
          </a:lstStyle>
          <a:p>
            <a:fld id="{86CB4B4D-7CA3-9044-876B-883B54F8677D}" type="slidenum">
              <a:rPr lang="en-US" smtClean="0"/>
            </a:fld>
            <a:endParaRPr lang="en-US" dirty="0"/>
          </a:p>
        </p:txBody>
      </p:sp>
      <p:sp>
        <p:nvSpPr>
          <p:cNvPr id="10" name="Shape 78"/>
          <p:cNvSpPr/>
          <p:nvPr userDrawn="1"/>
        </p:nvSpPr>
        <p:spPr>
          <a:xfrm>
            <a:off x="11044329" y="8040360"/>
            <a:ext cx="13338084" cy="567564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tIns="91433" bIns="91433" anchor="ctr"/>
          <a:lstStyle/>
          <a:p>
            <a:pPr defTabSz="1828165">
              <a:defRPr>
                <a:solidFill>
                  <a:srgbClr val="FFFFFF"/>
                </a:solidFill>
              </a:defRPr>
            </a:pPr>
            <a:endParaRPr sz="360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" name="image3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88756" y="8174138"/>
            <a:ext cx="10707476" cy="191603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and Content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06" name="Shape 306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07" name="Shape 3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600096" y="2017044"/>
            <a:ext cx="22782317" cy="11698955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3" tIns="91433" rIns="91433" bIns="91433" numCol="1" spcCol="38100" rtlCol="0" anchor="ctr">
            <a:spAutoFit/>
          </a:bodyPr>
          <a:lstStyle/>
          <a:p>
            <a:pPr marL="0" marR="0" indent="0" algn="l" defTabSz="18281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accent2">
                  <a:hueOff val="-8607637"/>
                  <a:satOff val="-58436"/>
                  <a:lumOff val="-72377"/>
                </a:schemeClr>
              </a:solidFill>
              <a:effectLst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Shape 243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4" name="Shape 244"/>
          <p:cNvSpPr>
            <a:spLocks noGrp="1"/>
          </p:cNvSpPr>
          <p:nvPr>
            <p:ph type="body" idx="1" hasCustomPrompt="1"/>
          </p:nvPr>
        </p:nvSpPr>
        <p:spPr>
          <a:xfrm>
            <a:off x="2529101" y="4040036"/>
            <a:ext cx="5380715" cy="2235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600" b="0" i="0">
                <a:solidFill>
                  <a:schemeClr val="tx2"/>
                </a:solidFill>
                <a:latin typeface="NovaPoshta Medium" pitchFamily="2" charset="77"/>
                <a:cs typeface="+mj-cs"/>
              </a:defRPr>
            </a:lvl1pPr>
          </a:lstStyle>
          <a:p>
            <a:r>
              <a:rPr lang="en-US" dirty="0"/>
              <a:t>50%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8802115" y="2814638"/>
            <a:ext cx="15580298" cy="10901362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hape 244"/>
          <p:cNvSpPr>
            <a:spLocks noGrp="1"/>
          </p:cNvSpPr>
          <p:nvPr>
            <p:ph type="body" idx="11" hasCustomPrompt="1"/>
          </p:nvPr>
        </p:nvSpPr>
        <p:spPr>
          <a:xfrm>
            <a:off x="2529101" y="6227332"/>
            <a:ext cx="5380715" cy="9956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i="0">
                <a:solidFill>
                  <a:schemeClr val="tx1"/>
                </a:solidFill>
                <a:cs typeface="+mj-cs"/>
              </a:defRPr>
            </a:lvl1pPr>
          </a:lstStyle>
          <a:p>
            <a:r>
              <a:rPr lang="en-US" dirty="0"/>
              <a:t>Body text</a:t>
            </a:r>
            <a:endParaRPr dirty="0"/>
          </a:p>
        </p:txBody>
      </p:sp>
      <p:sp>
        <p:nvSpPr>
          <p:cNvPr id="11" name="Shape 244"/>
          <p:cNvSpPr>
            <a:spLocks noGrp="1"/>
          </p:cNvSpPr>
          <p:nvPr>
            <p:ph type="body" idx="12" hasCustomPrompt="1"/>
          </p:nvPr>
        </p:nvSpPr>
        <p:spPr>
          <a:xfrm>
            <a:off x="2529101" y="8450674"/>
            <a:ext cx="5380715" cy="2235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600" b="0" i="0">
                <a:solidFill>
                  <a:schemeClr val="tx2"/>
                </a:solidFill>
                <a:latin typeface="NovaPoshta Medium" pitchFamily="2" charset="77"/>
                <a:cs typeface="+mj-cs"/>
              </a:defRPr>
            </a:lvl1pPr>
          </a:lstStyle>
          <a:p>
            <a:r>
              <a:rPr lang="en-US" dirty="0"/>
              <a:t>50%</a:t>
            </a:r>
            <a:endParaRPr dirty="0"/>
          </a:p>
        </p:txBody>
      </p:sp>
      <p:sp>
        <p:nvSpPr>
          <p:cNvPr id="12" name="Shape 244"/>
          <p:cNvSpPr>
            <a:spLocks noGrp="1"/>
          </p:cNvSpPr>
          <p:nvPr>
            <p:ph type="body" idx="13" hasCustomPrompt="1"/>
          </p:nvPr>
        </p:nvSpPr>
        <p:spPr>
          <a:xfrm>
            <a:off x="2529101" y="10637970"/>
            <a:ext cx="5380715" cy="9956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i="0">
                <a:solidFill>
                  <a:schemeClr val="tx1"/>
                </a:solidFill>
                <a:cs typeface="+mj-cs"/>
              </a:defRPr>
            </a:lvl1pPr>
          </a:lstStyle>
          <a:p>
            <a:r>
              <a:rPr lang="en-US" dirty="0"/>
              <a:t>Body text</a:t>
            </a:r>
            <a:endParaRPr dirty="0"/>
          </a:p>
        </p:txBody>
      </p:sp>
      <p:pic>
        <p:nvPicPr>
          <p:cNvPr id="13" name="Asset 3@2x.png"/>
          <p:cNvPicPr>
            <a:picLocks noChangeAspect="1"/>
          </p:cNvPicPr>
          <p:nvPr userDrawn="1"/>
        </p:nvPicPr>
        <p:blipFill rotWithShape="1">
          <a:blip r:embed="rId2"/>
          <a:srcRect r="4870" b="8127"/>
          <a:stretch>
            <a:fillRect/>
          </a:stretch>
        </p:blipFill>
        <p:spPr>
          <a:xfrm>
            <a:off x="19139377" y="12689237"/>
            <a:ext cx="5243037" cy="1026764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Fin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P-logomark-red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3184" y="-203200"/>
            <a:ext cx="6379219" cy="637963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TextBox 1"/>
          <p:cNvSpPr txBox="1"/>
          <p:nvPr userDrawn="1"/>
        </p:nvSpPr>
        <p:spPr>
          <a:xfrm>
            <a:off x="12586446" y="11940989"/>
            <a:ext cx="109055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0" i="0" dirty="0" err="1">
                <a:solidFill>
                  <a:schemeClr val="tx2"/>
                </a:solidFill>
                <a:latin typeface="NovaPoshta Medium" pitchFamily="2" charset="77"/>
              </a:rPr>
              <a:t>Дякуємо</a:t>
            </a:r>
            <a:r>
              <a:rPr lang="ru-RU" sz="6600" b="0" i="0" dirty="0">
                <a:solidFill>
                  <a:schemeClr val="tx2"/>
                </a:solidFill>
                <a:latin typeface="NovaPoshta Medium" pitchFamily="2" charset="77"/>
              </a:rPr>
              <a:t>, що </a:t>
            </a:r>
            <a:r>
              <a:rPr lang="ru-RU" sz="6600" b="0" i="0" dirty="0" err="1">
                <a:solidFill>
                  <a:schemeClr val="tx2"/>
                </a:solidFill>
                <a:latin typeface="NovaPoshta Medium" pitchFamily="2" charset="77"/>
              </a:rPr>
              <a:t>ви</a:t>
            </a:r>
            <a:r>
              <a:rPr lang="ru-RU" sz="6600" b="0" i="0" dirty="0">
                <a:solidFill>
                  <a:schemeClr val="tx2"/>
                </a:solidFill>
                <a:latin typeface="NovaPoshta Medium" pitchFamily="2" charset="77"/>
              </a:rPr>
              <a:t> з нами</a:t>
            </a:r>
            <a:endParaRPr lang="en-US" sz="6600" b="0" i="0" dirty="0">
              <a:solidFill>
                <a:schemeClr val="tx2"/>
              </a:solidFill>
              <a:latin typeface="NovaPoshta Medium" pitchFamily="2" charset="77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Fin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542506" y="6368636"/>
            <a:ext cx="17297400" cy="978729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algn="ctr"/>
            <a:r>
              <a:rPr lang="ru-RU" sz="6600" b="0" i="0" dirty="0" err="1">
                <a:solidFill>
                  <a:schemeClr val="bg1"/>
                </a:solidFill>
                <a:latin typeface="NovaPoshta Medium" pitchFamily="2" charset="77"/>
              </a:rPr>
              <a:t>Дякуємо</a:t>
            </a:r>
            <a:r>
              <a:rPr lang="ru-RU" sz="6600" b="0" i="0" dirty="0">
                <a:solidFill>
                  <a:schemeClr val="bg1"/>
                </a:solidFill>
                <a:latin typeface="NovaPoshta Medium" pitchFamily="2" charset="77"/>
              </a:rPr>
              <a:t>, </a:t>
            </a:r>
            <a:r>
              <a:rPr lang="ru-RU" sz="6600" b="0" i="0" dirty="0" err="1">
                <a:solidFill>
                  <a:schemeClr val="bg1"/>
                </a:solidFill>
                <a:latin typeface="NovaPoshta Medium" pitchFamily="2" charset="77"/>
              </a:rPr>
              <a:t>що</a:t>
            </a:r>
            <a:r>
              <a:rPr lang="ru-RU" sz="6600" b="0" i="0" dirty="0">
                <a:solidFill>
                  <a:schemeClr val="bg1"/>
                </a:solidFill>
                <a:latin typeface="NovaPoshta Medium" pitchFamily="2" charset="77"/>
              </a:rPr>
              <a:t> </a:t>
            </a:r>
            <a:r>
              <a:rPr lang="ru-RU" sz="6600" b="0" i="0" dirty="0" err="1">
                <a:solidFill>
                  <a:schemeClr val="bg1"/>
                </a:solidFill>
                <a:latin typeface="NovaPoshta Medium" pitchFamily="2" charset="77"/>
              </a:rPr>
              <a:t>ви</a:t>
            </a:r>
            <a:r>
              <a:rPr lang="ru-RU" sz="6600" b="0" i="0" dirty="0">
                <a:solidFill>
                  <a:schemeClr val="bg1"/>
                </a:solidFill>
                <a:latin typeface="NovaPoshta Medium" pitchFamily="2" charset="77"/>
              </a:rPr>
              <a:t> з нами</a:t>
            </a:r>
            <a:endParaRPr lang="en-US" sz="6600" b="0" i="0" dirty="0">
              <a:solidFill>
                <a:schemeClr val="bg1"/>
              </a:solidFill>
              <a:latin typeface="NovaPoshta Medium" pitchFamily="2" charset="7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165" indent="0" algn="ctr">
              <a:buNone/>
              <a:defRPr sz="3200"/>
            </a:lvl8pPr>
            <a:lvl9pPr marL="7314565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758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34CC51-2A30-8D49-A2DC-DB50ED94B6AC}" type="datetimeFigureOut">
              <a:rPr kumimoji="0" lang="ru-RU" sz="3465" b="0" i="0" u="none" strike="noStrike" kern="1200" cap="none" spc="0" normalizeH="0" baseline="0" noProof="0" smtClean="0">
                <a:ln>
                  <a:noFill/>
                </a:ln>
                <a:solidFill>
                  <a:srgbClr val="33332F"/>
                </a:solidFill>
                <a:effectLst/>
                <a:uLnTx/>
                <a:uFillTx/>
                <a:latin typeface="Arial" panose="02080604020202020204" charset="0"/>
                <a:ea typeface="+mn-ea"/>
                <a:cs typeface="+mn-cs"/>
              </a:rPr>
            </a:fld>
            <a:endParaRPr kumimoji="0" lang="ru-RU" sz="3465" b="0" i="0" u="none" strike="noStrike" kern="1200" cap="none" spc="0" normalizeH="0" baseline="0" noProof="0" dirty="0">
              <a:ln>
                <a:noFill/>
              </a:ln>
              <a:solidFill>
                <a:srgbClr val="33332F"/>
              </a:solidFill>
              <a:effectLst/>
              <a:uLnTx/>
              <a:uFillTx/>
              <a:latin typeface="Arial" panose="0208060402020202020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758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3465" b="0" i="0" u="none" strike="noStrike" kern="1200" cap="none" spc="0" normalizeH="0" baseline="0" noProof="0" dirty="0">
              <a:ln>
                <a:noFill/>
              </a:ln>
              <a:solidFill>
                <a:srgbClr val="33332F"/>
              </a:solidFill>
              <a:effectLst/>
              <a:uLnTx/>
              <a:uFillTx/>
              <a:latin typeface="Arial" panose="0208060402020202020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758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DDEABB-B9C9-1640-924E-58C99D4EE4AD}" type="slidenum"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NovaPoshta" pitchFamily="2" charset="77"/>
                <a:ea typeface="+mn-ea"/>
                <a:cs typeface="+mn-cs"/>
              </a:rPr>
            </a:fld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DA281C"/>
              </a:solidFill>
              <a:effectLst/>
              <a:uLnTx/>
              <a:uFillTx/>
              <a:latin typeface="NovaPoshta" pitchFamily="2" charset="77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4"/>
          <p:cNvSpPr>
            <a:spLocks noGrp="1"/>
          </p:cNvSpPr>
          <p:nvPr>
            <p:ph type="pic" sz="quarter" idx="37"/>
          </p:nvPr>
        </p:nvSpPr>
        <p:spPr>
          <a:xfrm>
            <a:off x="0" y="21"/>
            <a:ext cx="24382413" cy="13715986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algn="ctr">
              <a:defRPr sz="2000"/>
            </a:lvl1pPr>
          </a:lstStyle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223895" y="758160"/>
            <a:ext cx="18334865" cy="3321768"/>
          </a:xfrm>
        </p:spPr>
        <p:txBody>
          <a:bodyPr lIns="0" rIns="0" anchor="t" anchorCtr="0">
            <a:normAutofit/>
          </a:bodyPr>
          <a:lstStyle>
            <a:lvl1pPr algn="l">
              <a:lnSpc>
                <a:spcPct val="100000"/>
              </a:lnSpc>
              <a:defRPr sz="6400" b="1" i="0" cap="none" spc="0" baseline="0">
                <a:solidFill>
                  <a:schemeClr val="bg1"/>
                </a:solidFill>
                <a:latin typeface="Arial" panose="02080604020202020204" charset="0"/>
                <a:cs typeface="Arial" panose="02080604020202020204" charset="0"/>
              </a:defRPr>
            </a:lvl1pPr>
          </a:lstStyle>
          <a:p>
            <a:r>
              <a:rPr lang="en-US" dirty="0"/>
              <a:t>Presentation heading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3893" y="1541460"/>
            <a:ext cx="18334865" cy="1755168"/>
          </a:xfrm>
        </p:spPr>
        <p:txBody>
          <a:bodyPr lIns="0" tIns="0" rIns="0" bIns="0">
            <a:noAutofit/>
          </a:bodyPr>
          <a:lstStyle>
            <a:lvl1pPr marL="0" marR="0" indent="0" algn="l" defTabSz="96901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charset="0"/>
              <a:buNone/>
              <a:defRPr sz="6400" b="0" i="0" cap="none" spc="0" baseline="0">
                <a:solidFill>
                  <a:schemeClr val="bg1"/>
                </a:solidFill>
                <a:latin typeface="Arial" panose="02080604020202020204" charset="0"/>
                <a:cs typeface="Arial" panose="02080604020202020204" charset="0"/>
              </a:defRPr>
            </a:lvl1pPr>
            <a:lvl2pPr marL="484505" indent="0" algn="ctr">
              <a:buNone/>
              <a:defRPr sz="2120"/>
            </a:lvl2pPr>
            <a:lvl3pPr marL="969645" indent="0" algn="ctr">
              <a:buNone/>
              <a:defRPr sz="1910"/>
            </a:lvl3pPr>
            <a:lvl4pPr marL="1454150" indent="0" algn="ctr">
              <a:buNone/>
              <a:defRPr sz="1700"/>
            </a:lvl4pPr>
            <a:lvl5pPr marL="1939290" indent="0" algn="ctr">
              <a:buNone/>
              <a:defRPr sz="1700"/>
            </a:lvl5pPr>
            <a:lvl6pPr marL="2423795" indent="0" algn="ctr">
              <a:buNone/>
              <a:defRPr sz="1700"/>
            </a:lvl6pPr>
            <a:lvl7pPr marL="2908935" indent="0" algn="ctr">
              <a:buNone/>
              <a:defRPr sz="1700"/>
            </a:lvl7pPr>
            <a:lvl8pPr marL="3393440" indent="0" algn="ctr">
              <a:buNone/>
              <a:defRPr sz="1700"/>
            </a:lvl8pPr>
            <a:lvl9pPr marL="3878580" indent="0" algn="ctr">
              <a:buNone/>
              <a:defRPr sz="1700"/>
            </a:lvl9pPr>
          </a:lstStyle>
          <a:p>
            <a:r>
              <a:rPr lang="en-US" dirty="0"/>
              <a:t>Presenter Name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_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4 </a:t>
            </a:r>
            <a:r>
              <a:rPr lang="en-US" dirty="0" err="1"/>
              <a:t>Col_Title</a:t>
            </a:r>
            <a:r>
              <a:rPr lang="en-US" dirty="0"/>
              <a:t> + Content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11956" y="13093701"/>
            <a:ext cx="9293399" cy="349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8D1895-241D-B447-8705-FB5433B5C95F}" type="slidenum">
              <a:rPr lang="en-US" smtClean="0"/>
            </a:fld>
            <a:endParaRPr lang="en-US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615912" y="2800350"/>
            <a:ext cx="5327301" cy="9832976"/>
          </a:xfrm>
          <a:prstGeom prst="roundRect">
            <a:avLst>
              <a:gd name="adj" fmla="val 11809"/>
            </a:avLst>
          </a:prstGeom>
          <a:solidFill>
            <a:schemeClr val="bg1"/>
          </a:solidFill>
          <a:effectLst>
            <a:outerShdw blurRad="127000" dist="25400" dir="5400000" algn="tl" rotWithShape="0">
              <a:prstClr val="black">
                <a:alpha val="20000"/>
              </a:prstClr>
            </a:outerShdw>
          </a:effectLst>
        </p:spPr>
        <p:txBody>
          <a:bodyPr lIns="182880" tIns="182880" rIns="182880" bIns="182880"/>
          <a:lstStyle>
            <a:lvl1pPr algn="l">
              <a:defRPr sz="3600" b="1">
                <a:latin typeface="+mj-lt"/>
              </a:defRPr>
            </a:lvl1pPr>
            <a:lvl2pPr algn="l">
              <a:defRPr sz="3600" b="1">
                <a:latin typeface="+mj-lt"/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9" hasCustomPrompt="1"/>
          </p:nvPr>
        </p:nvSpPr>
        <p:spPr>
          <a:xfrm>
            <a:off x="6555171" y="2800350"/>
            <a:ext cx="5327301" cy="9832976"/>
          </a:xfrm>
          <a:prstGeom prst="roundRect">
            <a:avLst>
              <a:gd name="adj" fmla="val 11809"/>
            </a:avLst>
          </a:prstGeom>
          <a:solidFill>
            <a:schemeClr val="bg1"/>
          </a:solidFill>
          <a:effectLst>
            <a:outerShdw blurRad="127000" dist="25400" dir="5400000" algn="tl" rotWithShape="0">
              <a:prstClr val="black">
                <a:alpha val="20000"/>
              </a:prstClr>
            </a:outerShdw>
          </a:effectLst>
        </p:spPr>
        <p:txBody>
          <a:bodyPr lIns="182880" tIns="182880" rIns="182880" bIns="182880"/>
          <a:lstStyle>
            <a:lvl1pPr algn="l">
              <a:defRPr sz="3600" b="1">
                <a:latin typeface="+mj-lt"/>
              </a:defRPr>
            </a:lvl1pPr>
            <a:lvl2pPr algn="l">
              <a:defRPr sz="3600" b="1">
                <a:latin typeface="+mj-lt"/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12492815" y="2800350"/>
            <a:ext cx="5327301" cy="9832976"/>
          </a:xfrm>
          <a:prstGeom prst="roundRect">
            <a:avLst>
              <a:gd name="adj" fmla="val 11809"/>
            </a:avLst>
          </a:prstGeom>
          <a:solidFill>
            <a:schemeClr val="bg1"/>
          </a:solidFill>
          <a:effectLst>
            <a:outerShdw blurRad="127000" dist="25400" dir="5400000" algn="tl" rotWithShape="0">
              <a:prstClr val="black">
                <a:alpha val="20000"/>
              </a:prstClr>
            </a:outerShdw>
          </a:effectLst>
        </p:spPr>
        <p:txBody>
          <a:bodyPr lIns="182880" tIns="182880" rIns="182880" bIns="182880"/>
          <a:lstStyle>
            <a:lvl1pPr algn="l">
              <a:defRPr sz="3600" b="1">
                <a:latin typeface="+mj-lt"/>
              </a:defRPr>
            </a:lvl1pPr>
            <a:lvl2pPr algn="l">
              <a:defRPr sz="3600" b="1">
                <a:latin typeface="+mj-lt"/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21" hasCustomPrompt="1"/>
          </p:nvPr>
        </p:nvSpPr>
        <p:spPr>
          <a:xfrm>
            <a:off x="18436028" y="2800350"/>
            <a:ext cx="5327301" cy="9832976"/>
          </a:xfrm>
          <a:prstGeom prst="roundRect">
            <a:avLst>
              <a:gd name="adj" fmla="val 11809"/>
            </a:avLst>
          </a:prstGeom>
          <a:solidFill>
            <a:schemeClr val="bg1"/>
          </a:solidFill>
          <a:effectLst>
            <a:outerShdw blurRad="127000" dist="25400" dir="5400000" algn="tl" rotWithShape="0">
              <a:prstClr val="black">
                <a:alpha val="20000"/>
              </a:prstClr>
            </a:outerShdw>
          </a:effectLst>
        </p:spPr>
        <p:txBody>
          <a:bodyPr lIns="182880" tIns="182880" rIns="182880" bIns="182880"/>
          <a:lstStyle>
            <a:lvl1pPr algn="l">
              <a:defRPr sz="3600" b="1">
                <a:latin typeface="+mj-lt"/>
              </a:defRPr>
            </a:lvl1pPr>
            <a:lvl2pPr algn="l">
              <a:defRPr sz="3600" b="1">
                <a:latin typeface="+mj-lt"/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7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11957" y="4681729"/>
            <a:ext cx="5327303" cy="6998206"/>
          </a:xfrm>
        </p:spPr>
        <p:txBody>
          <a:bodyPr lIns="274320" rIns="274320"/>
          <a:lstStyle>
            <a:lvl1pPr algn="l"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algn="l">
              <a:defRPr sz="2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8" name="Text Placeholder 25"/>
          <p:cNvSpPr>
            <a:spLocks noGrp="1"/>
          </p:cNvSpPr>
          <p:nvPr>
            <p:ph type="body" sz="quarter" idx="23" hasCustomPrompt="1"/>
          </p:nvPr>
        </p:nvSpPr>
        <p:spPr>
          <a:xfrm>
            <a:off x="6555170" y="4681729"/>
            <a:ext cx="5327303" cy="6998206"/>
          </a:xfrm>
        </p:spPr>
        <p:txBody>
          <a:bodyPr lIns="274320" rIns="274320"/>
          <a:lstStyle>
            <a:lvl1pPr algn="l"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algn="l">
              <a:defRPr sz="2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Text Placeholder 25"/>
          <p:cNvSpPr>
            <a:spLocks noGrp="1"/>
          </p:cNvSpPr>
          <p:nvPr>
            <p:ph type="body" sz="quarter" idx="24" hasCustomPrompt="1"/>
          </p:nvPr>
        </p:nvSpPr>
        <p:spPr>
          <a:xfrm>
            <a:off x="12492816" y="4681729"/>
            <a:ext cx="5327303" cy="6998206"/>
          </a:xfrm>
        </p:spPr>
        <p:txBody>
          <a:bodyPr lIns="274320" rIns="274320"/>
          <a:lstStyle>
            <a:lvl1pPr algn="l"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algn="l">
              <a:defRPr sz="2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25" hasCustomPrompt="1"/>
          </p:nvPr>
        </p:nvSpPr>
        <p:spPr>
          <a:xfrm>
            <a:off x="18436029" y="4681729"/>
            <a:ext cx="5327303" cy="6998206"/>
          </a:xfrm>
        </p:spPr>
        <p:txBody>
          <a:bodyPr lIns="274320" rIns="274320"/>
          <a:lstStyle>
            <a:lvl1pPr algn="l"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algn="l">
              <a:defRPr sz="2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854519" y="-3211227"/>
            <a:ext cx="36938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OMD Gradient Palette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16616493" y="-1704991"/>
            <a:ext cx="36938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Shadows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7050972" y="-1007345"/>
            <a:ext cx="1373159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Level 1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8937227" y="-1007345"/>
            <a:ext cx="1373159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Level 2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71" hasCustomPrompt="1"/>
          </p:nvPr>
        </p:nvSpPr>
        <p:spPr>
          <a:xfrm>
            <a:off x="4891605" y="-2282338"/>
            <a:ext cx="482569" cy="482600"/>
          </a:xfrm>
          <a:prstGeom prst="ellipse">
            <a:avLst/>
          </a:prstGeom>
          <a:gradFill>
            <a:gsLst>
              <a:gs pos="99000">
                <a:schemeClr val="accent6"/>
              </a:gs>
              <a:gs pos="28000">
                <a:schemeClr val="tx2"/>
              </a:gs>
            </a:gsLst>
            <a:lin ang="18900000" scaled="1"/>
          </a:gradFill>
          <a:effectLst>
            <a:outerShdw blurRad="381000" dist="101600" dir="5400000" algn="ctr" rotWithShape="0">
              <a:schemeClr val="tx1">
                <a:alpha val="15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dirty="0">
                <a:noFill/>
                <a:latin typeface="+mj-lt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72" hasCustomPrompt="1"/>
          </p:nvPr>
        </p:nvSpPr>
        <p:spPr>
          <a:xfrm>
            <a:off x="5531760" y="-228233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tx2"/>
              </a:gs>
              <a:gs pos="72000">
                <a:schemeClr val="accent2"/>
              </a:gs>
              <a:gs pos="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381000" dist="101600" dir="5400000" algn="ctr" rotWithShape="0">
              <a:schemeClr val="tx1">
                <a:alpha val="20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3" hasCustomPrompt="1"/>
          </p:nvPr>
        </p:nvSpPr>
        <p:spPr>
          <a:xfrm>
            <a:off x="6171914" y="-228233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0"/>
            <a:tileRect/>
          </a:gradFill>
          <a:ln>
            <a:noFill/>
          </a:ln>
          <a:effectLst>
            <a:outerShdw blurRad="381000" dist="101600" dir="5400000" algn="ctr" rotWithShape="0">
              <a:schemeClr val="tx1">
                <a:alpha val="20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74" hasCustomPrompt="1"/>
          </p:nvPr>
        </p:nvSpPr>
        <p:spPr>
          <a:xfrm>
            <a:off x="6812068" y="-228233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67000">
                <a:schemeClr val="accent5"/>
              </a:gs>
              <a:gs pos="100000">
                <a:schemeClr val="accent4"/>
              </a:gs>
            </a:gsLst>
            <a:lin ang="18900000" scaled="1"/>
            <a:tileRect/>
          </a:gradFill>
          <a:ln>
            <a:noFill/>
          </a:ln>
          <a:effectLst>
            <a:outerShdw blurRad="381000" dist="101600" dir="5400000" algn="ctr" rotWithShape="0">
              <a:schemeClr val="tx1">
                <a:alpha val="20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75" hasCustomPrompt="1"/>
          </p:nvPr>
        </p:nvSpPr>
        <p:spPr>
          <a:xfrm>
            <a:off x="7452221" y="-2282338"/>
            <a:ext cx="482569" cy="482600"/>
          </a:xfrm>
          <a:prstGeom prst="ellipse">
            <a:avLst/>
          </a:prstGeom>
          <a:gradFill flip="none" rotWithShape="1">
            <a:gsLst>
              <a:gs pos="13000">
                <a:schemeClr val="accent3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381000" dist="101600" dir="5400000" algn="ctr" rotWithShape="0">
              <a:schemeClr val="tx1">
                <a:alpha val="20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76"/>
          </p:nvPr>
        </p:nvSpPr>
        <p:spPr>
          <a:xfrm>
            <a:off x="18550294" y="-1032428"/>
            <a:ext cx="482569" cy="482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101600" dir="5400000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2400" dirty="0">
                <a:noFill/>
                <a:latin typeface="GT Walsheim Pro O" pitchFamily="2" charset="77"/>
                <a:ea typeface="+mn-ea"/>
                <a:cs typeface="+mn-cs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177"/>
          </p:nvPr>
        </p:nvSpPr>
        <p:spPr>
          <a:xfrm>
            <a:off x="16623762" y="-1032428"/>
            <a:ext cx="482569" cy="482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25400" dir="5400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2400" dirty="0">
                <a:noFill/>
                <a:latin typeface="GT Walsheim Pro O" pitchFamily="2" charset="77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32" name="Text Placeholder 21"/>
          <p:cNvSpPr>
            <a:spLocks noGrp="1"/>
          </p:cNvSpPr>
          <p:nvPr>
            <p:ph type="body" sz="quarter" idx="178"/>
          </p:nvPr>
        </p:nvSpPr>
        <p:spPr>
          <a:xfrm>
            <a:off x="8103532" y="-228233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accent6">
                  <a:lumMod val="60000"/>
                  <a:lumOff val="4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381000" dist="101600" dir="5400000" algn="ctr" rotWithShape="0">
              <a:schemeClr val="tx1">
                <a:alpha val="20000"/>
              </a:scheme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33" name="TextBox 32"/>
          <p:cNvSpPr txBox="1"/>
          <p:nvPr userDrawn="1"/>
        </p:nvSpPr>
        <p:spPr>
          <a:xfrm>
            <a:off x="10197209" y="-1704991"/>
            <a:ext cx="36938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Gradient Overlays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90" hasCustomPrompt="1"/>
          </p:nvPr>
        </p:nvSpPr>
        <p:spPr>
          <a:xfrm>
            <a:off x="10197208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65000"/>
                </a:schemeClr>
              </a:gs>
            </a:gsLst>
            <a:lin ang="16200000" scaled="1"/>
            <a:tileRect/>
          </a:gradFill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dirty="0">
                <a:noFill/>
                <a:latin typeface="+mj-lt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191" hasCustomPrompt="1"/>
          </p:nvPr>
        </p:nvSpPr>
        <p:spPr>
          <a:xfrm>
            <a:off x="10837362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accent6">
                  <a:alpha val="15000"/>
                </a:schemeClr>
              </a:gs>
              <a:gs pos="0">
                <a:schemeClr val="tx2">
                  <a:alpha val="65000"/>
                </a:schemeClr>
              </a:gs>
            </a:gsLst>
            <a:lin ang="16200000" scaled="1"/>
            <a:tileRect/>
          </a:gradFill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dirty="0">
                <a:noFill/>
                <a:latin typeface="+mj-lt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92" hasCustomPrompt="1"/>
          </p:nvPr>
        </p:nvSpPr>
        <p:spPr>
          <a:xfrm>
            <a:off x="4891605" y="-1032428"/>
            <a:ext cx="482569" cy="482600"/>
          </a:xfrm>
          <a:prstGeom prst="ellipse">
            <a:avLst/>
          </a:prstGeom>
          <a:gradFill>
            <a:gsLst>
              <a:gs pos="99000">
                <a:schemeClr val="accent6"/>
              </a:gs>
              <a:gs pos="28000">
                <a:schemeClr val="tx2"/>
              </a:gs>
            </a:gsLst>
            <a:lin ang="18900000" scaled="1"/>
          </a:gradFill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dirty="0">
                <a:noFill/>
                <a:latin typeface="+mj-lt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193" hasCustomPrompt="1"/>
          </p:nvPr>
        </p:nvSpPr>
        <p:spPr>
          <a:xfrm>
            <a:off x="5531760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tx2"/>
              </a:gs>
              <a:gs pos="72000">
                <a:schemeClr val="accent2"/>
              </a:gs>
              <a:gs pos="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94" hasCustomPrompt="1"/>
          </p:nvPr>
        </p:nvSpPr>
        <p:spPr>
          <a:xfrm>
            <a:off x="6171914" y="-103242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0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95" hasCustomPrompt="1"/>
          </p:nvPr>
        </p:nvSpPr>
        <p:spPr>
          <a:xfrm>
            <a:off x="6812068" y="-103242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67000">
                <a:schemeClr val="accent5"/>
              </a:gs>
              <a:gs pos="100000">
                <a:schemeClr val="accent4"/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96" hasCustomPrompt="1"/>
          </p:nvPr>
        </p:nvSpPr>
        <p:spPr>
          <a:xfrm>
            <a:off x="7452221" y="-1032428"/>
            <a:ext cx="482569" cy="482600"/>
          </a:xfrm>
          <a:prstGeom prst="ellipse">
            <a:avLst/>
          </a:prstGeom>
          <a:gradFill flip="none" rotWithShape="1">
            <a:gsLst>
              <a:gs pos="13000">
                <a:schemeClr val="accent3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1" name="Text Placeholder 21"/>
          <p:cNvSpPr>
            <a:spLocks noGrp="1"/>
          </p:cNvSpPr>
          <p:nvPr>
            <p:ph type="body" sz="quarter" idx="197"/>
          </p:nvPr>
        </p:nvSpPr>
        <p:spPr>
          <a:xfrm>
            <a:off x="8103532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accent6">
                  <a:lumMod val="60000"/>
                  <a:lumOff val="40000"/>
                </a:schemeClr>
              </a:gs>
              <a:gs pos="0">
                <a:schemeClr val="tx2">
                  <a:lumMod val="60000"/>
                  <a:lumOff val="4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42" name="TextBox 41"/>
          <p:cNvSpPr txBox="1"/>
          <p:nvPr userDrawn="1"/>
        </p:nvSpPr>
        <p:spPr>
          <a:xfrm>
            <a:off x="4854518" y="-1446989"/>
            <a:ext cx="17854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No Shadow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854518" y="-2655623"/>
            <a:ext cx="17854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L2 Shadow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198" hasCustomPrompt="1"/>
          </p:nvPr>
        </p:nvSpPr>
        <p:spPr>
          <a:xfrm>
            <a:off x="11497929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tx2">
                  <a:alpha val="15000"/>
                </a:schemeClr>
              </a:gs>
              <a:gs pos="72000">
                <a:schemeClr val="accent2">
                  <a:alpha val="50000"/>
                </a:schemeClr>
              </a:gs>
              <a:gs pos="0">
                <a:schemeClr val="accent1">
                  <a:alpha val="6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99" hasCustomPrompt="1"/>
          </p:nvPr>
        </p:nvSpPr>
        <p:spPr>
          <a:xfrm>
            <a:off x="12138084" y="-103242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6500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0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200" hasCustomPrompt="1"/>
          </p:nvPr>
        </p:nvSpPr>
        <p:spPr>
          <a:xfrm>
            <a:off x="12778238" y="-1032428"/>
            <a:ext cx="482569" cy="4826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65000"/>
                </a:schemeClr>
              </a:gs>
              <a:gs pos="67000">
                <a:schemeClr val="accent5">
                  <a:alpha val="50000"/>
                </a:schemeClr>
              </a:gs>
              <a:gs pos="100000">
                <a:schemeClr val="accent4">
                  <a:alpha val="15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01" hasCustomPrompt="1"/>
          </p:nvPr>
        </p:nvSpPr>
        <p:spPr>
          <a:xfrm>
            <a:off x="13418390" y="-1032428"/>
            <a:ext cx="482569" cy="482600"/>
          </a:xfrm>
          <a:prstGeom prst="ellipse">
            <a:avLst/>
          </a:prstGeom>
          <a:gradFill flip="none" rotWithShape="1">
            <a:gsLst>
              <a:gs pos="13000">
                <a:schemeClr val="accent3">
                  <a:lumMod val="60000"/>
                  <a:lumOff val="40000"/>
                  <a:alpha val="65000"/>
                </a:schemeClr>
              </a:gs>
              <a:gs pos="100000">
                <a:schemeClr val="accent4">
                  <a:lumMod val="60000"/>
                  <a:lumOff val="40000"/>
                  <a:alpha val="15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r>
              <a:rPr lang="en-US"/>
              <a:t>`</a:t>
            </a:r>
            <a:endParaRPr lang="en-US" dirty="0"/>
          </a:p>
        </p:txBody>
      </p:sp>
      <p:sp>
        <p:nvSpPr>
          <p:cNvPr id="48" name="Text Placeholder 21"/>
          <p:cNvSpPr>
            <a:spLocks noGrp="1"/>
          </p:cNvSpPr>
          <p:nvPr>
            <p:ph type="body" sz="quarter" idx="202"/>
          </p:nvPr>
        </p:nvSpPr>
        <p:spPr>
          <a:xfrm>
            <a:off x="14069702" y="-1032428"/>
            <a:ext cx="482569" cy="482600"/>
          </a:xfrm>
          <a:prstGeom prst="ellipse">
            <a:avLst/>
          </a:prstGeom>
          <a:gradFill flip="none" rotWithShape="1">
            <a:gsLst>
              <a:gs pos="100000">
                <a:schemeClr val="accent6">
                  <a:lumMod val="60000"/>
                  <a:lumOff val="40000"/>
                  <a:alpha val="15000"/>
                </a:schemeClr>
              </a:gs>
              <a:gs pos="0">
                <a:schemeClr val="tx2">
                  <a:lumMod val="60000"/>
                  <a:lumOff val="40000"/>
                  <a:alpha val="6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" b="1" dirty="0">
                <a:noFill/>
                <a:latin typeface="+mj-lt"/>
                <a:ea typeface="+mn-ea"/>
                <a:cs typeface="+mn-cs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49" name="TextBox 48"/>
          <p:cNvSpPr txBox="1"/>
          <p:nvPr userDrawn="1"/>
        </p:nvSpPr>
        <p:spPr>
          <a:xfrm>
            <a:off x="2" y="-2065194"/>
            <a:ext cx="36938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+mj-lt"/>
              </a:rPr>
              <a:t>Quick Reference Styles</a:t>
            </a:r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4114536" y="-3211228"/>
            <a:ext cx="0" cy="2661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and content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247696" y="3770526"/>
            <a:ext cx="14470708" cy="827105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246861" y="2790422"/>
            <a:ext cx="14471250" cy="1051352"/>
          </a:xfrm>
        </p:spPr>
        <p:txBody>
          <a:bodyPr lIns="0" tIns="0" rIns="0" bIns="0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Master Subtitle styles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078829" y="12692480"/>
            <a:ext cx="1055891" cy="4331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chemeClr val="tx1"/>
                </a:solidFill>
                <a:latin typeface="Arial Regular"/>
              </a:defRPr>
            </a:lvl1pPr>
          </a:lstStyle>
          <a:p>
            <a:fld id="{B4653C60-DF81-438F-BE17-4AEF69971777}" type="slidenum">
              <a:rPr lang="en-GB" smtClean="0"/>
            </a:fld>
            <a:endParaRPr lang="en-GB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66372" y="12692480"/>
            <a:ext cx="20662303" cy="4331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GB" sz="1400" smtClean="0"/>
            </a:lvl1pPr>
          </a:lstStyle>
          <a:p>
            <a:r>
              <a:rPr lang="en-GB" dirty="0"/>
              <a:t>Presentation Title   |  Client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643052" y="1085224"/>
            <a:ext cx="21019784" cy="1487156"/>
          </a:xfrm>
          <a:prstGeom prst="rect">
            <a:avLst/>
          </a:prstGeo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idx="1"/>
          </p:nvPr>
        </p:nvSpPr>
        <p:spPr>
          <a:xfrm>
            <a:off x="890057" y="4019341"/>
            <a:ext cx="20772778" cy="7114234"/>
          </a:xfrm>
          <a:prstGeom prst="rect">
            <a:avLst/>
          </a:prstGeo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2712879" y="1085224"/>
            <a:ext cx="18186334" cy="1487156"/>
          </a:xfrm>
          <a:prstGeom prst="rect">
            <a:avLst/>
          </a:prstGeo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idx="1"/>
          </p:nvPr>
        </p:nvSpPr>
        <p:spPr>
          <a:xfrm>
            <a:off x="2712876" y="4019341"/>
            <a:ext cx="16016032" cy="7114234"/>
          </a:xfrm>
          <a:prstGeom prst="rect">
            <a:avLst/>
          </a:prstGeo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793" y="2566685"/>
            <a:ext cx="21827807" cy="939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707600" y="410667"/>
            <a:ext cx="137883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rgbClr val="DA281C"/>
                </a:solidFill>
                <a:latin typeface="NovaPoshta" pitchFamily="2" charset="77"/>
              </a:defRPr>
            </a:lvl1pPr>
          </a:lstStyle>
          <a:p>
            <a:pPr defTabSz="1943100"/>
            <a:fld id="{86CB4B4D-7CA3-9044-876B-883B54F8677D}" type="slidenum">
              <a:rPr lang="ru-RU" smtClean="0"/>
            </a:fld>
            <a:endParaRPr lang="ru-RU" dirty="0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876243" y="724491"/>
            <a:ext cx="21831357" cy="9787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Asset 3@2x.png"/>
          <p:cNvPicPr>
            <a:picLocks noChangeAspect="1"/>
          </p:cNvPicPr>
          <p:nvPr userDrawn="1"/>
        </p:nvPicPr>
        <p:blipFill rotWithShape="1">
          <a:blip r:embed="rId12"/>
          <a:srcRect r="4870" b="8127"/>
          <a:stretch>
            <a:fillRect/>
          </a:stretch>
        </p:blipFill>
        <p:spPr>
          <a:xfrm>
            <a:off x="19140623" y="12689237"/>
            <a:ext cx="5243378" cy="1026764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marR="0" indent="0" algn="l" defTabSz="1828165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defRPr sz="6400" b="1" kern="1200">
          <a:solidFill>
            <a:srgbClr val="DA281C"/>
          </a:solidFill>
          <a:latin typeface="NovaPoshta" pitchFamily="2" charset="77"/>
          <a:ea typeface="+mj-ea"/>
          <a:cs typeface="+mj-cs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3800"/>
        </a:spcBef>
        <a:buSzPct val="80000"/>
        <a:buFont typeface="Wingdings" charset="2"/>
        <a:buChar char="§"/>
        <a:defRPr sz="5600" kern="1200">
          <a:solidFill>
            <a:schemeClr val="tx1"/>
          </a:solidFill>
          <a:latin typeface="NovaPoshta" pitchFamily="2" charset="77"/>
          <a:ea typeface="+mn-ea"/>
          <a:cs typeface="+mn-cs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3800"/>
        </a:spcBef>
        <a:buSzPct val="80000"/>
        <a:buFont typeface="Wingdings" charset="2"/>
        <a:buChar char="§"/>
        <a:defRPr sz="5600" kern="1200">
          <a:solidFill>
            <a:schemeClr val="tx1"/>
          </a:solidFill>
          <a:latin typeface="NovaPoshta" pitchFamily="2" charset="77"/>
          <a:ea typeface="+mn-ea"/>
          <a:cs typeface="+mn-cs"/>
        </a:defRPr>
      </a:lvl2pPr>
      <a:lvl3pPr marL="2286000" indent="-457200" algn="l" defTabSz="1828165" rtl="0" eaLnBrk="1" latinLnBrk="0" hangingPunct="1">
        <a:lnSpc>
          <a:spcPct val="90000"/>
        </a:lnSpc>
        <a:spcBef>
          <a:spcPts val="3800"/>
        </a:spcBef>
        <a:buSzPct val="80000"/>
        <a:buFont typeface="Wingdings" charset="2"/>
        <a:buChar char="§"/>
        <a:defRPr sz="5600" kern="1200">
          <a:solidFill>
            <a:schemeClr val="tx1"/>
          </a:solidFill>
          <a:latin typeface="NovaPoshta" pitchFamily="2" charset="77"/>
          <a:ea typeface="+mn-ea"/>
          <a:cs typeface="+mn-cs"/>
        </a:defRPr>
      </a:lvl3pPr>
      <a:lvl4pPr marL="3200400" indent="-457200" algn="l" defTabSz="1828165" rtl="0" eaLnBrk="1" latinLnBrk="0" hangingPunct="1">
        <a:lnSpc>
          <a:spcPct val="90000"/>
        </a:lnSpc>
        <a:spcBef>
          <a:spcPts val="3800"/>
        </a:spcBef>
        <a:buSzPct val="80000"/>
        <a:buFont typeface="Wingdings" charset="2"/>
        <a:buChar char="§"/>
        <a:defRPr sz="5600" kern="1200">
          <a:solidFill>
            <a:schemeClr val="tx1"/>
          </a:solidFill>
          <a:latin typeface="NovaPoshta" pitchFamily="2" charset="77"/>
          <a:ea typeface="+mn-ea"/>
          <a:cs typeface="+mn-cs"/>
        </a:defRPr>
      </a:lvl4pPr>
      <a:lvl5pPr marL="4114800" indent="-457200" algn="l" defTabSz="1828165" rtl="0" eaLnBrk="1" latinLnBrk="0" hangingPunct="1">
        <a:lnSpc>
          <a:spcPct val="90000"/>
        </a:lnSpc>
        <a:spcBef>
          <a:spcPts val="3800"/>
        </a:spcBef>
        <a:buSzPct val="80000"/>
        <a:buFont typeface="Wingdings" charset="2"/>
        <a:buChar char="§"/>
        <a:defRPr sz="5600" kern="1200">
          <a:solidFill>
            <a:schemeClr val="tx1"/>
          </a:solidFill>
          <a:latin typeface="NovaPoshta" pitchFamily="2" charset="77"/>
          <a:ea typeface="+mn-ea"/>
          <a:cs typeface="+mn-cs"/>
        </a:defRPr>
      </a:lvl5pPr>
      <a:lvl6pPr marL="50292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8060402020202020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8060402020202020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8060402020202020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8060402020202020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4329" y="1027415"/>
            <a:ext cx="11882760" cy="6920831"/>
          </a:xfrm>
        </p:spPr>
        <p:txBody>
          <a:bodyPr/>
          <a:lstStyle/>
          <a:p>
            <a:pPr lvl="0" defTabSz="17589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dirty="0" smtClean="0">
                <a:solidFill>
                  <a:srgbClr val="172B4D"/>
                </a:solidFill>
                <a:latin typeface="NovaPoshta" pitchFamily="2" charset="77"/>
              </a:rPr>
              <a:t>Доставка </a:t>
            </a:r>
            <a:r>
              <a:rPr lang="ru-RU" sz="4000" dirty="0" err="1" smtClean="0">
                <a:solidFill>
                  <a:srgbClr val="172B4D"/>
                </a:solidFill>
                <a:latin typeface="NovaPoshta" pitchFamily="2" charset="77"/>
              </a:rPr>
              <a:t>товарів</a:t>
            </a:r>
            <a:r>
              <a:rPr lang="ru-RU" sz="4000" dirty="0" smtClean="0">
                <a:solidFill>
                  <a:srgbClr val="172B4D"/>
                </a:solidFill>
                <a:latin typeface="NovaPoshta" pitchFamily="2" charset="77"/>
              </a:rPr>
              <a:t> для </a:t>
            </a:r>
            <a:r>
              <a:rPr lang="ru-RU" sz="4000" dirty="0" err="1" smtClean="0">
                <a:solidFill>
                  <a:srgbClr val="172B4D"/>
                </a:solidFill>
                <a:latin typeface="NovaPoshta" pitchFamily="2" charset="77"/>
              </a:rPr>
              <a:t>краси</a:t>
            </a:r>
            <a:r>
              <a:rPr lang="ru-RU" sz="4000" dirty="0" smtClean="0">
                <a:solidFill>
                  <a:srgbClr val="172B4D"/>
                </a:solidFill>
                <a:latin typeface="NovaPoshta" pitchFamily="2" charset="77"/>
              </a:rPr>
              <a:t> у </a:t>
            </a:r>
            <a:r>
              <a:rPr lang="ru-RU" sz="4000" dirty="0" err="1" smtClean="0">
                <a:solidFill>
                  <a:srgbClr val="172B4D"/>
                </a:solidFill>
                <a:latin typeface="NovaPoshta" pitchFamily="2" charset="77"/>
              </a:rPr>
              <a:t>поштомат</a:t>
            </a:r>
            <a:br>
              <a:rPr lang="ru-RU" sz="4000" dirty="0">
                <a:solidFill>
                  <a:srgbClr val="172B4D"/>
                </a:solidFill>
                <a:latin typeface="NovaPoshta" pitchFamily="2" charset="77"/>
              </a:rPr>
            </a:br>
            <a:r>
              <a:rPr lang="ru-RU" sz="3600" b="0" dirty="0">
                <a:solidFill>
                  <a:srgbClr val="172B4D"/>
                </a:solidFill>
                <a:latin typeface="NovaPoshta" pitchFamily="2" charset="77"/>
              </a:rPr>
              <a:t>безкоштовно з онлайн-</a:t>
            </a:r>
            <a:r>
              <a:rPr lang="ru-RU" sz="3600" b="0" dirty="0" err="1">
                <a:solidFill>
                  <a:srgbClr val="172B4D"/>
                </a:solidFill>
                <a:latin typeface="NovaPoshta" pitchFamily="2" charset="77"/>
              </a:rPr>
              <a:t>магазинів</a:t>
            </a:r>
            <a:r>
              <a:rPr lang="ru-RU" sz="3600" b="0" dirty="0">
                <a:solidFill>
                  <a:srgbClr val="172B4D"/>
                </a:solidFill>
                <a:latin typeface="NovaPoshta" pitchFamily="2" charset="77"/>
              </a:rPr>
              <a:t> </a:t>
            </a:r>
            <a:r>
              <a:rPr lang="ru-RU" sz="3600" b="0" dirty="0" err="1" smtClean="0">
                <a:solidFill>
                  <a:srgbClr val="172B4D"/>
                </a:solidFill>
                <a:latin typeface="NovaPoshta" pitchFamily="2" charset="77"/>
              </a:rPr>
              <a:t>партнерів</a:t>
            </a:r>
            <a:br>
              <a:rPr lang="ru-RU" sz="3600" b="0" dirty="0" smtClean="0">
                <a:solidFill>
                  <a:srgbClr val="172B4D"/>
                </a:solidFill>
                <a:latin typeface="NovaPoshta" pitchFamily="2" charset="77"/>
              </a:rPr>
            </a:br>
            <a:br>
              <a:rPr lang="ru-RU" sz="3600" b="0" dirty="0" smtClean="0">
                <a:solidFill>
                  <a:srgbClr val="172B4D"/>
                </a:solidFill>
                <a:latin typeface="NovaPoshta" pitchFamily="2" charset="77"/>
              </a:rPr>
            </a:br>
            <a:br>
              <a:rPr lang="ru-RU" sz="3600" b="0" dirty="0" smtClean="0">
                <a:solidFill>
                  <a:srgbClr val="172B4D"/>
                </a:solidFill>
                <a:latin typeface="NovaPoshta" pitchFamily="2" charset="77"/>
              </a:rPr>
            </a:br>
            <a:br>
              <a:rPr lang="ru-RU" sz="3600" b="0" dirty="0" smtClean="0">
                <a:solidFill>
                  <a:srgbClr val="172B4D"/>
                </a:solidFill>
                <a:latin typeface="NovaPoshta" pitchFamily="2" charset="77"/>
              </a:rPr>
            </a:br>
            <a:br>
              <a:rPr lang="ru-RU" sz="3600" b="0" dirty="0">
                <a:solidFill>
                  <a:srgbClr val="172B4D"/>
                </a:solidFill>
                <a:latin typeface="NovaPoshta" pitchFamily="2" charset="77"/>
              </a:rPr>
            </a:br>
            <a:br>
              <a:rPr lang="ru-RU" sz="3600" b="0" dirty="0" smtClean="0">
                <a:solidFill>
                  <a:srgbClr val="172B4D"/>
                </a:solidFill>
                <a:latin typeface="NovaPoshta" pitchFamily="2" charset="77"/>
              </a:rPr>
            </a:br>
            <a:r>
              <a:rPr lang="ru-RU" sz="3600" b="0" dirty="0" err="1" smtClean="0">
                <a:solidFill>
                  <a:schemeClr val="tx2"/>
                </a:solidFill>
                <a:latin typeface="NovaPoshta" pitchFamily="2" charset="77"/>
              </a:rPr>
              <a:t>Креативні</a:t>
            </a:r>
            <a:r>
              <a:rPr lang="ru-RU" sz="3600" b="0" dirty="0" smtClean="0">
                <a:solidFill>
                  <a:schemeClr val="tx2"/>
                </a:solidFill>
                <a:latin typeface="NovaPoshta" pitchFamily="2" charset="77"/>
              </a:rPr>
              <a:t> </a:t>
            </a:r>
            <a:r>
              <a:rPr lang="ru-RU" sz="3600" b="0" dirty="0" err="1" smtClean="0">
                <a:solidFill>
                  <a:schemeClr val="tx2"/>
                </a:solidFill>
                <a:latin typeface="NovaPoshta" pitchFamily="2" charset="77"/>
              </a:rPr>
              <a:t>матеріали</a:t>
            </a:r>
            <a:endParaRPr lang="ru-RU" sz="3600" b="0" dirty="0">
              <a:solidFill>
                <a:schemeClr val="tx2"/>
              </a:solidFill>
              <a:latin typeface="NovaPoshta" pitchFamily="2" charset="7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724491"/>
            <a:ext cx="21659850" cy="978729"/>
          </a:xfrm>
        </p:spPr>
        <p:txBody>
          <a:bodyPr/>
          <a:lstStyle/>
          <a:p>
            <a:r>
              <a:rPr lang="uk-UA" dirty="0" smtClean="0">
                <a:solidFill>
                  <a:schemeClr val="tx2"/>
                </a:solidFill>
              </a:rPr>
              <a:t>Акція «</a:t>
            </a:r>
            <a:r>
              <a:rPr lang="ru-RU" dirty="0" smtClean="0">
                <a:solidFill>
                  <a:schemeClr val="tx2"/>
                </a:solidFill>
              </a:rPr>
              <a:t>Доставка </a:t>
            </a:r>
            <a:r>
              <a:rPr lang="ru-RU" dirty="0" err="1" smtClean="0">
                <a:solidFill>
                  <a:schemeClr val="tx2"/>
                </a:solidFill>
              </a:rPr>
              <a:t>краси</a:t>
            </a:r>
            <a:r>
              <a:rPr lang="ru-RU" dirty="0" smtClean="0">
                <a:solidFill>
                  <a:schemeClr val="tx2"/>
                </a:solidFill>
              </a:rPr>
              <a:t> та </a:t>
            </a:r>
            <a:r>
              <a:rPr lang="ru-RU" dirty="0" err="1" smtClean="0">
                <a:solidFill>
                  <a:schemeClr val="tx2"/>
                </a:solidFill>
              </a:rPr>
              <a:t>турботи</a:t>
            </a:r>
            <a:r>
              <a:rPr lang="ru-RU" dirty="0" smtClean="0">
                <a:solidFill>
                  <a:schemeClr val="tx2"/>
                </a:solidFill>
              </a:rPr>
              <a:t>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7750" y="2427710"/>
            <a:ext cx="13125450" cy="922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3200" b="1" dirty="0" smtClean="0">
                <a:latin typeface="NovaPoshta" pitchFamily="2" charset="77"/>
              </a:rPr>
              <a:t>Механіка: </a:t>
            </a:r>
            <a:r>
              <a:rPr lang="ru-RU" sz="3200" dirty="0" smtClean="0">
                <a:latin typeface="NovaPoshta" pitchFamily="2" charset="77"/>
              </a:rPr>
              <a:t>Безкоштовна </a:t>
            </a:r>
            <a:r>
              <a:rPr lang="ru-RU" sz="3200" dirty="0">
                <a:latin typeface="NovaPoshta" pitchFamily="2" charset="77"/>
              </a:rPr>
              <a:t>доставка </a:t>
            </a:r>
            <a:r>
              <a:rPr lang="ru-RU" sz="3200" dirty="0" err="1" smtClean="0">
                <a:latin typeface="NovaPoshta" pitchFamily="2" charset="77"/>
              </a:rPr>
              <a:t>товарів</a:t>
            </a:r>
            <a:r>
              <a:rPr lang="ru-RU" sz="3200" dirty="0" smtClean="0">
                <a:latin typeface="NovaPoshta" pitchFamily="2" charset="77"/>
              </a:rPr>
              <a:t> для </a:t>
            </a:r>
            <a:r>
              <a:rPr lang="ru-RU" sz="3200" dirty="0" err="1" smtClean="0">
                <a:latin typeface="NovaPoshta" pitchFamily="2" charset="77"/>
              </a:rPr>
              <a:t>краси</a:t>
            </a:r>
            <a:r>
              <a:rPr lang="ru-RU" sz="3200" dirty="0" smtClean="0">
                <a:latin typeface="NovaPoshta" pitchFamily="2" charset="77"/>
              </a:rPr>
              <a:t> </a:t>
            </a:r>
            <a:r>
              <a:rPr lang="ru-RU" sz="3200" dirty="0">
                <a:latin typeface="NovaPoshta" pitchFamily="2" charset="77"/>
              </a:rPr>
              <a:t>у </a:t>
            </a:r>
            <a:r>
              <a:rPr lang="ru-RU" sz="3200" dirty="0" err="1">
                <a:latin typeface="NovaPoshta" pitchFamily="2" charset="77"/>
              </a:rPr>
              <a:t>поштомат</a:t>
            </a:r>
            <a:r>
              <a:rPr lang="ru-RU" sz="3200" dirty="0">
                <a:latin typeface="NovaPoshta" pitchFamily="2" charset="77"/>
              </a:rPr>
              <a:t> з онлайн-</a:t>
            </a:r>
            <a:r>
              <a:rPr lang="ru-RU" sz="3200" dirty="0" err="1">
                <a:latin typeface="NovaPoshta" pitchFamily="2" charset="77"/>
              </a:rPr>
              <a:t>магазинів</a:t>
            </a:r>
            <a:r>
              <a:rPr lang="ru-RU" sz="3200" dirty="0">
                <a:latin typeface="NovaPoshta" pitchFamily="2" charset="77"/>
              </a:rPr>
              <a:t> </a:t>
            </a:r>
            <a:r>
              <a:rPr lang="ru-RU" sz="3200" dirty="0" err="1" smtClean="0">
                <a:latin typeface="NovaPoshta" pitchFamily="2" charset="77"/>
              </a:rPr>
              <a:t>партнерів</a:t>
            </a:r>
            <a:r>
              <a:rPr lang="ru-RU" sz="3200" dirty="0">
                <a:latin typeface="NovaPoshta" pitchFamily="2" charset="77"/>
              </a:rPr>
              <a:t>.</a:t>
            </a:r>
            <a:endParaRPr lang="ru-RU" sz="3200" dirty="0"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ru-RU" sz="3200" dirty="0" smtClean="0">
              <a:solidFill>
                <a:srgbClr val="222222"/>
              </a:solidFill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3200" b="1" dirty="0" err="1" smtClean="0">
                <a:solidFill>
                  <a:srgbClr val="222222"/>
                </a:solidFill>
                <a:latin typeface="NovaPoshta" pitchFamily="2" charset="77"/>
              </a:rPr>
              <a:t>Акційний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 </a:t>
            </a:r>
            <a:r>
              <a:rPr lang="ru-RU" sz="3200" b="1" dirty="0">
                <a:solidFill>
                  <a:srgbClr val="222222"/>
                </a:solidFill>
                <a:latin typeface="NovaPoshta" pitchFamily="2" charset="77"/>
              </a:rPr>
              <a:t>тариф </a:t>
            </a:r>
            <a:r>
              <a:rPr lang="ru-RU" sz="3200" b="1" dirty="0" err="1">
                <a:solidFill>
                  <a:srgbClr val="222222"/>
                </a:solidFill>
                <a:latin typeface="NovaPoshta" pitchFamily="2" charset="77"/>
              </a:rPr>
              <a:t>діє</a:t>
            </a:r>
            <a:r>
              <a:rPr lang="ru-RU" sz="3200" b="1" dirty="0">
                <a:solidFill>
                  <a:srgbClr val="222222"/>
                </a:solidFill>
                <a:latin typeface="NovaPoshta" pitchFamily="2" charset="77"/>
              </a:rPr>
              <a:t>: з 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20 </a:t>
            </a:r>
            <a:r>
              <a:rPr lang="ru-RU" sz="3200" b="1" dirty="0" err="1" smtClean="0">
                <a:solidFill>
                  <a:srgbClr val="222222"/>
                </a:solidFill>
                <a:latin typeface="NovaPoshta" pitchFamily="2" charset="77"/>
              </a:rPr>
              <a:t>травня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 </a:t>
            </a:r>
            <a:r>
              <a:rPr lang="ru-RU" sz="3200" b="1" dirty="0">
                <a:solidFill>
                  <a:srgbClr val="222222"/>
                </a:solidFill>
                <a:latin typeface="NovaPoshta" pitchFamily="2" charset="77"/>
              </a:rPr>
              <a:t>до 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30 </a:t>
            </a:r>
            <a:r>
              <a:rPr lang="ru-RU" sz="3200" b="1" dirty="0" err="1" smtClean="0">
                <a:solidFill>
                  <a:srgbClr val="222222"/>
                </a:solidFill>
                <a:latin typeface="NovaPoshta" pitchFamily="2" charset="77"/>
              </a:rPr>
              <a:t>червня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 </a:t>
            </a:r>
            <a:r>
              <a:rPr lang="ru-RU" sz="3200" b="1" dirty="0">
                <a:solidFill>
                  <a:srgbClr val="222222"/>
                </a:solidFill>
                <a:latin typeface="NovaPoshta" pitchFamily="2" charset="77"/>
              </a:rPr>
              <a:t>2023 </a:t>
            </a:r>
            <a:r>
              <a:rPr lang="ru-RU" sz="3200" b="1" dirty="0" smtClean="0">
                <a:solidFill>
                  <a:srgbClr val="222222"/>
                </a:solidFill>
                <a:latin typeface="NovaPoshta" pitchFamily="2" charset="77"/>
              </a:rPr>
              <a:t>року</a:t>
            </a:r>
            <a:endParaRPr lang="ru-RU" sz="3200" b="1" dirty="0" smtClean="0">
              <a:solidFill>
                <a:srgbClr val="222222"/>
              </a:solidFill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ru-RU" sz="3200" dirty="0">
              <a:solidFill>
                <a:srgbClr val="222222"/>
              </a:solidFill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3200" b="1" dirty="0" smtClean="0">
                <a:latin typeface="NovaPoshta" pitchFamily="2" charset="77"/>
              </a:rPr>
              <a:t>Мета:</a:t>
            </a:r>
            <a:endParaRPr lang="uk-UA" sz="3200" b="1" dirty="0" smtClean="0"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3200" dirty="0" smtClean="0">
                <a:latin typeface="NovaPoshta" pitchFamily="2" charset="77"/>
              </a:rPr>
              <a:t>- Збільшити обсяг замовлень у канал доставки </a:t>
            </a:r>
            <a:r>
              <a:rPr lang="uk-UA" sz="3200" dirty="0" err="1" smtClean="0">
                <a:latin typeface="NovaPoshta" pitchFamily="2" charset="77"/>
              </a:rPr>
              <a:t>поштомат</a:t>
            </a:r>
            <a:r>
              <a:rPr lang="uk-UA" sz="3200" dirty="0">
                <a:latin typeface="NovaPoshta" pitchFamily="2" charset="77"/>
              </a:rPr>
              <a:t> </a:t>
            </a:r>
            <a:r>
              <a:rPr lang="uk-UA" sz="3200" dirty="0" smtClean="0">
                <a:latin typeface="NovaPoshta" pitchFamily="2" charset="77"/>
              </a:rPr>
              <a:t>(в перевагу відділень)</a:t>
            </a:r>
            <a:endParaRPr lang="uk-UA" sz="3200" dirty="0" smtClean="0"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uk-UA" sz="3200" dirty="0" smtClean="0">
                <a:latin typeface="NovaPoshta" pitchFamily="2" charset="77"/>
              </a:rPr>
              <a:t>- Збільшити обсяги замовлень в період акції</a:t>
            </a:r>
            <a:endParaRPr lang="uk-UA" sz="3200" dirty="0" smtClean="0">
              <a:latin typeface="NovaPoshta" pitchFamily="2" charset="77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br>
              <a:rPr lang="uk-UA" sz="3200" dirty="0" smtClean="0">
                <a:solidFill>
                  <a:srgbClr val="222222"/>
                </a:solidFill>
                <a:latin typeface="Tahoma" panose="020B0604030504040204" pitchFamily="34" charset="0"/>
              </a:rPr>
            </a:br>
            <a:r>
              <a:rPr lang="uk-UA" sz="3200" b="1" dirty="0">
                <a:latin typeface="NovaPoshta" pitchFamily="2" charset="77"/>
              </a:rPr>
              <a:t>Просування </a:t>
            </a:r>
            <a:r>
              <a:rPr lang="uk-UA" sz="3200" b="1" dirty="0" err="1" smtClean="0">
                <a:latin typeface="NovaPoshta" pitchFamily="2" charset="77"/>
              </a:rPr>
              <a:t>промо</a:t>
            </a:r>
            <a:r>
              <a:rPr lang="uk-UA" sz="3200" b="1" dirty="0" smtClean="0">
                <a:latin typeface="NovaPoshta" pitchFamily="2" charset="77"/>
              </a:rPr>
              <a:t> Новою поштою: </a:t>
            </a:r>
            <a:r>
              <a:rPr lang="uk-UA" sz="3200" dirty="0" smtClean="0">
                <a:latin typeface="NovaPoshta" pitchFamily="2" charset="77"/>
              </a:rPr>
              <a:t>пуш-повідомлення, банер у мобільному додатку, банер на сайті Нової пошти та сайті </a:t>
            </a:r>
            <a:r>
              <a:rPr lang="uk-UA" sz="3200" dirty="0" err="1" smtClean="0">
                <a:latin typeface="NovaPoshta" pitchFamily="2" charset="77"/>
              </a:rPr>
              <a:t>поштомати</a:t>
            </a:r>
            <a:r>
              <a:rPr lang="uk-UA" sz="3200" dirty="0" smtClean="0">
                <a:latin typeface="NovaPoshta" pitchFamily="2" charset="77"/>
              </a:rPr>
              <a:t>. </a:t>
            </a:r>
            <a:r>
              <a:rPr lang="uk-UA" sz="3200" dirty="0" err="1" smtClean="0">
                <a:latin typeface="NovaPoshta" pitchFamily="2" charset="77"/>
              </a:rPr>
              <a:t>Діджитал</a:t>
            </a:r>
            <a:r>
              <a:rPr lang="uk-UA" sz="3200" dirty="0" smtClean="0">
                <a:latin typeface="NovaPoshta" pitchFamily="2" charset="77"/>
              </a:rPr>
              <a:t> канали (</a:t>
            </a:r>
            <a:r>
              <a:rPr lang="en-US" dirty="0"/>
              <a:t>Instagram (Informer/Stories</a:t>
            </a:r>
            <a:r>
              <a:rPr lang="en-US" dirty="0" smtClean="0"/>
              <a:t>)</a:t>
            </a:r>
            <a:r>
              <a:rPr lang="uk-UA" dirty="0" smtClean="0"/>
              <a:t>, </a:t>
            </a:r>
            <a:r>
              <a:rPr lang="en-US" dirty="0" err="1"/>
              <a:t>Tg</a:t>
            </a:r>
            <a:r>
              <a:rPr lang="en-US" dirty="0"/>
              <a:t>-channel </a:t>
            </a:r>
            <a:endParaRPr lang="uk-UA" sz="3200" dirty="0">
              <a:latin typeface="NovaPoshta" pitchFamily="2" charset="7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4571" y="1703220"/>
            <a:ext cx="7176782" cy="106407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724491"/>
            <a:ext cx="21659850" cy="978729"/>
          </a:xfrm>
        </p:spPr>
        <p:txBody>
          <a:bodyPr/>
          <a:lstStyle/>
          <a:p>
            <a:r>
              <a:rPr lang="uk-UA" b="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Головний </a:t>
            </a:r>
            <a:r>
              <a:rPr lang="uk-UA" b="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віжуал</a:t>
            </a:r>
            <a:r>
              <a:rPr lang="uk-UA" b="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рекламної компанії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67" y="4273061"/>
            <a:ext cx="21581415" cy="8106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047750" y="2142332"/>
            <a:ext cx="21460558" cy="1158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Вихідні</a:t>
            </a:r>
            <a:r>
              <a:rPr lang="ru-RU" dirty="0" smtClean="0"/>
              <a:t> </a:t>
            </a:r>
            <a:r>
              <a:rPr lang="ru-RU" dirty="0" err="1" smtClean="0"/>
              <a:t>макети</a:t>
            </a:r>
            <a:r>
              <a:rPr lang="ru-RU" smtClean="0"/>
              <a:t>: https</a:t>
            </a:r>
            <a:r>
              <a:rPr lang="ru-RU" dirty="0"/>
              <a:t>://www.figma.com/file/nYtuNHJ6l9mQCIg48hUvDS/banners?type=design&amp;node-id=117-596&amp;t=b6rDMKZSipYaNY55-0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724491"/>
            <a:ext cx="21659850" cy="978729"/>
          </a:xfrm>
        </p:spPr>
        <p:txBody>
          <a:bodyPr/>
          <a:lstStyle/>
          <a:p>
            <a:r>
              <a:rPr lang="uk-UA" b="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Копірайт для </a:t>
            </a:r>
            <a:r>
              <a:rPr lang="uk-UA" b="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соц.мереж</a:t>
            </a:r>
            <a:r>
              <a:rPr lang="uk-UA" b="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та повідомлень.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7751" y="2427710"/>
            <a:ext cx="12826512" cy="7555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Roboto"/>
              </a:rPr>
              <a:t>Замовляй косметику з доставкою в </a:t>
            </a:r>
            <a:r>
              <a:rPr lang="uk-UA" dirty="0" err="1" smtClean="0">
                <a:solidFill>
                  <a:srgbClr val="000000"/>
                </a:solidFill>
                <a:latin typeface="Roboto"/>
              </a:rPr>
              <a:t>поштомат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 Нової пошти. Безкоштовно для замовлень від 300 грн. </a:t>
            </a:r>
            <a:br>
              <a:rPr lang="uk-UA" dirty="0" smtClean="0"/>
            </a:br>
            <a:br>
              <a:rPr lang="uk-UA" dirty="0" smtClean="0"/>
            </a:br>
            <a:r>
              <a:rPr lang="uk-UA" dirty="0" err="1" smtClean="0">
                <a:solidFill>
                  <a:srgbClr val="000000"/>
                </a:solidFill>
                <a:latin typeface="Roboto"/>
              </a:rPr>
              <a:t>Б‘юті-поштомат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. </a:t>
            </a:r>
            <a:br>
              <a:rPr lang="uk-UA" dirty="0" smtClean="0">
                <a:solidFill>
                  <a:srgbClr val="000000"/>
                </a:solidFill>
                <a:latin typeface="Roboto"/>
              </a:rPr>
            </a:br>
            <a:r>
              <a:rPr lang="uk-UA" dirty="0" smtClean="0">
                <a:solidFill>
                  <a:srgbClr val="000000"/>
                </a:solidFill>
                <a:latin typeface="Roboto"/>
              </a:rPr>
              <a:t>Безкоштовна доставка в </a:t>
            </a:r>
            <a:r>
              <a:rPr lang="uk-UA" dirty="0" err="1" smtClean="0">
                <a:solidFill>
                  <a:srgbClr val="000000"/>
                </a:solidFill>
                <a:latin typeface="Roboto"/>
              </a:rPr>
              <a:t>поштомат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 Нової пошти для всіх замовлень від 300 грн. </a:t>
            </a:r>
            <a:br>
              <a:rPr lang="uk-UA" dirty="0" smtClean="0"/>
            </a:br>
            <a:br>
              <a:rPr lang="uk-UA" dirty="0" smtClean="0">
                <a:solidFill>
                  <a:srgbClr val="000000"/>
                </a:solidFill>
                <a:latin typeface="Roboto"/>
              </a:rPr>
            </a:br>
            <a:r>
              <a:rPr lang="uk-UA" dirty="0" smtClean="0">
                <a:solidFill>
                  <a:srgbClr val="000000"/>
                </a:solidFill>
                <a:latin typeface="Roboto"/>
              </a:rPr>
              <a:t>Доставка краси. </a:t>
            </a:r>
            <a:br>
              <a:rPr lang="uk-UA" dirty="0" smtClean="0">
                <a:solidFill>
                  <a:srgbClr val="000000"/>
                </a:solidFill>
                <a:latin typeface="Roboto"/>
              </a:rPr>
            </a:br>
            <a:r>
              <a:rPr lang="uk-UA" dirty="0" smtClean="0">
                <a:solidFill>
                  <a:srgbClr val="000000"/>
                </a:solidFill>
                <a:latin typeface="Roboto"/>
              </a:rPr>
              <a:t>Купуй улюблені товари на суму від 300 грн із безкоштовною доставкою в </a:t>
            </a:r>
            <a:r>
              <a:rPr lang="uk-UA" dirty="0" err="1" smtClean="0">
                <a:solidFill>
                  <a:srgbClr val="000000"/>
                </a:solidFill>
                <a:latin typeface="Roboto"/>
              </a:rPr>
              <a:t>поштомат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 Нової пошти. </a:t>
            </a:r>
            <a:br>
              <a:rPr lang="uk-UA" dirty="0" smtClean="0"/>
            </a:br>
            <a:br>
              <a:rPr lang="uk-UA" dirty="0" smtClean="0">
                <a:solidFill>
                  <a:srgbClr val="000000"/>
                </a:solidFill>
                <a:latin typeface="Roboto"/>
              </a:rPr>
            </a:br>
            <a:r>
              <a:rPr lang="uk-UA" dirty="0" smtClean="0">
                <a:solidFill>
                  <a:srgbClr val="000000"/>
                </a:solidFill>
                <a:latin typeface="Roboto"/>
              </a:rPr>
              <a:t>Будь красивою з Новою поштою.</a:t>
            </a:r>
            <a:br>
              <a:rPr lang="uk-UA" dirty="0" smtClean="0">
                <a:solidFill>
                  <a:srgbClr val="000000"/>
                </a:solidFill>
                <a:latin typeface="Roboto"/>
              </a:rPr>
            </a:br>
            <a:r>
              <a:rPr lang="uk-UA" dirty="0" smtClean="0">
                <a:solidFill>
                  <a:srgbClr val="000000"/>
                </a:solidFill>
                <a:latin typeface="Roboto"/>
              </a:rPr>
              <a:t>Безкоштовна доставка в </a:t>
            </a:r>
            <a:r>
              <a:rPr lang="uk-UA" dirty="0" err="1" smtClean="0">
                <a:solidFill>
                  <a:srgbClr val="000000"/>
                </a:solidFill>
                <a:latin typeface="Roboto"/>
              </a:rPr>
              <a:t>поштомат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 для всіх замовлень від 300 грн.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585" y="1905523"/>
            <a:ext cx="7086600" cy="105070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724491"/>
            <a:ext cx="21659850" cy="978729"/>
          </a:xfrm>
        </p:spPr>
        <p:txBody>
          <a:bodyPr/>
          <a:lstStyle/>
          <a:p>
            <a:r>
              <a:rPr lang="uk-UA" b="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Готові </a:t>
            </a:r>
            <a:r>
              <a:rPr lang="uk-UA" b="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ресайзи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45" y="2888018"/>
            <a:ext cx="9144001" cy="915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528" y="2888018"/>
            <a:ext cx="9144002" cy="915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724491"/>
            <a:ext cx="21659850" cy="978729"/>
          </a:xfrm>
        </p:spPr>
        <p:txBody>
          <a:bodyPr/>
          <a:lstStyle/>
          <a:p>
            <a:r>
              <a:rPr lang="uk-UA" b="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Готові </a:t>
            </a:r>
            <a:r>
              <a:rPr lang="uk-UA" b="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ресайзи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24382413" cy="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Бар'єри: - низьке знання серед ЦА про функцію «відправка з поштомата» - 33% ЦА не хочуть відправляти з поштомату - не знають що можна відправити без упаковки та вважають, що це важко</a:t>
            </a:r>
            <a:endParaRPr kumimoji="0" lang="ru-RU" altLang="ru-RU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6" name="AutoShape 2" descr="blob:https://web.telegram.org/1d8e873e-65d4-446d-be50-218049a5e119"/>
          <p:cNvSpPr>
            <a:spLocks noChangeAspect="1" noChangeArrowheads="1"/>
          </p:cNvSpPr>
          <p:nvPr/>
        </p:nvSpPr>
        <p:spPr bwMode="auto">
          <a:xfrm>
            <a:off x="138113" y="-904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70" y="2637692"/>
            <a:ext cx="5786437" cy="10286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99" y="2637692"/>
            <a:ext cx="5786437" cy="10286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vaPoshta_1">
  <a:themeElements>
    <a:clrScheme name="NP_Colors 1">
      <a:dk1>
        <a:srgbClr val="33332F"/>
      </a:dk1>
      <a:lt1>
        <a:srgbClr val="FFFFFF"/>
      </a:lt1>
      <a:dk2>
        <a:srgbClr val="DA281C"/>
      </a:dk2>
      <a:lt2>
        <a:srgbClr val="EFDBB2"/>
      </a:lt2>
      <a:accent1>
        <a:srgbClr val="B4E3D8"/>
      </a:accent1>
      <a:accent2>
        <a:srgbClr val="8FE2B0"/>
      </a:accent2>
      <a:accent3>
        <a:srgbClr val="E0ECED"/>
      </a:accent3>
      <a:accent4>
        <a:srgbClr val="B6B8DC"/>
      </a:accent4>
      <a:accent5>
        <a:srgbClr val="DCBFA6"/>
      </a:accent5>
      <a:accent6>
        <a:srgbClr val="F2F1F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16000" tIns="216000" rIns="216000" bIns="216000" rtlCol="0" anchor="ctr"/>
      <a:lstStyle>
        <a:defPPr algn="l">
          <a:defRPr dirty="0" err="1" smtClean="0">
            <a:solidFill>
              <a:schemeClr val="tx1"/>
            </a:solidFill>
            <a:latin typeface="NovaPoshta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NovaPoshta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1_Тема Office</Template>
  <TotalTime>0</TotalTime>
  <Words>2314</Words>
  <Application>Kingsoft Office WPP</Application>
  <PresentationFormat>Произвольный</PresentationFormat>
  <Paragraphs>43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 </vt:lpstr>
      <vt:lpstr>宋体 </vt:lpstr>
      <vt:lpstr>NovaPoshta</vt:lpstr>
      <vt:lpstr>NovaPoshta_1</vt:lpstr>
      <vt:lpstr>Доставка товарів для краси у поштомат безкоштовно з онлайн-магазинів партнерів      Креативні матеріали</vt:lpstr>
      <vt:lpstr>Акція «Доставка краси та турботи»</vt:lpstr>
      <vt:lpstr>Головний віжуал рекламної компанії</vt:lpstr>
      <vt:lpstr>Копірайт для соц.мереж та повідомлень. </vt:lpstr>
      <vt:lpstr>Готові ресайзи</vt:lpstr>
      <vt:lpstr>Готові ресайзи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слайду</dc:title>
  <dc:creator>Microsoft Office User</dc:creator>
  <cp:lastModifiedBy>pravyk.ye</cp:lastModifiedBy>
  <cp:revision>610</cp:revision>
  <dcterms:created xsi:type="dcterms:W3CDTF">2023-05-16T09:42:50Z</dcterms:created>
  <dcterms:modified xsi:type="dcterms:W3CDTF">2023-05-16T09:42:50Z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1049-10.1.0.5707</vt:lpwstr>
  </property>
</Properties>
</file>