
<file path=[Content_Types].xml><?xml version="1.0" encoding="utf-8"?>
<Types xmlns="http://schemas.openxmlformats.org/package/2006/content-types">
  <Default Extension="bmp" ContentType="image/bmp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b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Входные Двери ТМ МАГДА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Каталог складской </a:t>
            </a:r>
            <a:r>
              <a:rPr lang="ru-RU" dirty="0" err="1" smtClean="0"/>
              <a:t>програмы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5213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Таблица моделей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262" y="1600200"/>
            <a:ext cx="6347475" cy="4525963"/>
          </a:xfrm>
        </p:spPr>
      </p:pic>
    </p:spTree>
    <p:extLst>
      <p:ext uri="{BB962C8B-B14F-4D97-AF65-F5344CB8AC3E}">
        <p14:creationId xmlns:p14="http://schemas.microsoft.com/office/powerpoint/2010/main" val="1235791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ТИП-12.2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262" y="1600200"/>
            <a:ext cx="6347475" cy="4525963"/>
          </a:xfrm>
        </p:spPr>
      </p:pic>
    </p:spTree>
    <p:extLst>
      <p:ext uri="{BB962C8B-B14F-4D97-AF65-F5344CB8AC3E}">
        <p14:creationId xmlns:p14="http://schemas.microsoft.com/office/powerpoint/2010/main" val="2984600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ТИП-2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487" y="1600200"/>
            <a:ext cx="6237026" cy="4525963"/>
          </a:xfrm>
        </p:spPr>
      </p:pic>
    </p:spTree>
    <p:extLst>
      <p:ext uri="{BB962C8B-B14F-4D97-AF65-F5344CB8AC3E}">
        <p14:creationId xmlns:p14="http://schemas.microsoft.com/office/powerpoint/2010/main" val="3763800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ТИП-2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262" y="1600200"/>
            <a:ext cx="6347475" cy="4525963"/>
          </a:xfrm>
        </p:spPr>
      </p:pic>
    </p:spTree>
    <p:extLst>
      <p:ext uri="{BB962C8B-B14F-4D97-AF65-F5344CB8AC3E}">
        <p14:creationId xmlns:p14="http://schemas.microsoft.com/office/powerpoint/2010/main" val="2841106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ТИП-3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262" y="1600200"/>
            <a:ext cx="6347475" cy="4525963"/>
          </a:xfrm>
        </p:spPr>
      </p:pic>
    </p:spTree>
    <p:extLst>
      <p:ext uri="{BB962C8B-B14F-4D97-AF65-F5344CB8AC3E}">
        <p14:creationId xmlns:p14="http://schemas.microsoft.com/office/powerpoint/2010/main" val="323176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ТИП-13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262" y="1600200"/>
            <a:ext cx="6347475" cy="4525963"/>
          </a:xfrm>
        </p:spPr>
      </p:pic>
    </p:spTree>
    <p:extLst>
      <p:ext uri="{BB962C8B-B14F-4D97-AF65-F5344CB8AC3E}">
        <p14:creationId xmlns:p14="http://schemas.microsoft.com/office/powerpoint/2010/main" val="3946959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ТИП-4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262" y="1600200"/>
            <a:ext cx="6347475" cy="4525963"/>
          </a:xfrm>
        </p:spPr>
      </p:pic>
    </p:spTree>
    <p:extLst>
      <p:ext uri="{BB962C8B-B14F-4D97-AF65-F5344CB8AC3E}">
        <p14:creationId xmlns:p14="http://schemas.microsoft.com/office/powerpoint/2010/main" val="2271737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ТИП-4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262" y="1600200"/>
            <a:ext cx="6347475" cy="4525963"/>
          </a:xfrm>
        </p:spPr>
      </p:pic>
    </p:spTree>
    <p:extLst>
      <p:ext uri="{BB962C8B-B14F-4D97-AF65-F5344CB8AC3E}">
        <p14:creationId xmlns:p14="http://schemas.microsoft.com/office/powerpoint/2010/main" val="3019964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Модел</a:t>
            </a:r>
            <a:r>
              <a:rPr lang="ru-RU" dirty="0" smtClean="0"/>
              <a:t>и под заказ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262" y="1600200"/>
            <a:ext cx="6347475" cy="4525963"/>
          </a:xfrm>
        </p:spPr>
      </p:pic>
    </p:spTree>
    <p:extLst>
      <p:ext uri="{BB962C8B-B14F-4D97-AF65-F5344CB8AC3E}">
        <p14:creationId xmlns:p14="http://schemas.microsoft.com/office/powerpoint/2010/main" val="2076728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098-05-11-797 Роман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775" y="2353469"/>
            <a:ext cx="3600450" cy="3019425"/>
          </a:xfrm>
        </p:spPr>
      </p:pic>
    </p:spTree>
    <p:extLst>
      <p:ext uri="{BB962C8B-B14F-4D97-AF65-F5344CB8AC3E}">
        <p14:creationId xmlns:p14="http://schemas.microsoft.com/office/powerpoint/2010/main" val="10342659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22</Words>
  <Application>Microsoft Office PowerPoint</Application>
  <PresentationFormat>Экран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Входные Двери ТМ МАГДА</vt:lpstr>
      <vt:lpstr>Таблица моделей</vt:lpstr>
      <vt:lpstr>ТИП-12.2</vt:lpstr>
      <vt:lpstr>ТИП-2</vt:lpstr>
      <vt:lpstr>ТИП-2</vt:lpstr>
      <vt:lpstr>ТИП-3</vt:lpstr>
      <vt:lpstr>ТИП-13</vt:lpstr>
      <vt:lpstr>ТИП-4</vt:lpstr>
      <vt:lpstr>ТИП-4</vt:lpstr>
      <vt:lpstr>Модели под заказ</vt:lpstr>
      <vt:lpstr>098-05-11-797 Роман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Входные Двери ТМ МАГДА</dc:title>
  <dc:creator>User</dc:creator>
  <cp:lastModifiedBy>User</cp:lastModifiedBy>
  <cp:revision>2</cp:revision>
  <dcterms:created xsi:type="dcterms:W3CDTF">2022-02-03T12:35:13Z</dcterms:created>
  <dcterms:modified xsi:type="dcterms:W3CDTF">2022-02-03T13:15:49Z</dcterms:modified>
</cp:coreProperties>
</file>