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4"/>
  </p:normalViewPr>
  <p:slideViewPr>
    <p:cSldViewPr snapToGrid="0" snapToObjects="1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21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31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937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7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4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68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9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4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607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0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6C258-DA10-1745-84F0-92B10114EEDE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24B6A-27F4-4449-BB1E-80C5DB10E4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27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domedbio.com/shop/lechebnye-pribory/lidomed-bio-garmoniy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7558" y="5316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Несколько рецептов для жиросжигающих обертываний..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0726" y="3264195"/>
            <a:ext cx="9976884" cy="2791047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Существует немало способов борьбы с целлюлитом. Один из наиболее эффективных — обертывания. Данную процедуру можно проводить в домашних условиях, и вскоре ты заметишь сокращение объемов до 2,5 см!</a:t>
            </a:r>
          </a:p>
          <a:p>
            <a:pPr fontAlgn="base"/>
            <a:r>
              <a:rPr lang="ru-RU" dirty="0"/>
              <a:t>Благодаря обертываниям усиливается микроциркуляция крови, стимулируется </a:t>
            </a:r>
            <a:r>
              <a:rPr lang="ru-RU" dirty="0" err="1"/>
              <a:t>лимфодренаж</a:t>
            </a:r>
            <a:r>
              <a:rPr lang="ru-RU" dirty="0"/>
              <a:t>, выводится лишняя жидкость из тканей, уменьшаются жировые отложения</a:t>
            </a:r>
            <a:r>
              <a:rPr lang="ru-RU" dirty="0" smtClean="0"/>
              <a:t>. </a:t>
            </a:r>
            <a:r>
              <a:rPr lang="ru-RU" dirty="0"/>
              <a:t>Обертывания нельзя проводить во время беременности и кормления грудью. Также не рекомендуется эта процедура тем, у кого есть проблемы с сосудами и кожные заболевания.</a:t>
            </a:r>
          </a:p>
          <a:p>
            <a:pPr fontAlgn="base"/>
            <a:r>
              <a:rPr lang="ru-RU" dirty="0"/>
              <a:t>Время обертываний зависит от используемого состава, а также от индивидуальной восприимчивости — от 30 до 60 минут.</a:t>
            </a:r>
          </a:p>
          <a:p>
            <a:pPr fontAlgn="base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585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Рецепт </a:t>
            </a:r>
            <a:r>
              <a:rPr lang="ru-RU" dirty="0"/>
              <a:t>К</a:t>
            </a:r>
            <a:r>
              <a:rPr lang="ru-RU" dirty="0" smtClean="0"/>
              <a:t>леопатры..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smtClean="0"/>
              <a:t>Благодаря </a:t>
            </a:r>
            <a:r>
              <a:rPr lang="ru-RU" dirty="0"/>
              <a:t>своему уникальному составу, мёд прекрасно регенерирует кожу, помогает вывести лишнюю жидкость. Молоко разглаживает, увлажняет, питает кожу.</a:t>
            </a:r>
          </a:p>
          <a:p>
            <a:pPr fontAlgn="base"/>
            <a:r>
              <a:rPr lang="ru-RU" dirty="0"/>
              <a:t>Соедини несколько ст. л. мёда и 2–3 ст. л. теплого молока. Количество продуктов регулируй, пока не получишь консистенцию густой сметаны. Мёд лучше использовать свежий. Массажными движениями с легкими похлопываниями нанеси смесь на проблемное место и оберни его пленкой.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93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   Обертывания с глиной или яблочным уксусом.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В аптеке продают различные виды глины: голубую, зеленую, розовую, черную. Выраженным антицеллюлитным эффектом обладает голубая глина, она также активизирует обменные процессы в коже и обладает противовоспалительными свойствами. Просто разведи ее теплой водой и нанеси на проблемные участки тела.</a:t>
            </a:r>
          </a:p>
          <a:p>
            <a:pPr fontAlgn="base"/>
            <a:r>
              <a:rPr lang="ru-RU" dirty="0"/>
              <a:t>Разведи яблочный уксус водой в пропорции 1:1 и смочи полученным раствором кожу. Обмотайся пищевой пленкой.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65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Обертывания «Сладкая жизнь»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Растопи на водяной бане 2 плитки черного шоколада. Теплую массу нанеси на кожу и оберни пленкой. Шоколад отлично тонизирует и подтягивает кожу, стимулирует процесс синтеза коллагена и эластина. После регулярного применения шоколадных обертываний эффект </a:t>
            </a:r>
            <a:r>
              <a:rPr lang="ru-RU" dirty="0" err="1"/>
              <a:t>лифтинга</a:t>
            </a:r>
            <a:r>
              <a:rPr lang="ru-RU" dirty="0"/>
              <a:t> обеспечен!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49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Обертывания «Огонек»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dirty="0"/>
              <a:t>Молотый имбирь смешай с оливковым маслом, нанеси полученную пасту на кожу. Можешь использовать свежий корень имбиря: натри его на мелкой терке. За счет разогревающего эффекта имбиря сжигание жира происходит быстрее.</a:t>
            </a:r>
          </a:p>
          <a:p>
            <a:pPr fontAlgn="base"/>
            <a:r>
              <a:rPr lang="ru-RU" dirty="0"/>
              <a:t>Так как медицина и косметология связаны, в последние годы применение лечебных  приборов не является новинкой. Например, использование приборов биорезонансной терапии при обертывании или диетах —  в разы увеличивает жиросжигающий эффект.</a:t>
            </a:r>
          </a:p>
          <a:p>
            <a:pPr fontAlgn="base"/>
            <a:r>
              <a:rPr lang="ru-RU" dirty="0"/>
              <a:t>Используя, к примеру, специальные программы в приборе</a:t>
            </a:r>
            <a:r>
              <a:rPr lang="ru-RU" b="1" dirty="0"/>
              <a:t> </a:t>
            </a:r>
            <a:r>
              <a:rPr lang="ru-RU" b="1" dirty="0" err="1" smtClean="0"/>
              <a:t>Лайф</a:t>
            </a:r>
            <a:r>
              <a:rPr lang="ru-RU" b="1" dirty="0" smtClean="0"/>
              <a:t> Баланс </a:t>
            </a:r>
            <a:r>
              <a:rPr lang="ru-RU" dirty="0" smtClean="0"/>
              <a:t>результат </a:t>
            </a:r>
            <a:r>
              <a:rPr lang="ru-RU" dirty="0"/>
              <a:t>от обертываний Вы увидите быстрее. Кроме того, состояние Вашей кожи ногтей улучшится.</a:t>
            </a:r>
          </a:p>
          <a:p>
            <a:pPr fontAlgn="base"/>
            <a:r>
              <a:rPr lang="ru-RU" dirty="0"/>
              <a:t>В терапевтическом приборе</a:t>
            </a:r>
            <a:r>
              <a:rPr lang="ru-RU" b="1" dirty="0">
                <a:hlinkClick r:id="rId2"/>
              </a:rPr>
              <a:t> </a:t>
            </a:r>
            <a:r>
              <a:rPr lang="ru-RU" b="1" dirty="0" err="1" smtClean="0"/>
              <a:t>Лайф</a:t>
            </a:r>
            <a:r>
              <a:rPr lang="ru-RU" b="1" dirty="0" smtClean="0"/>
              <a:t> Баланс</a:t>
            </a:r>
            <a:r>
              <a:rPr lang="ru-RU" dirty="0"/>
              <a:t> есть полноценный раздел по косметологии для самостоятельного  составления комплексов. На данном сайте Вы можете приобрести данный прибор.</a:t>
            </a:r>
          </a:p>
          <a:p>
            <a:pPr fontAlgn="base"/>
            <a:r>
              <a:rPr lang="ru-RU" dirty="0"/>
              <a:t>Для ускорения процесса похудения проводи обертывания после очищения кожи и </a:t>
            </a:r>
            <a:r>
              <a:rPr lang="ru-RU" dirty="0" err="1"/>
              <a:t>скраба</a:t>
            </a:r>
            <a:r>
              <a:rPr lang="ru-RU" dirty="0"/>
              <a:t>. А </a:t>
            </a:r>
            <a:r>
              <a:rPr lang="ru-RU" dirty="0" err="1"/>
              <a:t>жиросжигательные</a:t>
            </a:r>
            <a:r>
              <a:rPr lang="ru-RU" dirty="0"/>
              <a:t> упражнения дополнительно укрепят мышцы! Не забудь поделиться эффективным методом похудения с подругами. А какое обертывание выбрала ты?</a:t>
            </a:r>
          </a:p>
          <a:p>
            <a:pPr fontAlgn="base"/>
            <a:r>
              <a:rPr lang="ru-RU" dirty="0"/>
              <a:t>Купить прибор </a:t>
            </a:r>
            <a:r>
              <a:rPr lang="ru-RU" b="1" dirty="0" err="1" smtClean="0"/>
              <a:t>Лайф</a:t>
            </a:r>
            <a:r>
              <a:rPr lang="ru-RU" b="1" dirty="0" smtClean="0"/>
              <a:t> Баланс</a:t>
            </a:r>
            <a:r>
              <a:rPr lang="ru-RU" dirty="0"/>
              <a:t> или другие лечебные приборы Вы можете на </a:t>
            </a:r>
            <a:r>
              <a:rPr lang="ru-RU" dirty="0" smtClean="0"/>
              <a:t>нашем сайте: </a:t>
            </a:r>
            <a:r>
              <a:rPr lang="en-US" dirty="0" err="1" smtClean="0"/>
              <a:t>veria.com.ua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4867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345</Words>
  <Application>Microsoft Macintosh PowerPoint</Application>
  <PresentationFormat>Широкоэкранный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Несколько рецептов для жиросжигающих обертываний..</vt:lpstr>
      <vt:lpstr>                  Рецепт Клеопатры..</vt:lpstr>
      <vt:lpstr>     Обертывания с глиной или яблочным уксусом.</vt:lpstr>
      <vt:lpstr>Обертывания «Сладкая жизнь»</vt:lpstr>
      <vt:lpstr>Обертывания «Огонек»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Несколько рецептов для жиросжигающих обертываний..</dc:title>
  <dc:creator>Пользователь Microsoft Office</dc:creator>
  <cp:lastModifiedBy>Пользователь Microsoft Office</cp:lastModifiedBy>
  <cp:revision>1</cp:revision>
  <dcterms:created xsi:type="dcterms:W3CDTF">2021-01-18T10:57:06Z</dcterms:created>
  <dcterms:modified xsi:type="dcterms:W3CDTF">2021-01-18T11:03:40Z</dcterms:modified>
</cp:coreProperties>
</file>