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907588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8" d="100"/>
          <a:sy n="28" d="100"/>
        </p:scale>
        <p:origin x="19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04E50-A524-499B-85FC-9DFEB3B5E152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B205F-9DED-4D2D-9763-AA8C541E7A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02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42900" y="396763"/>
            <a:ext cx="6172200" cy="1651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42900" y="2311771"/>
            <a:ext cx="6172200" cy="653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342900" y="9182867"/>
            <a:ext cx="160020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04E50-A524-499B-85FC-9DFEB3B5E152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2343150" y="9182867"/>
            <a:ext cx="217170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2867"/>
            <a:ext cx="160020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B205F-9DED-4D2D-9763-AA8C541E7A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9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12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35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84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Olga</dc:creator>
  <cp:lastModifiedBy>Ирина</cp:lastModifiedBy>
  <cp:revision>1</cp:revision>
  <dcterms:created xsi:type="dcterms:W3CDTF">2020-02-17T14:44:30Z</dcterms:created>
  <dcterms:modified xsi:type="dcterms:W3CDTF">2020-02-19T10:19:23Z</dcterms:modified>
</cp:coreProperties>
</file>