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1"/>
  </p:sldMasterIdLst>
  <p:notesMasterIdLst>
    <p:notesMasterId r:id="rId9"/>
  </p:notesMasterIdLst>
  <p:sldIdLst>
    <p:sldId id="330" r:id="rId2"/>
    <p:sldId id="374" r:id="rId3"/>
    <p:sldId id="340" r:id="rId4"/>
    <p:sldId id="341" r:id="rId5"/>
    <p:sldId id="342" r:id="rId6"/>
    <p:sldId id="343" r:id="rId7"/>
    <p:sldId id="376" r:id="rId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30" autoAdjust="0"/>
  </p:normalViewPr>
  <p:slideViewPr>
    <p:cSldViewPr>
      <p:cViewPr varScale="1">
        <p:scale>
          <a:sx n="66" d="100"/>
          <a:sy n="66" d="100"/>
        </p:scale>
        <p:origin x="53" y="2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19E3F78-2D48-4097-9E61-58BDD8F32D01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4CC409B-C0A7-4A82-BF6C-3B1D83EF935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351313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13847-3111-4565-98D1-AE7CA08E9DF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0D4E5-F41F-4268-8902-D7117B8AFF8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216947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B2C78-2CF2-443B-93FF-EA51AD99E7E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8B8AF-AB52-4FCF-A7EB-4EBC9216B23B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52375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450B0-4EF4-4B7D-B4C7-4B5F1C7A611E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4B278-0603-4FCC-B38F-552C955C532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89286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5D82C-96CF-4E4D-BD46-BF9CD6E211D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75C4B-7687-4C78-ACEA-F0F7645A6B20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3462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5F895-2609-453F-B3FD-C023E8470EE9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8D2EC-6E8F-4F32-BF95-EEE5165BA2A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36167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E8F55-2640-40D6-B03F-3CDB446681FF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8845B-1BD2-4FFA-96FF-432A32ED2EA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3914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3ED6D-B28B-400B-BE23-269D36B3F19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D9931-80B1-4F25-954F-90B304D0F26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26214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45E57-2710-4665-A492-216F063182BA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C8EDE-79B9-4601-BF86-2DB690B0975B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16412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F1FEC-CD28-415F-8ADB-6BABFDB38E6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42875-15FF-441F-BC71-BF4F534E010A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3331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A8387-3D13-48BD-9A43-048B007C099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8A29-AEE0-413E-AE50-20BFCEFA62CC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836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6E324-6C9F-4D15-BE56-433CA43D320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7820-E8ED-4E0F-94AF-02271CDCF29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4736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94C36434-8F21-4AAC-A46B-8CFA00575EE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36504D6-F38F-4B02-AB20-ABC05659A84B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428875"/>
            <a:ext cx="8229600" cy="1714500"/>
          </a:xfrm>
        </p:spPr>
        <p:txBody>
          <a:bodyPr/>
          <a:lstStyle/>
          <a:p>
            <a:pPr eaLnBrk="1" hangingPunct="1"/>
            <a:r>
              <a:rPr lang="ru-RU" altLang="uk-UA" sz="6000" b="1" smtClean="0">
                <a:solidFill>
                  <a:srgbClr val="FF0000"/>
                </a:solidFill>
              </a:rPr>
              <a:t>ТЕПЛОЭНЕРГЕТИКА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 flipV="1">
            <a:off x="411163" y="6126163"/>
            <a:ext cx="46037" cy="46037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3076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929188"/>
            <a:ext cx="77152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647700"/>
            <a:ext cx="54292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.HATA\Рабочий стол\оборудование\IMGP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9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Documents and Settings\Admin.HATA\Рабочий стол\оборудование\Kesselbestiftungsanlage2007 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0"/>
            <a:ext cx="4714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Сварка\Фото\Нельсон (Черкассы) фото\Brennerdüseneinsatz Fa. Schemmann2007 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Сварка\Фото\Нельсон (Черкассы) фото\Brennerdüseneinsatz Fa. Schemmann2007 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Сварка\Фото\Фото\DIA_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Сварка\Фото\Фото\hkklö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3438"/>
            <a:ext cx="91440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38"/>
            <a:ext cx="91440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285750" y="2214563"/>
            <a:ext cx="36433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chemeClr val="bg1"/>
                </a:solidFill>
                <a:latin typeface="Arial" panose="020B0604020202020204" pitchFamily="34" charset="0"/>
              </a:rPr>
              <a:t>ООО Спецстройтехнология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Arial" panose="020B0604020202020204" pitchFamily="34" charset="0"/>
              </a:rPr>
              <a:t>49051 г.Днепр,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Arial" panose="020B0604020202020204" pitchFamily="34" charset="0"/>
              </a:rPr>
              <a:t>пр. Слобожанский, 40а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Arial" panose="020B0604020202020204" pitchFamily="34" charset="0"/>
              </a:rPr>
              <a:t>Тел.\факс: +38 (0562) 34 91 79</a:t>
            </a:r>
            <a:endParaRPr lang="en-US" altLang="uk-UA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>
                <a:solidFill>
                  <a:schemeClr val="bg1"/>
                </a:solidFill>
                <a:latin typeface="Arial" panose="020B0604020202020204" pitchFamily="34" charset="0"/>
              </a:rPr>
              <a:t>                  </a:t>
            </a:r>
            <a:r>
              <a:rPr lang="ru-RU" altLang="uk-UA" sz="1800">
                <a:solidFill>
                  <a:schemeClr val="bg1"/>
                </a:solidFill>
                <a:latin typeface="Arial" panose="020B0604020202020204" pitchFamily="34" charset="0"/>
              </a:rPr>
              <a:t>+38 (056) 725-40-15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>
                <a:solidFill>
                  <a:schemeClr val="bg1"/>
                </a:solidFill>
                <a:latin typeface="Arial" panose="020B0604020202020204" pitchFamily="34" charset="0"/>
              </a:rPr>
              <a:t>E-mail</a:t>
            </a:r>
            <a:r>
              <a:rPr lang="ru-RU" altLang="uk-UA" sz="1800">
                <a:solidFill>
                  <a:schemeClr val="bg1"/>
                </a:solidFill>
                <a:latin typeface="Arial" panose="020B0604020202020204" pitchFamily="34" charset="0"/>
              </a:rPr>
              <a:t>:      </a:t>
            </a:r>
            <a:r>
              <a:rPr lang="en-US" altLang="uk-UA" sz="1800">
                <a:solidFill>
                  <a:schemeClr val="bg1"/>
                </a:solidFill>
                <a:latin typeface="Arial" panose="020B0604020202020204" pitchFamily="34" charset="0"/>
              </a:rPr>
              <a:t>nelsonua@i.ua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chemeClr val="bg1"/>
                </a:solidFill>
                <a:latin typeface="Arial" panose="020B0604020202020204" pitchFamily="34" charset="0"/>
              </a:rPr>
              <a:t>                 </a:t>
            </a:r>
            <a:r>
              <a:rPr lang="en-US" altLang="uk-UA" sz="1800">
                <a:solidFill>
                  <a:schemeClr val="bg1"/>
                </a:solidFill>
                <a:latin typeface="Arial" panose="020B0604020202020204" pitchFamily="34" charset="0"/>
              </a:rPr>
              <a:t>sbtltd@i.ua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>
                <a:solidFill>
                  <a:schemeClr val="bg1"/>
                </a:solidFill>
                <a:latin typeface="Arial" panose="020B0604020202020204" pitchFamily="34" charset="0"/>
              </a:rPr>
              <a:t>www.boltesvarka.com.ua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9221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85750"/>
            <a:ext cx="54292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ТЕПЛОЭНЕРГЕТИКА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2020-02-19T13:18:44Z</dcterms:created>
  <dcterms:modified xsi:type="dcterms:W3CDTF">2020-02-19T13:18:53Z</dcterms:modified>
</cp:coreProperties>
</file>