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63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61" d="100"/>
          <a:sy n="61" d="100"/>
        </p:scale>
        <p:origin x="62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4D001E-3DD4-4F55-B022-FC7431057CB1}" type="datetimeFigureOut">
              <a:rPr lang="ru-RU" smtClean="0"/>
              <a:t>18.02.2020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C7C10A-B22A-4061-83E4-FEC782EF71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0785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04763" indent="-309524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38098" indent="-247620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733337" indent="-247620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228576" indent="-247620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723815" indent="-24762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219054" indent="-24762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714293" indent="-24762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209532" indent="-24762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D26E615-7521-46A1-8659-B8FFAE5D9F2B}" type="slidenum">
              <a:rPr lang="de-DE" altLang="uk-UA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</a:t>
            </a:fld>
            <a:endParaRPr lang="de-DE" altLang="uk-UA">
              <a:latin typeface="Arial" panose="020B0604020202020204" pitchFamily="34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6997" y="4859933"/>
            <a:ext cx="5208482" cy="460414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 altLang="uk-UA" smtClean="0"/>
          </a:p>
        </p:txBody>
      </p:sp>
    </p:spTree>
    <p:extLst>
      <p:ext uri="{BB962C8B-B14F-4D97-AF65-F5344CB8AC3E}">
        <p14:creationId xmlns:p14="http://schemas.microsoft.com/office/powerpoint/2010/main" val="731733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565C1-C22E-4322-BA67-E5D3EC3924DB}" type="datetimeFigureOut">
              <a:rPr lang="ru-RU" smtClean="0"/>
              <a:t>18.02.2020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9F8F9-E8C6-44C5-A0CA-7FA0761708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2986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565C1-C22E-4322-BA67-E5D3EC3924DB}" type="datetimeFigureOut">
              <a:rPr lang="ru-RU" smtClean="0"/>
              <a:t>18.02.2020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9F8F9-E8C6-44C5-A0CA-7FA0761708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2962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565C1-C22E-4322-BA67-E5D3EC3924DB}" type="datetimeFigureOut">
              <a:rPr lang="ru-RU" smtClean="0"/>
              <a:t>18.02.2020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9F8F9-E8C6-44C5-A0CA-7FA0761708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413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565C1-C22E-4322-BA67-E5D3EC3924DB}" type="datetimeFigureOut">
              <a:rPr lang="ru-RU" smtClean="0"/>
              <a:t>18.02.2020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9F8F9-E8C6-44C5-A0CA-7FA0761708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9449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565C1-C22E-4322-BA67-E5D3EC3924DB}" type="datetimeFigureOut">
              <a:rPr lang="ru-RU" smtClean="0"/>
              <a:t>18.02.2020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9F8F9-E8C6-44C5-A0CA-7FA0761708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6518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565C1-C22E-4322-BA67-E5D3EC3924DB}" type="datetimeFigureOut">
              <a:rPr lang="ru-RU" smtClean="0"/>
              <a:t>18.02.2020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9F8F9-E8C6-44C5-A0CA-7FA0761708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4838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565C1-C22E-4322-BA67-E5D3EC3924DB}" type="datetimeFigureOut">
              <a:rPr lang="ru-RU" smtClean="0"/>
              <a:t>18.02.2020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9F8F9-E8C6-44C5-A0CA-7FA0761708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989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565C1-C22E-4322-BA67-E5D3EC3924DB}" type="datetimeFigureOut">
              <a:rPr lang="ru-RU" smtClean="0"/>
              <a:t>18.02.2020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9F8F9-E8C6-44C5-A0CA-7FA0761708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3047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565C1-C22E-4322-BA67-E5D3EC3924DB}" type="datetimeFigureOut">
              <a:rPr lang="ru-RU" smtClean="0"/>
              <a:t>18.02.2020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9F8F9-E8C6-44C5-A0CA-7FA0761708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32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565C1-C22E-4322-BA67-E5D3EC3924DB}" type="datetimeFigureOut">
              <a:rPr lang="ru-RU" smtClean="0"/>
              <a:t>18.02.2020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9F8F9-E8C6-44C5-A0CA-7FA0761708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9968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565C1-C22E-4322-BA67-E5D3EC3924DB}" type="datetimeFigureOut">
              <a:rPr lang="ru-RU" smtClean="0"/>
              <a:t>18.02.2020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9F8F9-E8C6-44C5-A0CA-7FA0761708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385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565C1-C22E-4322-BA67-E5D3EC3924DB}" type="datetimeFigureOut">
              <a:rPr lang="ru-RU" smtClean="0"/>
              <a:t>18.02.2020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A9F8F9-E8C6-44C5-A0CA-7FA0761708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42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Рисунок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814" y="4786314"/>
            <a:ext cx="7500937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3" name="Рисунок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25" y="214314"/>
            <a:ext cx="6072188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4" name="TextBox 7"/>
          <p:cNvSpPr txBox="1">
            <a:spLocks noChangeArrowheads="1"/>
          </p:cNvSpPr>
          <p:nvPr/>
        </p:nvSpPr>
        <p:spPr bwMode="auto">
          <a:xfrm>
            <a:off x="3167064" y="2000250"/>
            <a:ext cx="5572125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2800" b="1">
                <a:latin typeface="Arial" panose="020B0604020202020204" pitchFamily="34" charset="0"/>
              </a:rPr>
              <a:t>ИСПОЛЬЗОВАНИЕ АНКЕРОВ </a:t>
            </a:r>
            <a:r>
              <a:rPr lang="en-US" altLang="uk-UA" sz="2800" b="1">
                <a:latin typeface="Arial" panose="020B0604020202020204" pitchFamily="34" charset="0"/>
              </a:rPr>
              <a:t>NELSON</a:t>
            </a:r>
            <a:r>
              <a:rPr lang="ru-RU" altLang="uk-UA" sz="2800" b="1">
                <a:latin typeface="Arial" panose="020B0604020202020204" pitchFamily="34" charset="0"/>
              </a:rPr>
              <a:t> ПРИ ПРОИЗВОДСТВЕ ЗАКЛАДНЫХ ДЕТАЛЕЙ</a:t>
            </a:r>
          </a:p>
        </p:txBody>
      </p:sp>
    </p:spTree>
    <p:extLst>
      <p:ext uri="{BB962C8B-B14F-4D97-AF65-F5344CB8AC3E}">
        <p14:creationId xmlns:p14="http://schemas.microsoft.com/office/powerpoint/2010/main" val="3724806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ChangeArrowheads="1"/>
          </p:cNvSpPr>
          <p:nvPr/>
        </p:nvSpPr>
        <p:spPr bwMode="auto">
          <a:xfrm>
            <a:off x="1774825" y="333375"/>
            <a:ext cx="86423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endParaRPr lang="ru-RU" sz="6000"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</p:txBody>
      </p:sp>
      <p:pic>
        <p:nvPicPr>
          <p:cNvPr id="62467" name="Рисунок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9289" y="2408239"/>
            <a:ext cx="3273425" cy="204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2901" y="5451476"/>
            <a:ext cx="8956675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3235326" y="1628775"/>
            <a:ext cx="57007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de-DE" altLang="uk-UA" sz="1800">
                <a:latin typeface="Tahoma" panose="020B0604030504040204" pitchFamily="34" charset="0"/>
              </a:rPr>
              <a:t>Zusammenarbeit mit dem Paton-Institut</a:t>
            </a:r>
          </a:p>
        </p:txBody>
      </p:sp>
    </p:spTree>
    <p:extLst>
      <p:ext uri="{BB962C8B-B14F-4D97-AF65-F5344CB8AC3E}">
        <p14:creationId xmlns:p14="http://schemas.microsoft.com/office/powerpoint/2010/main" val="4012024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4" descr="Обозначение_n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"/>
            <a:ext cx="9144000" cy="652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903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uk-UA" altLang="uk-UA" smtClean="0"/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uk-UA" altLang="uk-UA" smtClean="0"/>
          </a:p>
        </p:txBody>
      </p:sp>
      <p:pic>
        <p:nvPicPr>
          <p:cNvPr id="65540" name="Picture 4" descr="К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4580308"/>
      </p:ext>
    </p:extLst>
  </p:cSld>
  <p:clrMapOvr>
    <a:masterClrMapping/>
  </p:clrMapOvr>
  <p:transition advTm="5062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uk-UA" altLang="uk-UA" smtClean="0"/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>
          <a:xfrm>
            <a:off x="838199" y="0"/>
            <a:ext cx="11449833" cy="6176963"/>
          </a:xfrm>
        </p:spPr>
        <p:txBody>
          <a:bodyPr/>
          <a:lstStyle/>
          <a:p>
            <a:pPr eaLnBrk="1" hangingPunct="1"/>
            <a:endParaRPr lang="uk-UA" altLang="uk-UA" dirty="0" smtClean="0"/>
          </a:p>
        </p:txBody>
      </p:sp>
      <p:pic>
        <p:nvPicPr>
          <p:cNvPr id="66564" name="Picture 4" descr="К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4139145"/>
      </p:ext>
    </p:extLst>
  </p:cSld>
  <p:clrMapOvr>
    <a:masterClrMapping/>
  </p:clrMapOvr>
  <p:transition advTm="5297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altLang="uk-UA" smtClean="0"/>
          </a:p>
        </p:txBody>
      </p:sp>
      <p:pic>
        <p:nvPicPr>
          <p:cNvPr id="67587" name="Picture 2" descr="E:\Нельсон (Черкассы)\Zwischenspeicher\Bilder Beispiele\Фото,Эмираты\Embed_Plate_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0"/>
            <a:ext cx="9144000" cy="6858000"/>
          </a:xfrm>
          <a:noFill/>
        </p:spPr>
      </p:pic>
    </p:spTree>
    <p:extLst>
      <p:ext uri="{BB962C8B-B14F-4D97-AF65-F5344CB8AC3E}">
        <p14:creationId xmlns:p14="http://schemas.microsoft.com/office/powerpoint/2010/main" val="17727053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Заголовок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6858000"/>
          </a:xfrm>
        </p:spPr>
        <p:txBody>
          <a:bodyPr/>
          <a:lstStyle/>
          <a:p>
            <a:endParaRPr lang="uk-UA" altLang="uk-UA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Font typeface="Arial" charset="0"/>
              <a:buNone/>
              <a:defRPr/>
            </a:pPr>
            <a:endParaRPr lang="ru-RU"/>
          </a:p>
        </p:txBody>
      </p:sp>
      <p:pic>
        <p:nvPicPr>
          <p:cNvPr id="68612" name="Picture 2" descr="E:\Нельсон (Черкассы)\Zwischenspeicher\Bilder Beispiele\Фото,Эмираты\Corner_Embed_Plate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99420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altLang="uk-UA" smtClean="0"/>
          </a:p>
        </p:txBody>
      </p:sp>
      <p:pic>
        <p:nvPicPr>
          <p:cNvPr id="69635" name="Picture 2" descr="E:\Димина флешка\Werner Bilder,фото\P109059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0"/>
            <a:ext cx="9144000" cy="6858000"/>
          </a:xfrm>
          <a:noFill/>
        </p:spPr>
      </p:pic>
    </p:spTree>
    <p:extLst>
      <p:ext uri="{BB962C8B-B14F-4D97-AF65-F5344CB8AC3E}">
        <p14:creationId xmlns:p14="http://schemas.microsoft.com/office/powerpoint/2010/main" val="3002031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altLang="uk-UA" smtClean="0"/>
          </a:p>
        </p:txBody>
      </p:sp>
      <p:pic>
        <p:nvPicPr>
          <p:cNvPr id="70659" name="Picture 2" descr="E:\Димина флешка\Werner Bilder,фото\P109062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0"/>
            <a:ext cx="9144000" cy="6858000"/>
          </a:xfrm>
          <a:noFill/>
        </p:spPr>
      </p:pic>
    </p:spTree>
    <p:extLst>
      <p:ext uri="{BB962C8B-B14F-4D97-AF65-F5344CB8AC3E}">
        <p14:creationId xmlns:p14="http://schemas.microsoft.com/office/powerpoint/2010/main" val="12351814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altLang="uk-UA" smtClean="0"/>
          </a:p>
        </p:txBody>
      </p:sp>
      <p:pic>
        <p:nvPicPr>
          <p:cNvPr id="71683" name="Picture 2" descr="E:\фото испытаний\DSC0020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0"/>
            <a:ext cx="9144000" cy="6858000"/>
          </a:xfrm>
          <a:noFill/>
        </p:spPr>
      </p:pic>
    </p:spTree>
    <p:extLst>
      <p:ext uri="{BB962C8B-B14F-4D97-AF65-F5344CB8AC3E}">
        <p14:creationId xmlns:p14="http://schemas.microsoft.com/office/powerpoint/2010/main" val="18177227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altLang="uk-UA" smtClean="0"/>
          </a:p>
        </p:txBody>
      </p:sp>
      <p:pic>
        <p:nvPicPr>
          <p:cNvPr id="72707" name="Picture 2" descr="E:\фото испытаний\DSC0019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0"/>
            <a:ext cx="9144000" cy="6858000"/>
          </a:xfrm>
          <a:noFill/>
        </p:spPr>
      </p:pic>
    </p:spTree>
    <p:extLst>
      <p:ext uri="{BB962C8B-B14F-4D97-AF65-F5344CB8AC3E}">
        <p14:creationId xmlns:p14="http://schemas.microsoft.com/office/powerpoint/2010/main" val="29080914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altLang="uk-UA" smtClean="0"/>
          </a:p>
        </p:txBody>
      </p:sp>
      <p:pic>
        <p:nvPicPr>
          <p:cNvPr id="73731" name="Picture 2" descr="E:\фото испытаний\DSC0019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0"/>
            <a:ext cx="9144000" cy="6858000"/>
          </a:xfrm>
          <a:noFill/>
        </p:spPr>
      </p:pic>
    </p:spTree>
    <p:extLst>
      <p:ext uri="{BB962C8B-B14F-4D97-AF65-F5344CB8AC3E}">
        <p14:creationId xmlns:p14="http://schemas.microsoft.com/office/powerpoint/2010/main" val="34226413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altLang="uk-UA" smtClean="0"/>
          </a:p>
        </p:txBody>
      </p:sp>
      <p:pic>
        <p:nvPicPr>
          <p:cNvPr id="75779" name="Picture 2" descr="F:\фотки 44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0"/>
            <a:ext cx="9144000" cy="6858000"/>
          </a:xfrm>
          <a:noFill/>
        </p:spPr>
      </p:pic>
    </p:spTree>
    <p:extLst>
      <p:ext uri="{BB962C8B-B14F-4D97-AF65-F5344CB8AC3E}">
        <p14:creationId xmlns:p14="http://schemas.microsoft.com/office/powerpoint/2010/main" val="42159193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altLang="uk-UA" smtClean="0"/>
          </a:p>
        </p:txBody>
      </p:sp>
      <p:pic>
        <p:nvPicPr>
          <p:cNvPr id="76803" name="Picture 2" descr="F:\фотки 47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0"/>
            <a:ext cx="9144000" cy="6858000"/>
          </a:xfrm>
          <a:noFill/>
        </p:spPr>
      </p:pic>
    </p:spTree>
    <p:extLst>
      <p:ext uri="{BB962C8B-B14F-4D97-AF65-F5344CB8AC3E}">
        <p14:creationId xmlns:p14="http://schemas.microsoft.com/office/powerpoint/2010/main" val="10707280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Рисунок 3" descr="Paton"/>
          <p:cNvPicPr>
            <a:picLocks noChangeAspect="1" noChangeArrowheads="1"/>
          </p:cNvPicPr>
          <p:nvPr/>
        </p:nvPicPr>
        <p:blipFill>
          <a:blip r:embed="rId2">
            <a:lum bright="-28000" contrast="2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9939" y="-198438"/>
            <a:ext cx="5716587" cy="705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6051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12</Words>
  <Application>Microsoft Office PowerPoint</Application>
  <PresentationFormat>Широкоэкранный</PresentationFormat>
  <Paragraphs>3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Tahoma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Drobot Aleksandr</dc:creator>
  <cp:lastModifiedBy>Drobot Aleksandr</cp:lastModifiedBy>
  <cp:revision>3</cp:revision>
  <dcterms:created xsi:type="dcterms:W3CDTF">2020-02-18T10:21:25Z</dcterms:created>
  <dcterms:modified xsi:type="dcterms:W3CDTF">2020-02-18T10:30:54Z</dcterms:modified>
</cp:coreProperties>
</file>