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315" r:id="rId2"/>
    <p:sldId id="317" r:id="rId3"/>
    <p:sldId id="368" r:id="rId4"/>
    <p:sldId id="361" r:id="rId5"/>
    <p:sldId id="318" r:id="rId6"/>
    <p:sldId id="369" r:id="rId7"/>
    <p:sldId id="364" r:id="rId8"/>
    <p:sldId id="321" r:id="rId9"/>
    <p:sldId id="382" r:id="rId10"/>
    <p:sldId id="376" r:id="rId1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5" autoAdjust="0"/>
    <p:restoredTop sz="86430" autoAdjust="0"/>
  </p:normalViewPr>
  <p:slideViewPr>
    <p:cSldViewPr>
      <p:cViewPr varScale="1">
        <p:scale>
          <a:sx n="66" d="100"/>
          <a:sy n="66" d="100"/>
        </p:scale>
        <p:origin x="53" y="2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5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7740C43-0948-41CB-8EC8-1CEE31DDE9ED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4AE9A8F-0BBB-41E3-BBDB-A036B8CD7EB5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667256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01A4E-CEF1-4693-94FF-701D8221C560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0615F-5FB3-4244-9AEF-69BA9563B391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05430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E54A4-9880-45A6-B53B-7541E74677A8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186A9-D933-4584-A33B-A9D2027796F1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73249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A0F3E-410C-4A97-BDB3-1BD1857A4643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7A618-5EC2-4BD5-AD24-798EA64220BF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9343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9D11-4AE8-48A5-8C96-39D00B2439D2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55E93-BE23-4160-8213-91DCE3DED136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059152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1357F-02B3-4063-9D21-3B4DEA8BC63A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422F9-256F-4904-9368-A1ACCB0618C7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73450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F0A68-A755-4451-9B16-905ECD4816E5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1D300-C60F-480D-B6E5-B9EFE0805338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16735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7777E-5356-48D8-B4E4-ED32FBFA75ED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46042-3090-4A82-98DD-134135ABB116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411701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4D720-90BA-4569-BF9F-9F4DD20F4B57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535B3-C6E7-4F36-B95E-B70A8EC3827A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4570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2C186-3EBF-4BD1-A5CB-DD201681DD93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7A41D-75E1-422C-92A5-0A638ACC0D85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229746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5E21C-FDB0-408F-96BD-3F5E16B92277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5FD75-B0B3-4221-ABF2-AFC8A1C4BEA2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12843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2AED6-3CF5-4804-BA32-880D572DE72A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44C32-61D8-4616-B4FA-1E8BD1C18FCF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4042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5FFF7E5C-31EF-43BA-B9D3-056382CB80E4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99C3EB0-6ADD-4FCF-AA7F-7C1654C17E4F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Заголовок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857375"/>
          </a:xfrm>
        </p:spPr>
        <p:txBody>
          <a:bodyPr/>
          <a:lstStyle/>
          <a:p>
            <a:pPr eaLnBrk="1" hangingPunct="1"/>
            <a:r>
              <a:rPr lang="ru-RU" altLang="uk-UA" sz="6000" b="1" dirty="0" smtClean="0">
                <a:solidFill>
                  <a:srgbClr val="FF0000"/>
                </a:solidFill>
              </a:rPr>
              <a:t>ЗАКЛАДНЫЕ</a:t>
            </a:r>
          </a:p>
        </p:txBody>
      </p:sp>
      <p:pic>
        <p:nvPicPr>
          <p:cNvPr id="73731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4786313"/>
            <a:ext cx="7500938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2" name="Picture 5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647700"/>
            <a:ext cx="54292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dirty="0" smtClean="0"/>
          </a:p>
        </p:txBody>
      </p:sp>
      <p:pic>
        <p:nvPicPr>
          <p:cNvPr id="74755" name="Picture 2" descr="E:\Нельсон (Черкассы)\Zwischenspeicher\Bilder Beispiele\Фото,Эмираты\Embed_Plate_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75779" name="Picture 2" descr="F:\фотки 44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фотки 4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F:\Сварка\Фото\Werner Bilder (фото)\P1090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F:\Сварка\Фото\Продавливание (фото)\PSRS Jobsite 9-14-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uk-UA" dirty="0" smtClean="0"/>
          </a:p>
        </p:txBody>
      </p:sp>
      <p:pic>
        <p:nvPicPr>
          <p:cNvPr id="79875" name="Picture 2" descr="C:\Documents and Settings\Администратор\Рабочий стол\Презентация\Продавливание\Продавливание\PSRS Jobsite 9-14-06 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dirty="0" smtClean="0"/>
          </a:p>
        </p:txBody>
      </p:sp>
      <p:pic>
        <p:nvPicPr>
          <p:cNvPr id="80899" name="Picture 2" descr="E:\фото испытаний\DSC0019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C:\Documents and Settings\Admin.HATA\Рабочий стол\Безимени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0"/>
            <a:ext cx="6045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3438"/>
            <a:ext cx="914400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5938"/>
            <a:ext cx="9144000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0" name="TextBox 5"/>
          <p:cNvSpPr txBox="1">
            <a:spLocks noChangeArrowheads="1"/>
          </p:cNvSpPr>
          <p:nvPr/>
        </p:nvSpPr>
        <p:spPr bwMode="auto">
          <a:xfrm>
            <a:off x="285750" y="2214563"/>
            <a:ext cx="364331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 dirty="0">
                <a:solidFill>
                  <a:schemeClr val="bg1"/>
                </a:solidFill>
                <a:latin typeface="Arial" panose="020B0604020202020204" pitchFamily="34" charset="0"/>
              </a:rPr>
              <a:t>ООО </a:t>
            </a:r>
            <a:r>
              <a:rPr lang="ru-RU" altLang="uk-UA" sz="1800" b="1" dirty="0" err="1">
                <a:solidFill>
                  <a:schemeClr val="bg1"/>
                </a:solidFill>
                <a:latin typeface="Arial" panose="020B0604020202020204" pitchFamily="34" charset="0"/>
              </a:rPr>
              <a:t>Спецстройтехнология</a:t>
            </a:r>
            <a:endParaRPr lang="ru-RU" altLang="uk-UA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49051 </a:t>
            </a:r>
            <a:r>
              <a:rPr lang="ru-RU" altLang="uk-UA" sz="1800" dirty="0" err="1">
                <a:solidFill>
                  <a:schemeClr val="bg1"/>
                </a:solidFill>
                <a:latin typeface="Arial" panose="020B0604020202020204" pitchFamily="34" charset="0"/>
              </a:rPr>
              <a:t>г.Днепр</a:t>
            </a: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пр. </a:t>
            </a:r>
            <a:r>
              <a:rPr lang="ru-RU" altLang="uk-UA" sz="1800" dirty="0" err="1">
                <a:solidFill>
                  <a:schemeClr val="bg1"/>
                </a:solidFill>
                <a:latin typeface="Arial" panose="020B0604020202020204" pitchFamily="34" charset="0"/>
              </a:rPr>
              <a:t>Слобожанский</a:t>
            </a: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, 40а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Тел.\факс: +38 (0562) 34 91 79</a:t>
            </a:r>
            <a:endParaRPr lang="en-US" altLang="uk-UA" sz="1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                  </a:t>
            </a: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+38 (056) 725-40-15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E-mail</a:t>
            </a: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:      </a:t>
            </a: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nelsonua@i.ua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                 </a:t>
            </a: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sbtltd@i.ua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 smtClean="0">
                <a:solidFill>
                  <a:schemeClr val="bg1"/>
                </a:solidFill>
                <a:latin typeface="Arial" panose="020B0604020202020204" pitchFamily="34" charset="0"/>
              </a:rPr>
              <a:t>www.boltesvarka.com</a:t>
            </a:r>
            <a:endParaRPr lang="en-US" altLang="uk-UA" sz="1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16741" name="Picture 5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285750"/>
            <a:ext cx="54292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821</TotalTime>
  <Words>37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ЗАКЛАДНЫЕ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hata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bob</dc:creator>
  <cp:lastModifiedBy>Drobot Aleksandr</cp:lastModifiedBy>
  <cp:revision>155</cp:revision>
  <dcterms:created xsi:type="dcterms:W3CDTF">2008-04-04T17:50:24Z</dcterms:created>
  <dcterms:modified xsi:type="dcterms:W3CDTF">2020-02-19T13:08:05Z</dcterms:modified>
</cp:coreProperties>
</file>