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6" r:id="rId1"/>
  </p:sldMasterIdLst>
  <p:notesMasterIdLst>
    <p:notesMasterId r:id="rId12"/>
  </p:notesMasterIdLst>
  <p:sldIdLst>
    <p:sldId id="323" r:id="rId2"/>
    <p:sldId id="324" r:id="rId3"/>
    <p:sldId id="327" r:id="rId4"/>
    <p:sldId id="325" r:id="rId5"/>
    <p:sldId id="383" r:id="rId6"/>
    <p:sldId id="384" r:id="rId7"/>
    <p:sldId id="328" r:id="rId8"/>
    <p:sldId id="329" r:id="rId9"/>
    <p:sldId id="347" r:id="rId10"/>
    <p:sldId id="376" r:id="rId11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30" autoAdjust="0"/>
  </p:normalViewPr>
  <p:slideViewPr>
    <p:cSldViewPr>
      <p:cViewPr varScale="1">
        <p:scale>
          <a:sx n="66" d="100"/>
          <a:sy n="66" d="100"/>
        </p:scale>
        <p:origin x="53" y="2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5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D5A57031-522C-4EBD-925C-02721BDEB2D2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F3F2E53-63B7-496D-9529-A13D550EED92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5019134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C6E01-8E95-4547-817C-2BF03DC996D7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61CCD-2186-4FAE-B16C-93C262B2D651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36946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25941-BD09-4DE9-AEB6-EB37D7E6DF98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2E8D1-16D7-4CE6-9774-E07845A990A8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912354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1D59E-4484-415D-B050-0E536DEA3C4E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9DCDD-56F9-4A61-9AE2-FC45D5DDDC42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73834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FA4E8-F383-4F69-9A17-711A874C3B25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9AB6C-CB35-4CEE-B0A2-BBAB7C337664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121477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9F768-05A0-4A1B-8B88-50B22D9ABCA0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E4DE8-4C3B-42D3-9112-245C6D46E598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360053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E6318-3247-4FB2-8AF8-D9DC171FC2BB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557BA-BC73-48D4-BE50-E78A65ED8A2C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744186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9E6AC-009F-4D9D-949E-2C0C7A4A5695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5F32A-9FF6-4694-ABA4-22BF8CE5AB22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5904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D290B-ADB1-4F3E-945B-AC2B9D60CB1C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763F7-1891-422B-9D00-8CD15C4F835D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650846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5F66C-8DD8-4E0A-BAD5-6F1D48F81BC8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02E28-C2A4-470B-9E19-C26C7FE3387A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318906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C7BDE-E5CE-4DCE-9E13-58626EFD9067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495EE-A700-4B03-8743-FEC2CDE99946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691220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1CFE0-8D6F-4872-8AD5-A4DAB5BC4C86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580FD-964A-48CB-AB84-68687C894889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609216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3AC6169A-9E5A-45E6-860D-ACB315643AF9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010EBF0-01CF-4BC6-AB61-1EB9D499DEAD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Заголовок 1"/>
          <p:cNvSpPr>
            <a:spLocks noGrp="1"/>
          </p:cNvSpPr>
          <p:nvPr>
            <p:ph type="title"/>
          </p:nvPr>
        </p:nvSpPr>
        <p:spPr>
          <a:xfrm>
            <a:off x="457200" y="2357438"/>
            <a:ext cx="8229600" cy="1571625"/>
          </a:xfrm>
        </p:spPr>
        <p:txBody>
          <a:bodyPr/>
          <a:lstStyle/>
          <a:p>
            <a:pPr eaLnBrk="1" hangingPunct="1"/>
            <a:r>
              <a:rPr lang="ru-RU" altLang="uk-UA" sz="5400" b="1" dirty="0" smtClean="0">
                <a:solidFill>
                  <a:srgbClr val="FF0000"/>
                </a:solidFill>
              </a:rPr>
              <a:t>АВТОМОБИЛЕСТРОЕНИЕ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 flipV="1">
            <a:off x="411163" y="6126163"/>
            <a:ext cx="46037" cy="46037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  <p:pic>
        <p:nvPicPr>
          <p:cNvPr id="82948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4857750"/>
            <a:ext cx="7500937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9" name="Picture 5" descr="C:\Documents and Settings\Admin\Рабочий стол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647700"/>
            <a:ext cx="542925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pic>
        <p:nvPicPr>
          <p:cNvPr id="83971" name="Picture 2" descr="M:\Презентация\Nelson-статьи\Автомобилестроение\P101023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pic>
        <p:nvPicPr>
          <p:cNvPr id="84995" name="Picture 2" descr="M:\Презентация\Nelson-статьи\Автомобилестроение\P101028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altLang="uk-UA" dirty="0" smtClean="0"/>
          </a:p>
        </p:txBody>
      </p:sp>
      <p:sp>
        <p:nvSpPr>
          <p:cNvPr id="8601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pic>
        <p:nvPicPr>
          <p:cNvPr id="86020" name="Picture 2" descr="M:\Презентация\Nelson-статьи\Автомобилестроение\P10102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C:\Documents and Settings\Admin\Рабочий стол\Фото0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C:\Documents and Settings\Admin\Рабочий стол\Фото0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0"/>
            <a:ext cx="7286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uk-UA" dirty="0" smtClean="0"/>
              <a:t>ПРИМЕРЫ ИСПОЛЬЗОВАНИЯ</a:t>
            </a:r>
          </a:p>
        </p:txBody>
      </p:sp>
      <p:sp>
        <p:nvSpPr>
          <p:cNvPr id="890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uk-UA" altLang="uk-UA" smtClean="0"/>
          </a:p>
        </p:txBody>
      </p:sp>
      <p:pic>
        <p:nvPicPr>
          <p:cNvPr id="89092" name="Picture 2" descr="E:\Сварка\Фото\ФОТО (общие)\Автоиндустрия\Laschen 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3027363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3" name="Picture 3" descr="E:\Сварка\Фото\ФОТО (общие)\Автоиндустрия\Laschen 0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00200"/>
            <a:ext cx="34290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4" name="Picture 4" descr="E:\Сварка\Фото\ФОТО (общие)\Автоиндустрия\Laschen 0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600200"/>
            <a:ext cx="26670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5" name="Picture 5" descr="E:\Сварка\Фото\ФОТО (общие)\Автоиндустрия\Laschen 02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0"/>
            <a:ext cx="4495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6" name="Picture 6" descr="E:\Сварка\Фото\ФОТО (общие)\Автоиндустрия\Фото06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810000"/>
            <a:ext cx="46482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k-UA" altLang="uk-UA" dirty="0" smtClean="0"/>
          </a:p>
        </p:txBody>
      </p:sp>
      <p:pic>
        <p:nvPicPr>
          <p:cNvPr id="901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72000" cy="3429000"/>
          </a:xfrm>
          <a:noFill/>
        </p:spPr>
      </p:pic>
      <p:pic>
        <p:nvPicPr>
          <p:cNvPr id="901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F:\Сварка\Фото\ФОТО (общие)\Лубны N10\Bild0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76750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5" name="Picture 3" descr="F:\Сварка\Фото\ФОТО (общие)\Лубны N10\Bild0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500438"/>
            <a:ext cx="464343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6" name="Picture 4" descr="F:\Сварка\Фото\ФОТО (общие)\Лубны N10\Bild0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0438"/>
            <a:ext cx="4500563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7" name="Picture 5" descr="F:\Сварка\Фото\ФОТО (общие)\Лубны N10\Bild02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0"/>
            <a:ext cx="4714875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43438"/>
            <a:ext cx="914400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85938"/>
            <a:ext cx="9144000" cy="287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40" name="TextBox 5"/>
          <p:cNvSpPr txBox="1">
            <a:spLocks noChangeArrowheads="1"/>
          </p:cNvSpPr>
          <p:nvPr/>
        </p:nvSpPr>
        <p:spPr bwMode="auto">
          <a:xfrm>
            <a:off x="285750" y="2214563"/>
            <a:ext cx="3643313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b="1" dirty="0">
                <a:solidFill>
                  <a:schemeClr val="bg1"/>
                </a:solidFill>
                <a:latin typeface="Arial" panose="020B0604020202020204" pitchFamily="34" charset="0"/>
              </a:rPr>
              <a:t>ООО </a:t>
            </a:r>
            <a:r>
              <a:rPr lang="ru-RU" altLang="uk-UA" sz="1800" b="1" dirty="0" err="1">
                <a:solidFill>
                  <a:schemeClr val="bg1"/>
                </a:solidFill>
                <a:latin typeface="Arial" panose="020B0604020202020204" pitchFamily="34" charset="0"/>
              </a:rPr>
              <a:t>Спецстройтехнология</a:t>
            </a:r>
            <a:endParaRPr lang="ru-RU" altLang="uk-UA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49051 </a:t>
            </a:r>
            <a:r>
              <a:rPr lang="ru-RU" altLang="uk-UA" sz="1800" dirty="0" err="1">
                <a:solidFill>
                  <a:schemeClr val="bg1"/>
                </a:solidFill>
                <a:latin typeface="Arial" panose="020B0604020202020204" pitchFamily="34" charset="0"/>
              </a:rPr>
              <a:t>г.Днепр</a:t>
            </a: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пр. </a:t>
            </a:r>
            <a:r>
              <a:rPr lang="ru-RU" altLang="uk-UA" sz="1800" dirty="0" err="1">
                <a:solidFill>
                  <a:schemeClr val="bg1"/>
                </a:solidFill>
                <a:latin typeface="Arial" panose="020B0604020202020204" pitchFamily="34" charset="0"/>
              </a:rPr>
              <a:t>Слобожанский</a:t>
            </a: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, 40а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Тел.\факс: +38 (0562) 34 91 79</a:t>
            </a:r>
            <a:endParaRPr lang="en-US" altLang="uk-UA" sz="1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                  </a:t>
            </a: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+38 (056) 725-40-15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E-mail</a:t>
            </a: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:      </a:t>
            </a:r>
            <a:r>
              <a:rPr lang="en-US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nelsonua@i.ua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                 </a:t>
            </a:r>
            <a:r>
              <a:rPr lang="en-US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sbtltd@i.ua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1800" dirty="0" smtClean="0">
                <a:solidFill>
                  <a:schemeClr val="bg1"/>
                </a:solidFill>
                <a:latin typeface="Arial" panose="020B0604020202020204" pitchFamily="34" charset="0"/>
              </a:rPr>
              <a:t>www.boltesvarka.com.ua</a:t>
            </a:r>
            <a:endParaRPr lang="en-US" altLang="uk-UA" sz="1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uk-UA" sz="18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uk-UA" sz="1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16741" name="Picture 5" descr="C:\Documents and Settings\Admin\Рабочий стол\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285750"/>
            <a:ext cx="54292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</Words>
  <Application>Microsoft Office PowerPoint</Application>
  <PresentationFormat>Экран (4:3)</PresentationFormat>
  <Paragraphs>11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 Office</vt:lpstr>
      <vt:lpstr>АВТОМОБИЛЕСТРОЕНИЕ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ПРИМЕРЫ ИСПОЛЬЗОВАНИЯ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2020-02-19T13:33:20Z</dcterms:created>
  <dcterms:modified xsi:type="dcterms:W3CDTF">2020-02-19T13:48:57Z</dcterms:modified>
</cp:coreProperties>
</file>